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9" r:id="rId1"/>
    <p:sldMasterId id="2147483660" r:id="rId2"/>
  </p:sldMasterIdLst>
  <p:notesMasterIdLst>
    <p:notesMasterId r:id="rId166"/>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 id="318" r:id="rId65"/>
    <p:sldId id="319" r:id="rId66"/>
    <p:sldId id="320" r:id="rId67"/>
    <p:sldId id="321" r:id="rId68"/>
    <p:sldId id="322" r:id="rId69"/>
    <p:sldId id="323" r:id="rId70"/>
    <p:sldId id="324" r:id="rId71"/>
    <p:sldId id="325" r:id="rId72"/>
    <p:sldId id="326" r:id="rId73"/>
    <p:sldId id="327" r:id="rId74"/>
    <p:sldId id="328" r:id="rId75"/>
    <p:sldId id="329" r:id="rId76"/>
    <p:sldId id="330" r:id="rId77"/>
    <p:sldId id="331" r:id="rId78"/>
    <p:sldId id="332" r:id="rId79"/>
    <p:sldId id="333" r:id="rId80"/>
    <p:sldId id="334" r:id="rId81"/>
    <p:sldId id="335" r:id="rId82"/>
    <p:sldId id="336" r:id="rId83"/>
    <p:sldId id="337" r:id="rId84"/>
    <p:sldId id="338" r:id="rId85"/>
    <p:sldId id="339" r:id="rId86"/>
    <p:sldId id="340" r:id="rId87"/>
    <p:sldId id="341" r:id="rId88"/>
    <p:sldId id="342" r:id="rId89"/>
    <p:sldId id="343" r:id="rId90"/>
    <p:sldId id="344" r:id="rId91"/>
    <p:sldId id="345" r:id="rId92"/>
    <p:sldId id="346" r:id="rId93"/>
    <p:sldId id="347" r:id="rId94"/>
    <p:sldId id="348" r:id="rId95"/>
    <p:sldId id="349" r:id="rId96"/>
    <p:sldId id="350" r:id="rId97"/>
    <p:sldId id="351" r:id="rId98"/>
    <p:sldId id="352" r:id="rId99"/>
    <p:sldId id="353" r:id="rId100"/>
    <p:sldId id="354" r:id="rId101"/>
    <p:sldId id="355" r:id="rId102"/>
    <p:sldId id="356" r:id="rId103"/>
    <p:sldId id="357" r:id="rId104"/>
    <p:sldId id="358" r:id="rId105"/>
    <p:sldId id="359" r:id="rId106"/>
    <p:sldId id="360" r:id="rId107"/>
    <p:sldId id="361" r:id="rId108"/>
    <p:sldId id="362" r:id="rId109"/>
    <p:sldId id="363" r:id="rId110"/>
    <p:sldId id="364" r:id="rId111"/>
    <p:sldId id="365" r:id="rId112"/>
    <p:sldId id="366" r:id="rId113"/>
    <p:sldId id="367" r:id="rId114"/>
    <p:sldId id="368" r:id="rId115"/>
    <p:sldId id="369" r:id="rId116"/>
    <p:sldId id="370" r:id="rId117"/>
    <p:sldId id="371" r:id="rId118"/>
    <p:sldId id="372" r:id="rId119"/>
    <p:sldId id="373" r:id="rId120"/>
    <p:sldId id="374" r:id="rId121"/>
    <p:sldId id="375" r:id="rId122"/>
    <p:sldId id="376" r:id="rId123"/>
    <p:sldId id="377" r:id="rId124"/>
    <p:sldId id="378" r:id="rId125"/>
    <p:sldId id="379" r:id="rId126"/>
    <p:sldId id="380" r:id="rId127"/>
    <p:sldId id="381" r:id="rId128"/>
    <p:sldId id="382" r:id="rId129"/>
    <p:sldId id="383" r:id="rId130"/>
    <p:sldId id="384" r:id="rId131"/>
    <p:sldId id="385" r:id="rId132"/>
    <p:sldId id="386" r:id="rId133"/>
    <p:sldId id="387" r:id="rId134"/>
    <p:sldId id="388" r:id="rId135"/>
    <p:sldId id="389" r:id="rId136"/>
    <p:sldId id="390" r:id="rId137"/>
    <p:sldId id="391" r:id="rId138"/>
    <p:sldId id="392" r:id="rId139"/>
    <p:sldId id="393" r:id="rId140"/>
    <p:sldId id="394" r:id="rId141"/>
    <p:sldId id="395" r:id="rId142"/>
    <p:sldId id="396" r:id="rId143"/>
    <p:sldId id="397" r:id="rId144"/>
    <p:sldId id="398" r:id="rId145"/>
    <p:sldId id="399" r:id="rId146"/>
    <p:sldId id="400" r:id="rId147"/>
    <p:sldId id="401" r:id="rId148"/>
    <p:sldId id="402" r:id="rId149"/>
    <p:sldId id="403" r:id="rId150"/>
    <p:sldId id="404" r:id="rId151"/>
    <p:sldId id="405" r:id="rId152"/>
    <p:sldId id="406" r:id="rId153"/>
    <p:sldId id="407" r:id="rId154"/>
    <p:sldId id="408" r:id="rId155"/>
    <p:sldId id="409" r:id="rId156"/>
    <p:sldId id="410" r:id="rId157"/>
    <p:sldId id="411" r:id="rId158"/>
    <p:sldId id="412" r:id="rId159"/>
    <p:sldId id="413" r:id="rId160"/>
    <p:sldId id="414" r:id="rId161"/>
    <p:sldId id="415" r:id="rId162"/>
    <p:sldId id="416" r:id="rId163"/>
    <p:sldId id="417" r:id="rId164"/>
    <p:sldId id="418" r:id="rId165"/>
  </p:sldIdLst>
  <p:sldSz cx="9144000" cy="6858000" type="screen4x3"/>
  <p:notesSz cx="6881813" cy="9296400"/>
  <p:embeddedFontLst>
    <p:embeddedFont>
      <p:font typeface="Cambria" panose="02040503050406030204" pitchFamily="18" charset="0"/>
      <p:regular r:id="rId167"/>
      <p:bold r:id="rId168"/>
      <p:italic r:id="rId169"/>
      <p:boldItalic r:id="rId170"/>
    </p:embeddedFont>
    <p:embeddedFont>
      <p:font typeface="Helvetica Neue" panose="020B0604020202020204" charset="0"/>
      <p:regular r:id="rId171"/>
      <p:bold r:id="rId172"/>
      <p:italic r:id="rId173"/>
      <p:boldItalic r:id="rId174"/>
    </p:embeddedFont>
    <p:embeddedFont>
      <p:font typeface="Kaushan Script" panose="020B0604020202020204" charset="0"/>
      <p:regular r:id="rId175"/>
    </p:embeddedFont>
    <p:embeddedFont>
      <p:font typeface="Sigmar One" panose="020B0604020202020204" charset="0"/>
      <p:regular r:id="rId176"/>
    </p:embeddedFont>
    <p:embeddedFont>
      <p:font typeface="Verdana" panose="020B0604030504040204" pitchFamily="34" charset="0"/>
      <p:regular r:id="rId177"/>
      <p:bold r:id="rId178"/>
      <p:italic r:id="rId179"/>
      <p:boldItalic r:id="rId18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816">
          <p15:clr>
            <a:srgbClr val="000000"/>
          </p15:clr>
        </p15:guide>
        <p15:guide id="2" pos="440">
          <p15:clr>
            <a:srgbClr val="000000"/>
          </p15:clr>
        </p15:guide>
      </p15:sldGuideLst>
    </p:ext>
    <p:ext uri="{2D200454-40CA-4A62-9FC3-DE9A4176ACB9}">
      <p15:notesGuideLst xmlns:p15="http://schemas.microsoft.com/office/powerpoint/2012/main">
        <p15:guide id="1" orient="horz" pos="2928">
          <p15:clr>
            <a:srgbClr val="000000"/>
          </p15:clr>
        </p15:guide>
        <p15:guide id="2" pos="2167">
          <p15:clr>
            <a:srgbClr val="000000"/>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7" d="100"/>
          <a:sy n="107" d="100"/>
        </p:scale>
        <p:origin x="1656" y="102"/>
      </p:cViewPr>
      <p:guideLst>
        <p:guide orient="horz" pos="816"/>
        <p:guide pos="440"/>
      </p:guideLst>
    </p:cSldViewPr>
  </p:slideViewPr>
  <p:notesTextViewPr>
    <p:cViewPr>
      <p:scale>
        <a:sx n="1" d="1"/>
        <a:sy n="1" d="1"/>
      </p:scale>
      <p:origin x="0" y="0"/>
    </p:cViewPr>
  </p:notesTextViewPr>
  <p:notesViewPr>
    <p:cSldViewPr snapToGrid="0">
      <p:cViewPr varScale="1">
        <p:scale>
          <a:sx n="100" d="100"/>
          <a:sy n="100" d="100"/>
        </p:scale>
        <p:origin x="0" y="0"/>
      </p:cViewPr>
      <p:guideLst>
        <p:guide orient="horz" pos="2928"/>
        <p:guide pos="2167"/>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slide" Target="slides/slide136.xml"/><Relationship Id="rId159" Type="http://schemas.openxmlformats.org/officeDocument/2006/relationships/slide" Target="slides/slide157.xml"/><Relationship Id="rId170" Type="http://schemas.openxmlformats.org/officeDocument/2006/relationships/font" Target="fonts/font4.fntdata"/><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slide" Target="slides/slide126.xml"/><Relationship Id="rId149" Type="http://schemas.openxmlformats.org/officeDocument/2006/relationships/slide" Target="slides/slide147.xml"/><Relationship Id="rId5" Type="http://schemas.openxmlformats.org/officeDocument/2006/relationships/slide" Target="slides/slide3.xml"/><Relationship Id="rId95" Type="http://schemas.openxmlformats.org/officeDocument/2006/relationships/slide" Target="slides/slide93.xml"/><Relationship Id="rId160" Type="http://schemas.openxmlformats.org/officeDocument/2006/relationships/slide" Target="slides/slide158.xml"/><Relationship Id="rId181" Type="http://schemas.openxmlformats.org/officeDocument/2006/relationships/presProps" Target="presProps.xml"/><Relationship Id="rId22" Type="http://schemas.openxmlformats.org/officeDocument/2006/relationships/slide" Target="slides/slide20.xml"/><Relationship Id="rId43" Type="http://schemas.openxmlformats.org/officeDocument/2006/relationships/slide" Target="slides/slide41.xml"/><Relationship Id="rId64" Type="http://schemas.openxmlformats.org/officeDocument/2006/relationships/slide" Target="slides/slide62.xml"/><Relationship Id="rId118" Type="http://schemas.openxmlformats.org/officeDocument/2006/relationships/slide" Target="slides/slide116.xml"/><Relationship Id="rId139" Type="http://schemas.openxmlformats.org/officeDocument/2006/relationships/slide" Target="slides/slide137.xml"/><Relationship Id="rId85" Type="http://schemas.openxmlformats.org/officeDocument/2006/relationships/slide" Target="slides/slide83.xml"/><Relationship Id="rId150" Type="http://schemas.openxmlformats.org/officeDocument/2006/relationships/slide" Target="slides/slide148.xml"/><Relationship Id="rId171" Type="http://schemas.openxmlformats.org/officeDocument/2006/relationships/font" Target="fonts/font5.fntdata"/><Relationship Id="rId12" Type="http://schemas.openxmlformats.org/officeDocument/2006/relationships/slide" Target="slides/slide10.xml"/><Relationship Id="rId33" Type="http://schemas.openxmlformats.org/officeDocument/2006/relationships/slide" Target="slides/slide31.xml"/><Relationship Id="rId108" Type="http://schemas.openxmlformats.org/officeDocument/2006/relationships/slide" Target="slides/slide106.xml"/><Relationship Id="rId129" Type="http://schemas.openxmlformats.org/officeDocument/2006/relationships/slide" Target="slides/slide127.xml"/><Relationship Id="rId54" Type="http://schemas.openxmlformats.org/officeDocument/2006/relationships/slide" Target="slides/slide52.xml"/><Relationship Id="rId75" Type="http://schemas.openxmlformats.org/officeDocument/2006/relationships/slide" Target="slides/slide73.xml"/><Relationship Id="rId96" Type="http://schemas.openxmlformats.org/officeDocument/2006/relationships/slide" Target="slides/slide94.xml"/><Relationship Id="rId140" Type="http://schemas.openxmlformats.org/officeDocument/2006/relationships/slide" Target="slides/slide138.xml"/><Relationship Id="rId161" Type="http://schemas.openxmlformats.org/officeDocument/2006/relationships/slide" Target="slides/slide159.xml"/><Relationship Id="rId182" Type="http://schemas.openxmlformats.org/officeDocument/2006/relationships/viewProps" Target="viewProps.xml"/><Relationship Id="rId6" Type="http://schemas.openxmlformats.org/officeDocument/2006/relationships/slide" Target="slides/slide4.xml"/><Relationship Id="rId23" Type="http://schemas.openxmlformats.org/officeDocument/2006/relationships/slide" Target="slides/slide21.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0" Type="http://schemas.openxmlformats.org/officeDocument/2006/relationships/slide" Target="slides/slide128.xml"/><Relationship Id="rId135" Type="http://schemas.openxmlformats.org/officeDocument/2006/relationships/slide" Target="slides/slide133.xml"/><Relationship Id="rId151" Type="http://schemas.openxmlformats.org/officeDocument/2006/relationships/slide" Target="slides/slide149.xml"/><Relationship Id="rId156" Type="http://schemas.openxmlformats.org/officeDocument/2006/relationships/slide" Target="slides/slide154.xml"/><Relationship Id="rId177" Type="http://schemas.openxmlformats.org/officeDocument/2006/relationships/font" Target="fonts/font11.fntdata"/><Relationship Id="rId172" Type="http://schemas.openxmlformats.org/officeDocument/2006/relationships/font" Target="fonts/font6.fntdata"/><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141" Type="http://schemas.openxmlformats.org/officeDocument/2006/relationships/slide" Target="slides/slide139.xml"/><Relationship Id="rId146" Type="http://schemas.openxmlformats.org/officeDocument/2006/relationships/slide" Target="slides/slide144.xml"/><Relationship Id="rId167" Type="http://schemas.openxmlformats.org/officeDocument/2006/relationships/font" Target="fonts/font1.fntdata"/><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162" Type="http://schemas.openxmlformats.org/officeDocument/2006/relationships/slide" Target="slides/slide160.xml"/><Relationship Id="rId183" Type="http://schemas.openxmlformats.org/officeDocument/2006/relationships/theme" Target="theme/theme1.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slide" Target="slides/slide134.xml"/><Relationship Id="rId157" Type="http://schemas.openxmlformats.org/officeDocument/2006/relationships/slide" Target="slides/slide155.xml"/><Relationship Id="rId178" Type="http://schemas.openxmlformats.org/officeDocument/2006/relationships/font" Target="fonts/font12.fntdata"/><Relationship Id="rId61" Type="http://schemas.openxmlformats.org/officeDocument/2006/relationships/slide" Target="slides/slide59.xml"/><Relationship Id="rId82" Type="http://schemas.openxmlformats.org/officeDocument/2006/relationships/slide" Target="slides/slide80.xml"/><Relationship Id="rId152" Type="http://schemas.openxmlformats.org/officeDocument/2006/relationships/slide" Target="slides/slide150.xml"/><Relationship Id="rId173" Type="http://schemas.openxmlformats.org/officeDocument/2006/relationships/font" Target="fonts/font7.fntdata"/><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168" Type="http://schemas.openxmlformats.org/officeDocument/2006/relationships/font" Target="fonts/font2.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163" Type="http://schemas.openxmlformats.org/officeDocument/2006/relationships/slide" Target="slides/slide161.xml"/><Relationship Id="rId184" Type="http://schemas.openxmlformats.org/officeDocument/2006/relationships/tableStyles" Target="tableStyles.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 Id="rId174" Type="http://schemas.openxmlformats.org/officeDocument/2006/relationships/font" Target="fonts/font8.fntdata"/><Relationship Id="rId179" Type="http://schemas.openxmlformats.org/officeDocument/2006/relationships/font" Target="fonts/font13.fntdata"/><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48" Type="http://schemas.openxmlformats.org/officeDocument/2006/relationships/slide" Target="slides/slide146.xml"/><Relationship Id="rId164" Type="http://schemas.openxmlformats.org/officeDocument/2006/relationships/slide" Target="slides/slide162.xml"/><Relationship Id="rId169" Type="http://schemas.openxmlformats.org/officeDocument/2006/relationships/font" Target="fonts/font3.fntdata"/><Relationship Id="rId4" Type="http://schemas.openxmlformats.org/officeDocument/2006/relationships/slide" Target="slides/slide2.xml"/><Relationship Id="rId9" Type="http://schemas.openxmlformats.org/officeDocument/2006/relationships/slide" Target="slides/slide7.xml"/><Relationship Id="rId180" Type="http://schemas.openxmlformats.org/officeDocument/2006/relationships/font" Target="fonts/font14.fntdata"/><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slide" Target="slides/slide152.xml"/><Relationship Id="rId175" Type="http://schemas.openxmlformats.org/officeDocument/2006/relationships/font" Target="fonts/font9.fntdata"/><Relationship Id="rId16" Type="http://schemas.openxmlformats.org/officeDocument/2006/relationships/slide" Target="slides/slide14.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90" Type="http://schemas.openxmlformats.org/officeDocument/2006/relationships/slide" Target="slides/slide88.xml"/><Relationship Id="rId165" Type="http://schemas.openxmlformats.org/officeDocument/2006/relationships/slide" Target="slides/slide163.xml"/><Relationship Id="rId27" Type="http://schemas.openxmlformats.org/officeDocument/2006/relationships/slide" Target="slides/slide25.xml"/><Relationship Id="rId48" Type="http://schemas.openxmlformats.org/officeDocument/2006/relationships/slide" Target="slides/slide46.xml"/><Relationship Id="rId69" Type="http://schemas.openxmlformats.org/officeDocument/2006/relationships/slide" Target="slides/slide67.xml"/><Relationship Id="rId113" Type="http://schemas.openxmlformats.org/officeDocument/2006/relationships/slide" Target="slides/slide111.xml"/><Relationship Id="rId134" Type="http://schemas.openxmlformats.org/officeDocument/2006/relationships/slide" Target="slides/slide132.xml"/><Relationship Id="rId80" Type="http://schemas.openxmlformats.org/officeDocument/2006/relationships/slide" Target="slides/slide78.xml"/><Relationship Id="rId155" Type="http://schemas.openxmlformats.org/officeDocument/2006/relationships/slide" Target="slides/slide153.xml"/><Relationship Id="rId176" Type="http://schemas.openxmlformats.org/officeDocument/2006/relationships/font" Target="fonts/font10.fntdata"/><Relationship Id="rId17" Type="http://schemas.openxmlformats.org/officeDocument/2006/relationships/slide" Target="slides/slide15.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24" Type="http://schemas.openxmlformats.org/officeDocument/2006/relationships/slide" Target="slides/slide122.xml"/><Relationship Id="rId70" Type="http://schemas.openxmlformats.org/officeDocument/2006/relationships/slide" Target="slides/slide68.xml"/><Relationship Id="rId91" Type="http://schemas.openxmlformats.org/officeDocument/2006/relationships/slide" Target="slides/slide89.xml"/><Relationship Id="rId145" Type="http://schemas.openxmlformats.org/officeDocument/2006/relationships/slide" Target="slides/slide143.xml"/><Relationship Id="rId166" Type="http://schemas.openxmlformats.org/officeDocument/2006/relationships/notesMaster" Target="notesMasters/notesMaster1.xml"/><Relationship Id="rId1" Type="http://schemas.openxmlformats.org/officeDocument/2006/relationships/slideMaster" Target="slideMasters/slideMaster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81325" cy="463550"/>
          </a:xfrm>
          <a:prstGeom prst="rect">
            <a:avLst/>
          </a:prstGeom>
          <a:noFill/>
          <a:ln>
            <a:noFill/>
          </a:ln>
        </p:spPr>
        <p:txBody>
          <a:bodyPr spcFirstLastPara="1" wrap="square" lIns="92425" tIns="46200" rIns="92425" bIns="46200" anchor="ctr" anchorCtr="0">
            <a:noAutofit/>
          </a:bodyPr>
          <a:lstStyle>
            <a:lvl1pPr marR="0" lvl="0" algn="l" rtl="0">
              <a:lnSpc>
                <a:spcPct val="100000"/>
              </a:lnSpc>
              <a:spcBef>
                <a:spcPts val="0"/>
              </a:spcBef>
              <a:spcAft>
                <a:spcPts val="0"/>
              </a:spcAft>
              <a:buSzPts val="1400"/>
              <a:buNone/>
              <a:defRPr sz="1800" b="0" i="0" u="none" strike="noStrike" cap="none">
                <a:solidFill>
                  <a:srgbClr val="000000"/>
                </a:solidFill>
                <a:latin typeface="Verdana"/>
                <a:ea typeface="Verdana"/>
                <a:cs typeface="Verdana"/>
                <a:sym typeface="Verdana"/>
              </a:defRPr>
            </a:lvl1pPr>
            <a:lvl2pPr marR="0" lvl="1" algn="l" rtl="0">
              <a:lnSpc>
                <a:spcPct val="100000"/>
              </a:lnSpc>
              <a:spcBef>
                <a:spcPts val="0"/>
              </a:spcBef>
              <a:spcAft>
                <a:spcPts val="0"/>
              </a:spcAft>
              <a:buSzPts val="1400"/>
              <a:buNone/>
              <a:defRPr sz="1800" b="0" i="0" u="none" strike="noStrike" cap="none">
                <a:solidFill>
                  <a:srgbClr val="000000"/>
                </a:solidFill>
                <a:latin typeface="Verdana"/>
                <a:ea typeface="Verdana"/>
                <a:cs typeface="Verdana"/>
                <a:sym typeface="Verdana"/>
              </a:defRPr>
            </a:lvl2pPr>
            <a:lvl3pPr marR="0" lvl="2" algn="l" rtl="0">
              <a:lnSpc>
                <a:spcPct val="100000"/>
              </a:lnSpc>
              <a:spcBef>
                <a:spcPts val="0"/>
              </a:spcBef>
              <a:spcAft>
                <a:spcPts val="0"/>
              </a:spcAft>
              <a:buSzPts val="1400"/>
              <a:buNone/>
              <a:defRPr sz="1800" b="0" i="0" u="none" strike="noStrike" cap="none">
                <a:solidFill>
                  <a:srgbClr val="000000"/>
                </a:solidFill>
                <a:latin typeface="Verdana"/>
                <a:ea typeface="Verdana"/>
                <a:cs typeface="Verdana"/>
                <a:sym typeface="Verdana"/>
              </a:defRPr>
            </a:lvl3pPr>
            <a:lvl4pPr marR="0" lvl="3" algn="l" rtl="0">
              <a:lnSpc>
                <a:spcPct val="100000"/>
              </a:lnSpc>
              <a:spcBef>
                <a:spcPts val="0"/>
              </a:spcBef>
              <a:spcAft>
                <a:spcPts val="0"/>
              </a:spcAft>
              <a:buSzPts val="1400"/>
              <a:buNone/>
              <a:defRPr sz="1800" b="0" i="0" u="none" strike="noStrike" cap="none">
                <a:solidFill>
                  <a:srgbClr val="000000"/>
                </a:solidFill>
                <a:latin typeface="Verdana"/>
                <a:ea typeface="Verdana"/>
                <a:cs typeface="Verdana"/>
                <a:sym typeface="Verdana"/>
              </a:defRPr>
            </a:lvl4pPr>
            <a:lvl5pPr marR="0" lvl="4" algn="l" rtl="0">
              <a:lnSpc>
                <a:spcPct val="100000"/>
              </a:lnSpc>
              <a:spcBef>
                <a:spcPts val="0"/>
              </a:spcBef>
              <a:spcAft>
                <a:spcPts val="0"/>
              </a:spcAft>
              <a:buSzPts val="1400"/>
              <a:buNone/>
              <a:defRPr sz="1800" b="0" i="0" u="none" strike="noStrike" cap="none">
                <a:solidFill>
                  <a:srgbClr val="000000"/>
                </a:solidFill>
                <a:latin typeface="Verdana"/>
                <a:ea typeface="Verdana"/>
                <a:cs typeface="Verdana"/>
                <a:sym typeface="Verdana"/>
              </a:defRPr>
            </a:lvl5pPr>
            <a:lvl6pPr marR="0" lvl="5" algn="l" rtl="0">
              <a:lnSpc>
                <a:spcPct val="100000"/>
              </a:lnSpc>
              <a:spcBef>
                <a:spcPts val="0"/>
              </a:spcBef>
              <a:spcAft>
                <a:spcPts val="0"/>
              </a:spcAft>
              <a:buSzPts val="1400"/>
              <a:buNone/>
              <a:defRPr sz="1800" b="0" i="0" u="none" strike="noStrike" cap="none">
                <a:solidFill>
                  <a:srgbClr val="000000"/>
                </a:solidFill>
                <a:latin typeface="Verdana"/>
                <a:ea typeface="Verdana"/>
                <a:cs typeface="Verdana"/>
                <a:sym typeface="Verdana"/>
              </a:defRPr>
            </a:lvl6pPr>
            <a:lvl7pPr marR="0" lvl="6" algn="l" rtl="0">
              <a:lnSpc>
                <a:spcPct val="100000"/>
              </a:lnSpc>
              <a:spcBef>
                <a:spcPts val="0"/>
              </a:spcBef>
              <a:spcAft>
                <a:spcPts val="0"/>
              </a:spcAft>
              <a:buSzPts val="1400"/>
              <a:buNone/>
              <a:defRPr sz="1800" b="0" i="0" u="none" strike="noStrike" cap="none">
                <a:solidFill>
                  <a:srgbClr val="000000"/>
                </a:solidFill>
                <a:latin typeface="Verdana"/>
                <a:ea typeface="Verdana"/>
                <a:cs typeface="Verdana"/>
                <a:sym typeface="Verdana"/>
              </a:defRPr>
            </a:lvl7pPr>
            <a:lvl8pPr marR="0" lvl="7" algn="l" rtl="0">
              <a:lnSpc>
                <a:spcPct val="100000"/>
              </a:lnSpc>
              <a:spcBef>
                <a:spcPts val="0"/>
              </a:spcBef>
              <a:spcAft>
                <a:spcPts val="0"/>
              </a:spcAft>
              <a:buSzPts val="1400"/>
              <a:buNone/>
              <a:defRPr sz="1800" b="0" i="0" u="none" strike="noStrike" cap="none">
                <a:solidFill>
                  <a:srgbClr val="000000"/>
                </a:solidFill>
                <a:latin typeface="Verdana"/>
                <a:ea typeface="Verdana"/>
                <a:cs typeface="Verdana"/>
                <a:sym typeface="Verdana"/>
              </a:defRPr>
            </a:lvl8pPr>
            <a:lvl9pPr marR="0" lvl="8" algn="l" rtl="0">
              <a:lnSpc>
                <a:spcPct val="100000"/>
              </a:lnSpc>
              <a:spcBef>
                <a:spcPts val="0"/>
              </a:spcBef>
              <a:spcAft>
                <a:spcPts val="0"/>
              </a:spcAft>
              <a:buSzPts val="1400"/>
              <a:buNone/>
              <a:defRPr sz="1800" b="0" i="0" u="none" strike="noStrike" cap="none">
                <a:solidFill>
                  <a:srgbClr val="000000"/>
                </a:solidFill>
                <a:latin typeface="Verdana"/>
                <a:ea typeface="Verdana"/>
                <a:cs typeface="Verdana"/>
                <a:sym typeface="Verdana"/>
              </a:defRPr>
            </a:lvl9pPr>
          </a:lstStyle>
          <a:p>
            <a:endParaRPr/>
          </a:p>
        </p:txBody>
      </p:sp>
      <p:sp>
        <p:nvSpPr>
          <p:cNvPr id="4" name="Google Shape;4;n"/>
          <p:cNvSpPr txBox="1">
            <a:spLocks noGrp="1"/>
          </p:cNvSpPr>
          <p:nvPr>
            <p:ph type="dt" idx="10"/>
          </p:nvPr>
        </p:nvSpPr>
        <p:spPr>
          <a:xfrm>
            <a:off x="3900487" y="0"/>
            <a:ext cx="2981325" cy="463550"/>
          </a:xfrm>
          <a:prstGeom prst="rect">
            <a:avLst/>
          </a:prstGeom>
          <a:noFill/>
          <a:ln>
            <a:noFill/>
          </a:ln>
        </p:spPr>
        <p:txBody>
          <a:bodyPr spcFirstLastPara="1" wrap="square" lIns="92425" tIns="46200" rIns="92425" bIns="46200" anchor="ctr" anchorCtr="0">
            <a:noAutofit/>
          </a:bodyPr>
          <a:lstStyle>
            <a:lvl1pPr marR="0" lvl="0" algn="l" rtl="0">
              <a:lnSpc>
                <a:spcPct val="100000"/>
              </a:lnSpc>
              <a:spcBef>
                <a:spcPts val="0"/>
              </a:spcBef>
              <a:spcAft>
                <a:spcPts val="0"/>
              </a:spcAft>
              <a:buSzPts val="1400"/>
              <a:buNone/>
              <a:defRPr sz="1800" b="0" i="0" u="none" strike="noStrike" cap="none">
                <a:solidFill>
                  <a:srgbClr val="000000"/>
                </a:solidFill>
                <a:latin typeface="Verdana"/>
                <a:ea typeface="Verdana"/>
                <a:cs typeface="Verdana"/>
                <a:sym typeface="Verdana"/>
              </a:defRPr>
            </a:lvl1pPr>
            <a:lvl2pPr marR="0" lvl="1" algn="l" rtl="0">
              <a:lnSpc>
                <a:spcPct val="100000"/>
              </a:lnSpc>
              <a:spcBef>
                <a:spcPts val="0"/>
              </a:spcBef>
              <a:spcAft>
                <a:spcPts val="0"/>
              </a:spcAft>
              <a:buSzPts val="1400"/>
              <a:buNone/>
              <a:defRPr sz="1800" b="0" i="0" u="none" strike="noStrike" cap="none">
                <a:solidFill>
                  <a:srgbClr val="000000"/>
                </a:solidFill>
                <a:latin typeface="Verdana"/>
                <a:ea typeface="Verdana"/>
                <a:cs typeface="Verdana"/>
                <a:sym typeface="Verdana"/>
              </a:defRPr>
            </a:lvl2pPr>
            <a:lvl3pPr marR="0" lvl="2" algn="l" rtl="0">
              <a:lnSpc>
                <a:spcPct val="100000"/>
              </a:lnSpc>
              <a:spcBef>
                <a:spcPts val="0"/>
              </a:spcBef>
              <a:spcAft>
                <a:spcPts val="0"/>
              </a:spcAft>
              <a:buSzPts val="1400"/>
              <a:buNone/>
              <a:defRPr sz="1800" b="0" i="0" u="none" strike="noStrike" cap="none">
                <a:solidFill>
                  <a:srgbClr val="000000"/>
                </a:solidFill>
                <a:latin typeface="Verdana"/>
                <a:ea typeface="Verdana"/>
                <a:cs typeface="Verdana"/>
                <a:sym typeface="Verdana"/>
              </a:defRPr>
            </a:lvl3pPr>
            <a:lvl4pPr marR="0" lvl="3" algn="l" rtl="0">
              <a:lnSpc>
                <a:spcPct val="100000"/>
              </a:lnSpc>
              <a:spcBef>
                <a:spcPts val="0"/>
              </a:spcBef>
              <a:spcAft>
                <a:spcPts val="0"/>
              </a:spcAft>
              <a:buSzPts val="1400"/>
              <a:buNone/>
              <a:defRPr sz="1800" b="0" i="0" u="none" strike="noStrike" cap="none">
                <a:solidFill>
                  <a:srgbClr val="000000"/>
                </a:solidFill>
                <a:latin typeface="Verdana"/>
                <a:ea typeface="Verdana"/>
                <a:cs typeface="Verdana"/>
                <a:sym typeface="Verdana"/>
              </a:defRPr>
            </a:lvl4pPr>
            <a:lvl5pPr marR="0" lvl="4" algn="l" rtl="0">
              <a:lnSpc>
                <a:spcPct val="100000"/>
              </a:lnSpc>
              <a:spcBef>
                <a:spcPts val="0"/>
              </a:spcBef>
              <a:spcAft>
                <a:spcPts val="0"/>
              </a:spcAft>
              <a:buSzPts val="1400"/>
              <a:buNone/>
              <a:defRPr sz="1800" b="0" i="0" u="none" strike="noStrike" cap="none">
                <a:solidFill>
                  <a:srgbClr val="000000"/>
                </a:solidFill>
                <a:latin typeface="Verdana"/>
                <a:ea typeface="Verdana"/>
                <a:cs typeface="Verdana"/>
                <a:sym typeface="Verdana"/>
              </a:defRPr>
            </a:lvl5pPr>
            <a:lvl6pPr marR="0" lvl="5" algn="l" rtl="0">
              <a:lnSpc>
                <a:spcPct val="100000"/>
              </a:lnSpc>
              <a:spcBef>
                <a:spcPts val="0"/>
              </a:spcBef>
              <a:spcAft>
                <a:spcPts val="0"/>
              </a:spcAft>
              <a:buSzPts val="1400"/>
              <a:buNone/>
              <a:defRPr sz="1800" b="0" i="0" u="none" strike="noStrike" cap="none">
                <a:solidFill>
                  <a:srgbClr val="000000"/>
                </a:solidFill>
                <a:latin typeface="Verdana"/>
                <a:ea typeface="Verdana"/>
                <a:cs typeface="Verdana"/>
                <a:sym typeface="Verdana"/>
              </a:defRPr>
            </a:lvl6pPr>
            <a:lvl7pPr marR="0" lvl="6" algn="l" rtl="0">
              <a:lnSpc>
                <a:spcPct val="100000"/>
              </a:lnSpc>
              <a:spcBef>
                <a:spcPts val="0"/>
              </a:spcBef>
              <a:spcAft>
                <a:spcPts val="0"/>
              </a:spcAft>
              <a:buSzPts val="1400"/>
              <a:buNone/>
              <a:defRPr sz="1800" b="0" i="0" u="none" strike="noStrike" cap="none">
                <a:solidFill>
                  <a:srgbClr val="000000"/>
                </a:solidFill>
                <a:latin typeface="Verdana"/>
                <a:ea typeface="Verdana"/>
                <a:cs typeface="Verdana"/>
                <a:sym typeface="Verdana"/>
              </a:defRPr>
            </a:lvl7pPr>
            <a:lvl8pPr marR="0" lvl="7" algn="l" rtl="0">
              <a:lnSpc>
                <a:spcPct val="100000"/>
              </a:lnSpc>
              <a:spcBef>
                <a:spcPts val="0"/>
              </a:spcBef>
              <a:spcAft>
                <a:spcPts val="0"/>
              </a:spcAft>
              <a:buSzPts val="1400"/>
              <a:buNone/>
              <a:defRPr sz="1800" b="0" i="0" u="none" strike="noStrike" cap="none">
                <a:solidFill>
                  <a:srgbClr val="000000"/>
                </a:solidFill>
                <a:latin typeface="Verdana"/>
                <a:ea typeface="Verdana"/>
                <a:cs typeface="Verdana"/>
                <a:sym typeface="Verdana"/>
              </a:defRPr>
            </a:lvl8pPr>
            <a:lvl9pPr marR="0" lvl="8" algn="l" rtl="0">
              <a:lnSpc>
                <a:spcPct val="100000"/>
              </a:lnSpc>
              <a:spcBef>
                <a:spcPts val="0"/>
              </a:spcBef>
              <a:spcAft>
                <a:spcPts val="0"/>
              </a:spcAft>
              <a:buSzPts val="1400"/>
              <a:buNone/>
              <a:defRPr sz="1800" b="0" i="0" u="none" strike="noStrike" cap="none">
                <a:solidFill>
                  <a:srgbClr val="000000"/>
                </a:solidFill>
                <a:latin typeface="Verdana"/>
                <a:ea typeface="Verdana"/>
                <a:cs typeface="Verdana"/>
                <a:sym typeface="Verdana"/>
              </a:defRPr>
            </a:lvl9pPr>
          </a:lstStyle>
          <a:p>
            <a:endParaRPr/>
          </a:p>
        </p:txBody>
      </p:sp>
      <p:sp>
        <p:nvSpPr>
          <p:cNvPr id="5" name="Google Shape;5;n"/>
          <p:cNvSpPr>
            <a:spLocks noGrp="1" noRot="1" noChangeAspect="1"/>
          </p:cNvSpPr>
          <p:nvPr>
            <p:ph type="sldImg" idx="3"/>
          </p:nvPr>
        </p:nvSpPr>
        <p:spPr>
          <a:xfrm>
            <a:off x="1117600" y="698500"/>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6" name="Google Shape;6;n"/>
          <p:cNvSpPr txBox="1">
            <a:spLocks noGrp="1"/>
          </p:cNvSpPr>
          <p:nvPr>
            <p:ph type="body" idx="1"/>
          </p:nvPr>
        </p:nvSpPr>
        <p:spPr>
          <a:xfrm>
            <a:off x="917575" y="4416425"/>
            <a:ext cx="5046662" cy="4181475"/>
          </a:xfrm>
          <a:prstGeom prst="rect">
            <a:avLst/>
          </a:prstGeom>
          <a:noFill/>
          <a:ln>
            <a:noFill/>
          </a:ln>
        </p:spPr>
        <p:txBody>
          <a:bodyPr spcFirstLastPara="1" wrap="square" lIns="92425" tIns="46200" rIns="92425" bIns="46200" anchor="ctr" anchorCtr="0">
            <a:noAutofit/>
          </a:bodyPr>
          <a:lstStyle>
            <a:lvl1pPr marL="457200" marR="0" lvl="0" indent="-228600" algn="l" rtl="0">
              <a:spcBef>
                <a:spcPts val="0"/>
              </a:spcBef>
              <a:spcAft>
                <a:spcPts val="0"/>
              </a:spcAft>
              <a:buSzPts val="1400"/>
              <a:buNone/>
              <a:defRPr sz="1800" b="0" i="0" u="none" strike="noStrike" cap="none"/>
            </a:lvl1pPr>
            <a:lvl2pPr marL="914400" marR="0" lvl="1" indent="-228600" algn="l" rtl="0">
              <a:spcBef>
                <a:spcPts val="0"/>
              </a:spcBef>
              <a:spcAft>
                <a:spcPts val="0"/>
              </a:spcAft>
              <a:buSzPts val="1400"/>
              <a:buNone/>
              <a:defRPr sz="1800" b="0" i="0" u="none" strike="noStrike" cap="none"/>
            </a:lvl2pPr>
            <a:lvl3pPr marL="1371600" marR="0" lvl="2" indent="-228600" algn="l" rtl="0">
              <a:spcBef>
                <a:spcPts val="0"/>
              </a:spcBef>
              <a:spcAft>
                <a:spcPts val="0"/>
              </a:spcAft>
              <a:buSzPts val="1400"/>
              <a:buNone/>
              <a:defRPr sz="1800" b="0" i="0" u="none" strike="noStrike" cap="none"/>
            </a:lvl3pPr>
            <a:lvl4pPr marL="1828800" marR="0" lvl="3" indent="-228600" algn="l" rtl="0">
              <a:spcBef>
                <a:spcPts val="0"/>
              </a:spcBef>
              <a:spcAft>
                <a:spcPts val="0"/>
              </a:spcAft>
              <a:buSzPts val="1400"/>
              <a:buNone/>
              <a:defRPr sz="1800" b="0" i="0" u="none" strike="noStrike" cap="none"/>
            </a:lvl4pPr>
            <a:lvl5pPr marL="2286000" marR="0" lvl="4" indent="-228600" algn="l" rtl="0">
              <a:spcBef>
                <a:spcPts val="0"/>
              </a:spcBef>
              <a:spcAft>
                <a:spcPts val="0"/>
              </a:spcAft>
              <a:buSzPts val="1400"/>
              <a:buNone/>
              <a:defRPr sz="1800" b="0" i="0" u="none" strike="noStrike" cap="none"/>
            </a:lvl5pPr>
            <a:lvl6pPr marL="2743200" marR="0" lvl="5" indent="-228600" algn="l" rtl="0">
              <a:spcBef>
                <a:spcPts val="0"/>
              </a:spcBef>
              <a:spcAft>
                <a:spcPts val="0"/>
              </a:spcAft>
              <a:buSzPts val="1400"/>
              <a:buNone/>
              <a:defRPr sz="1800" b="0" i="0" u="none" strike="noStrike" cap="none"/>
            </a:lvl6pPr>
            <a:lvl7pPr marL="3200400" marR="0" lvl="6" indent="-228600" algn="l" rtl="0">
              <a:spcBef>
                <a:spcPts val="0"/>
              </a:spcBef>
              <a:spcAft>
                <a:spcPts val="0"/>
              </a:spcAft>
              <a:buSzPts val="1400"/>
              <a:buNone/>
              <a:defRPr sz="1800" b="0" i="0" u="none" strike="noStrike" cap="none"/>
            </a:lvl7pPr>
            <a:lvl8pPr marL="3657600" marR="0" lvl="7" indent="-228600" algn="l" rtl="0">
              <a:spcBef>
                <a:spcPts val="0"/>
              </a:spcBef>
              <a:spcAft>
                <a:spcPts val="0"/>
              </a:spcAft>
              <a:buSzPts val="1400"/>
              <a:buNone/>
              <a:defRPr sz="1800" b="0" i="0" u="none" strike="noStrike" cap="none"/>
            </a:lvl8pPr>
            <a:lvl9pPr marL="4114800" marR="0" lvl="8" indent="-228600" algn="l" rtl="0">
              <a:spcBef>
                <a:spcPts val="0"/>
              </a:spcBef>
              <a:spcAft>
                <a:spcPts val="0"/>
              </a:spcAft>
              <a:buSzPts val="1400"/>
              <a:buNone/>
              <a:defRPr sz="1800" b="0" i="0" u="none" strike="noStrike" cap="none"/>
            </a:lvl9pPr>
          </a:lstStyle>
          <a:p>
            <a:endParaRPr/>
          </a:p>
        </p:txBody>
      </p:sp>
      <p:sp>
        <p:nvSpPr>
          <p:cNvPr id="7" name="Google Shape;7;n"/>
          <p:cNvSpPr txBox="1">
            <a:spLocks noGrp="1"/>
          </p:cNvSpPr>
          <p:nvPr>
            <p:ph type="ftr" idx="11"/>
          </p:nvPr>
        </p:nvSpPr>
        <p:spPr>
          <a:xfrm>
            <a:off x="0" y="8832850"/>
            <a:ext cx="2981325" cy="463550"/>
          </a:xfrm>
          <a:prstGeom prst="rect">
            <a:avLst/>
          </a:prstGeom>
          <a:noFill/>
          <a:ln>
            <a:noFill/>
          </a:ln>
        </p:spPr>
        <p:txBody>
          <a:bodyPr spcFirstLastPara="1" wrap="square" lIns="92425" tIns="46200" rIns="92425" bIns="46200" anchor="b" anchorCtr="0">
            <a:noAutofit/>
          </a:bodyPr>
          <a:lstStyle>
            <a:lvl1pPr marR="0" lvl="0" algn="l" rtl="0">
              <a:lnSpc>
                <a:spcPct val="100000"/>
              </a:lnSpc>
              <a:spcBef>
                <a:spcPts val="0"/>
              </a:spcBef>
              <a:spcAft>
                <a:spcPts val="0"/>
              </a:spcAft>
              <a:buSzPts val="1400"/>
              <a:buNone/>
              <a:defRPr sz="1800" b="0" i="0" u="none" strike="noStrike" cap="none">
                <a:solidFill>
                  <a:srgbClr val="000000"/>
                </a:solidFill>
                <a:latin typeface="Verdana"/>
                <a:ea typeface="Verdana"/>
                <a:cs typeface="Verdana"/>
                <a:sym typeface="Verdana"/>
              </a:defRPr>
            </a:lvl1pPr>
            <a:lvl2pPr marR="0" lvl="1" algn="l" rtl="0">
              <a:lnSpc>
                <a:spcPct val="100000"/>
              </a:lnSpc>
              <a:spcBef>
                <a:spcPts val="0"/>
              </a:spcBef>
              <a:spcAft>
                <a:spcPts val="0"/>
              </a:spcAft>
              <a:buSzPts val="1400"/>
              <a:buNone/>
              <a:defRPr sz="1800" b="0" i="0" u="none" strike="noStrike" cap="none">
                <a:solidFill>
                  <a:srgbClr val="000000"/>
                </a:solidFill>
                <a:latin typeface="Verdana"/>
                <a:ea typeface="Verdana"/>
                <a:cs typeface="Verdana"/>
                <a:sym typeface="Verdana"/>
              </a:defRPr>
            </a:lvl2pPr>
            <a:lvl3pPr marR="0" lvl="2" algn="l" rtl="0">
              <a:lnSpc>
                <a:spcPct val="100000"/>
              </a:lnSpc>
              <a:spcBef>
                <a:spcPts val="0"/>
              </a:spcBef>
              <a:spcAft>
                <a:spcPts val="0"/>
              </a:spcAft>
              <a:buSzPts val="1400"/>
              <a:buNone/>
              <a:defRPr sz="1800" b="0" i="0" u="none" strike="noStrike" cap="none">
                <a:solidFill>
                  <a:srgbClr val="000000"/>
                </a:solidFill>
                <a:latin typeface="Verdana"/>
                <a:ea typeface="Verdana"/>
                <a:cs typeface="Verdana"/>
                <a:sym typeface="Verdana"/>
              </a:defRPr>
            </a:lvl3pPr>
            <a:lvl4pPr marR="0" lvl="3" algn="l" rtl="0">
              <a:lnSpc>
                <a:spcPct val="100000"/>
              </a:lnSpc>
              <a:spcBef>
                <a:spcPts val="0"/>
              </a:spcBef>
              <a:spcAft>
                <a:spcPts val="0"/>
              </a:spcAft>
              <a:buSzPts val="1400"/>
              <a:buNone/>
              <a:defRPr sz="1800" b="0" i="0" u="none" strike="noStrike" cap="none">
                <a:solidFill>
                  <a:srgbClr val="000000"/>
                </a:solidFill>
                <a:latin typeface="Verdana"/>
                <a:ea typeface="Verdana"/>
                <a:cs typeface="Verdana"/>
                <a:sym typeface="Verdana"/>
              </a:defRPr>
            </a:lvl4pPr>
            <a:lvl5pPr marR="0" lvl="4" algn="l" rtl="0">
              <a:lnSpc>
                <a:spcPct val="100000"/>
              </a:lnSpc>
              <a:spcBef>
                <a:spcPts val="0"/>
              </a:spcBef>
              <a:spcAft>
                <a:spcPts val="0"/>
              </a:spcAft>
              <a:buSzPts val="1400"/>
              <a:buNone/>
              <a:defRPr sz="1800" b="0" i="0" u="none" strike="noStrike" cap="none">
                <a:solidFill>
                  <a:srgbClr val="000000"/>
                </a:solidFill>
                <a:latin typeface="Verdana"/>
                <a:ea typeface="Verdana"/>
                <a:cs typeface="Verdana"/>
                <a:sym typeface="Verdana"/>
              </a:defRPr>
            </a:lvl5pPr>
            <a:lvl6pPr marR="0" lvl="5" algn="l" rtl="0">
              <a:lnSpc>
                <a:spcPct val="100000"/>
              </a:lnSpc>
              <a:spcBef>
                <a:spcPts val="0"/>
              </a:spcBef>
              <a:spcAft>
                <a:spcPts val="0"/>
              </a:spcAft>
              <a:buSzPts val="1400"/>
              <a:buNone/>
              <a:defRPr sz="1800" b="0" i="0" u="none" strike="noStrike" cap="none">
                <a:solidFill>
                  <a:srgbClr val="000000"/>
                </a:solidFill>
                <a:latin typeface="Verdana"/>
                <a:ea typeface="Verdana"/>
                <a:cs typeface="Verdana"/>
                <a:sym typeface="Verdana"/>
              </a:defRPr>
            </a:lvl6pPr>
            <a:lvl7pPr marR="0" lvl="6" algn="l" rtl="0">
              <a:lnSpc>
                <a:spcPct val="100000"/>
              </a:lnSpc>
              <a:spcBef>
                <a:spcPts val="0"/>
              </a:spcBef>
              <a:spcAft>
                <a:spcPts val="0"/>
              </a:spcAft>
              <a:buSzPts val="1400"/>
              <a:buNone/>
              <a:defRPr sz="1800" b="0" i="0" u="none" strike="noStrike" cap="none">
                <a:solidFill>
                  <a:srgbClr val="000000"/>
                </a:solidFill>
                <a:latin typeface="Verdana"/>
                <a:ea typeface="Verdana"/>
                <a:cs typeface="Verdana"/>
                <a:sym typeface="Verdana"/>
              </a:defRPr>
            </a:lvl7pPr>
            <a:lvl8pPr marR="0" lvl="7" algn="l" rtl="0">
              <a:lnSpc>
                <a:spcPct val="100000"/>
              </a:lnSpc>
              <a:spcBef>
                <a:spcPts val="0"/>
              </a:spcBef>
              <a:spcAft>
                <a:spcPts val="0"/>
              </a:spcAft>
              <a:buSzPts val="1400"/>
              <a:buNone/>
              <a:defRPr sz="1800" b="0" i="0" u="none" strike="noStrike" cap="none">
                <a:solidFill>
                  <a:srgbClr val="000000"/>
                </a:solidFill>
                <a:latin typeface="Verdana"/>
                <a:ea typeface="Verdana"/>
                <a:cs typeface="Verdana"/>
                <a:sym typeface="Verdana"/>
              </a:defRPr>
            </a:lvl8pPr>
            <a:lvl9pPr marR="0" lvl="8" algn="l" rtl="0">
              <a:lnSpc>
                <a:spcPct val="100000"/>
              </a:lnSpc>
              <a:spcBef>
                <a:spcPts val="0"/>
              </a:spcBef>
              <a:spcAft>
                <a:spcPts val="0"/>
              </a:spcAft>
              <a:buSzPts val="1400"/>
              <a:buNone/>
              <a:defRPr sz="1800" b="0" i="0" u="none" strike="noStrike" cap="none">
                <a:solidFill>
                  <a:srgbClr val="000000"/>
                </a:solidFill>
                <a:latin typeface="Verdana"/>
                <a:ea typeface="Verdana"/>
                <a:cs typeface="Verdana"/>
                <a:sym typeface="Verdana"/>
              </a:defRPr>
            </a:lvl9pPr>
          </a:lstStyle>
          <a:p>
            <a:endParaRPr/>
          </a:p>
        </p:txBody>
      </p:sp>
      <p:sp>
        <p:nvSpPr>
          <p:cNvPr id="8" name="Google Shape;8;n"/>
          <p:cNvSpPr txBox="1">
            <a:spLocks noGrp="1"/>
          </p:cNvSpPr>
          <p:nvPr>
            <p:ph type="sldNum" idx="12"/>
          </p:nvPr>
        </p:nvSpPr>
        <p:spPr>
          <a:xfrm>
            <a:off x="3900487" y="8832850"/>
            <a:ext cx="2981325" cy="463550"/>
          </a:xfrm>
          <a:prstGeom prst="rect">
            <a:avLst/>
          </a:prstGeom>
          <a:noFill/>
          <a:ln>
            <a:noFill/>
          </a:ln>
        </p:spPr>
        <p:txBody>
          <a:bodyPr spcFirstLastPara="1" wrap="square" lIns="92425" tIns="46200" rIns="92425" bIns="4620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0" i="0" u="none" strike="noStrike" cap="none">
                <a:solidFill>
                  <a:srgbClr val="000000"/>
                </a:solidFill>
                <a:latin typeface="Times New Roman"/>
                <a:ea typeface="Times New Roman"/>
                <a:cs typeface="Times New Roman"/>
                <a:sym typeface="Times New Roman"/>
              </a:rPr>
              <a:t>‹#›</a:t>
            </a:fld>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1:notes"/>
          <p:cNvSpPr>
            <a:spLocks noGrp="1" noRot="1" noChangeAspect="1"/>
          </p:cNvSpPr>
          <p:nvPr>
            <p:ph type="sldImg" idx="2"/>
          </p:nvPr>
        </p:nvSpPr>
        <p:spPr>
          <a:xfrm>
            <a:off x="1117600" y="698500"/>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94" name="Google Shape;94;p1:notes"/>
          <p:cNvSpPr txBox="1">
            <a:spLocks noGrp="1"/>
          </p:cNvSpPr>
          <p:nvPr>
            <p:ph type="body" idx="1"/>
          </p:nvPr>
        </p:nvSpPr>
        <p:spPr>
          <a:xfrm>
            <a:off x="917575" y="4416425"/>
            <a:ext cx="5046662" cy="4181475"/>
          </a:xfrm>
          <a:prstGeom prst="rect">
            <a:avLst/>
          </a:prstGeom>
          <a:noFill/>
          <a:ln>
            <a:noFill/>
          </a:ln>
        </p:spPr>
        <p:txBody>
          <a:bodyPr spcFirstLastPara="1" wrap="square" lIns="92425" tIns="46200" rIns="92425" bIns="46200" anchor="ctr" anchorCtr="0">
            <a:noAutofit/>
          </a:bodyPr>
          <a:lstStyle/>
          <a:p>
            <a:pPr marL="0" lvl="0" indent="0" algn="l" rtl="0">
              <a:spcBef>
                <a:spcPts val="0"/>
              </a:spcBef>
              <a:spcAft>
                <a:spcPts val="0"/>
              </a:spcAft>
              <a:buNone/>
            </a:pPr>
            <a:endParaRPr/>
          </a:p>
        </p:txBody>
      </p:sp>
      <p:sp>
        <p:nvSpPr>
          <p:cNvPr id="95" name="Google Shape;95;p1:notes"/>
          <p:cNvSpPr txBox="1"/>
          <p:nvPr/>
        </p:nvSpPr>
        <p:spPr>
          <a:xfrm>
            <a:off x="3900487" y="8832850"/>
            <a:ext cx="2981325" cy="463550"/>
          </a:xfrm>
          <a:prstGeom prst="rect">
            <a:avLst/>
          </a:prstGeom>
          <a:noFill/>
          <a:ln>
            <a:noFill/>
          </a:ln>
        </p:spPr>
        <p:txBody>
          <a:bodyPr spcFirstLastPara="1" wrap="square" lIns="92425" tIns="46200" rIns="92425" bIns="4620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0" i="0" u="none" strike="noStrike" cap="none">
                <a:solidFill>
                  <a:srgbClr val="000000"/>
                </a:solidFill>
                <a:latin typeface="Times New Roman"/>
                <a:ea typeface="Times New Roman"/>
                <a:cs typeface="Times New Roman"/>
                <a:sym typeface="Times New Roman"/>
              </a:rPr>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p10:notes"/>
          <p:cNvSpPr>
            <a:spLocks noGrp="1" noRot="1" noChangeAspect="1"/>
          </p:cNvSpPr>
          <p:nvPr>
            <p:ph type="sldImg" idx="2"/>
          </p:nvPr>
        </p:nvSpPr>
        <p:spPr>
          <a:xfrm>
            <a:off x="1117600" y="698500"/>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77" name="Google Shape;177;p10:notes"/>
          <p:cNvSpPr txBox="1">
            <a:spLocks noGrp="1"/>
          </p:cNvSpPr>
          <p:nvPr>
            <p:ph type="body" idx="1"/>
          </p:nvPr>
        </p:nvSpPr>
        <p:spPr>
          <a:xfrm>
            <a:off x="917575" y="4416425"/>
            <a:ext cx="5046662" cy="4181475"/>
          </a:xfrm>
          <a:prstGeom prst="rect">
            <a:avLst/>
          </a:prstGeom>
          <a:noFill/>
          <a:ln>
            <a:noFill/>
          </a:ln>
        </p:spPr>
        <p:txBody>
          <a:bodyPr spcFirstLastPara="1" wrap="square" lIns="92425" tIns="46200" rIns="92425" bIns="46200"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5"/>
        <p:cNvGrpSpPr/>
        <p:nvPr/>
      </p:nvGrpSpPr>
      <p:grpSpPr>
        <a:xfrm>
          <a:off x="0" y="0"/>
          <a:ext cx="0" cy="0"/>
          <a:chOff x="0" y="0"/>
          <a:chExt cx="0" cy="0"/>
        </a:xfrm>
      </p:grpSpPr>
      <p:sp>
        <p:nvSpPr>
          <p:cNvPr id="1026" name="Google Shape;1026;p100:notes"/>
          <p:cNvSpPr txBox="1"/>
          <p:nvPr/>
        </p:nvSpPr>
        <p:spPr>
          <a:xfrm>
            <a:off x="3900487" y="8832850"/>
            <a:ext cx="2981325" cy="463550"/>
          </a:xfrm>
          <a:prstGeom prst="rect">
            <a:avLst/>
          </a:prstGeom>
          <a:noFill/>
          <a:ln>
            <a:noFill/>
          </a:ln>
        </p:spPr>
        <p:txBody>
          <a:bodyPr spcFirstLastPara="1" wrap="square" lIns="92425" tIns="46200" rIns="92425" bIns="46200" anchor="b" anchorCtr="0">
            <a:noAutofit/>
          </a:bodyPr>
          <a:lstStyle/>
          <a:p>
            <a:pPr marL="0" marR="0" lvl="0" indent="0" algn="r" rtl="0">
              <a:lnSpc>
                <a:spcPct val="100000"/>
              </a:lnSpc>
              <a:spcBef>
                <a:spcPts val="0"/>
              </a:spcBef>
              <a:spcAft>
                <a:spcPts val="0"/>
              </a:spcAft>
              <a:buClr>
                <a:srgbClr val="000000"/>
              </a:buClr>
              <a:buSzPts val="1200"/>
              <a:buFont typeface="Helvetica Neue"/>
              <a:buNone/>
            </a:pPr>
            <a:fld id="{00000000-1234-1234-1234-123412341234}" type="slidenum">
              <a:rPr lang="en-US" sz="1200" b="0" i="0" u="none">
                <a:solidFill>
                  <a:srgbClr val="000000"/>
                </a:solidFill>
                <a:latin typeface="Helvetica Neue"/>
                <a:ea typeface="Helvetica Neue"/>
                <a:cs typeface="Helvetica Neue"/>
                <a:sym typeface="Helvetica Neue"/>
              </a:rPr>
              <a:t>100</a:t>
            </a:fld>
            <a:endParaRPr/>
          </a:p>
        </p:txBody>
      </p:sp>
      <p:sp>
        <p:nvSpPr>
          <p:cNvPr id="1027" name="Google Shape;1027;p100:notes"/>
          <p:cNvSpPr>
            <a:spLocks noGrp="1" noRot="1" noChangeAspect="1"/>
          </p:cNvSpPr>
          <p:nvPr>
            <p:ph type="sldImg" idx="2"/>
          </p:nvPr>
        </p:nvSpPr>
        <p:spPr>
          <a:xfrm>
            <a:off x="1117600" y="698500"/>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028" name="Google Shape;1028;p100:notes"/>
          <p:cNvSpPr txBox="1">
            <a:spLocks noGrp="1"/>
          </p:cNvSpPr>
          <p:nvPr>
            <p:ph type="body" idx="1"/>
          </p:nvPr>
        </p:nvSpPr>
        <p:spPr>
          <a:xfrm>
            <a:off x="917575" y="4416425"/>
            <a:ext cx="5046662" cy="4181475"/>
          </a:xfrm>
          <a:prstGeom prst="rect">
            <a:avLst/>
          </a:prstGeom>
          <a:noFill/>
          <a:ln>
            <a:noFill/>
          </a:ln>
        </p:spPr>
        <p:txBody>
          <a:bodyPr spcFirstLastPara="1" wrap="square" lIns="92425" tIns="46200" rIns="92425" bIns="46200"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6"/>
        <p:cNvGrpSpPr/>
        <p:nvPr/>
      </p:nvGrpSpPr>
      <p:grpSpPr>
        <a:xfrm>
          <a:off x="0" y="0"/>
          <a:ext cx="0" cy="0"/>
          <a:chOff x="0" y="0"/>
          <a:chExt cx="0" cy="0"/>
        </a:xfrm>
      </p:grpSpPr>
      <p:sp>
        <p:nvSpPr>
          <p:cNvPr id="1037" name="Google Shape;1037;p101:notes"/>
          <p:cNvSpPr txBox="1"/>
          <p:nvPr/>
        </p:nvSpPr>
        <p:spPr>
          <a:xfrm>
            <a:off x="3900487" y="8832850"/>
            <a:ext cx="2981325" cy="463550"/>
          </a:xfrm>
          <a:prstGeom prst="rect">
            <a:avLst/>
          </a:prstGeom>
          <a:noFill/>
          <a:ln>
            <a:noFill/>
          </a:ln>
        </p:spPr>
        <p:txBody>
          <a:bodyPr spcFirstLastPara="1" wrap="square" lIns="92425" tIns="46200" rIns="92425" bIns="46200" anchor="b" anchorCtr="0">
            <a:noAutofit/>
          </a:bodyPr>
          <a:lstStyle/>
          <a:p>
            <a:pPr marL="0" marR="0" lvl="0" indent="0" algn="r" rtl="0">
              <a:lnSpc>
                <a:spcPct val="100000"/>
              </a:lnSpc>
              <a:spcBef>
                <a:spcPts val="0"/>
              </a:spcBef>
              <a:spcAft>
                <a:spcPts val="0"/>
              </a:spcAft>
              <a:buClr>
                <a:srgbClr val="000000"/>
              </a:buClr>
              <a:buSzPts val="1200"/>
              <a:buFont typeface="Helvetica Neue"/>
              <a:buNone/>
            </a:pPr>
            <a:fld id="{00000000-1234-1234-1234-123412341234}" type="slidenum">
              <a:rPr lang="en-US" sz="1200" b="0" i="0" u="none">
                <a:solidFill>
                  <a:srgbClr val="000000"/>
                </a:solidFill>
                <a:latin typeface="Helvetica Neue"/>
                <a:ea typeface="Helvetica Neue"/>
                <a:cs typeface="Helvetica Neue"/>
                <a:sym typeface="Helvetica Neue"/>
              </a:rPr>
              <a:t>101</a:t>
            </a:fld>
            <a:endParaRPr/>
          </a:p>
        </p:txBody>
      </p:sp>
      <p:sp>
        <p:nvSpPr>
          <p:cNvPr id="1038" name="Google Shape;1038;p101:notes"/>
          <p:cNvSpPr>
            <a:spLocks noGrp="1" noRot="1" noChangeAspect="1"/>
          </p:cNvSpPr>
          <p:nvPr>
            <p:ph type="sldImg" idx="2"/>
          </p:nvPr>
        </p:nvSpPr>
        <p:spPr>
          <a:xfrm>
            <a:off x="1117600" y="698500"/>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039" name="Google Shape;1039;p101:notes"/>
          <p:cNvSpPr txBox="1">
            <a:spLocks noGrp="1"/>
          </p:cNvSpPr>
          <p:nvPr>
            <p:ph type="body" idx="1"/>
          </p:nvPr>
        </p:nvSpPr>
        <p:spPr>
          <a:xfrm>
            <a:off x="917575" y="4416425"/>
            <a:ext cx="5046662" cy="4181475"/>
          </a:xfrm>
          <a:prstGeom prst="rect">
            <a:avLst/>
          </a:prstGeom>
          <a:noFill/>
          <a:ln>
            <a:noFill/>
          </a:ln>
        </p:spPr>
        <p:txBody>
          <a:bodyPr spcFirstLastPara="1" wrap="square" lIns="92425" tIns="46200" rIns="92425" bIns="46200"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6"/>
        <p:cNvGrpSpPr/>
        <p:nvPr/>
      </p:nvGrpSpPr>
      <p:grpSpPr>
        <a:xfrm>
          <a:off x="0" y="0"/>
          <a:ext cx="0" cy="0"/>
          <a:chOff x="0" y="0"/>
          <a:chExt cx="0" cy="0"/>
        </a:xfrm>
      </p:grpSpPr>
      <p:sp>
        <p:nvSpPr>
          <p:cNvPr id="1047" name="Google Shape;1047;p102:notes"/>
          <p:cNvSpPr txBox="1"/>
          <p:nvPr/>
        </p:nvSpPr>
        <p:spPr>
          <a:xfrm>
            <a:off x="3900487" y="8832850"/>
            <a:ext cx="2981325" cy="463550"/>
          </a:xfrm>
          <a:prstGeom prst="rect">
            <a:avLst/>
          </a:prstGeom>
          <a:noFill/>
          <a:ln>
            <a:noFill/>
          </a:ln>
        </p:spPr>
        <p:txBody>
          <a:bodyPr spcFirstLastPara="1" wrap="square" lIns="92425" tIns="46200" rIns="92425" bIns="46200" anchor="b" anchorCtr="0">
            <a:noAutofit/>
          </a:bodyPr>
          <a:lstStyle/>
          <a:p>
            <a:pPr marL="0" marR="0" lvl="0" indent="0" algn="r" rtl="0">
              <a:lnSpc>
                <a:spcPct val="100000"/>
              </a:lnSpc>
              <a:spcBef>
                <a:spcPts val="0"/>
              </a:spcBef>
              <a:spcAft>
                <a:spcPts val="0"/>
              </a:spcAft>
              <a:buClr>
                <a:srgbClr val="000000"/>
              </a:buClr>
              <a:buSzPts val="1200"/>
              <a:buFont typeface="Helvetica Neue"/>
              <a:buNone/>
            </a:pPr>
            <a:fld id="{00000000-1234-1234-1234-123412341234}" type="slidenum">
              <a:rPr lang="en-US" sz="1200" b="0" i="0" u="none">
                <a:solidFill>
                  <a:srgbClr val="000000"/>
                </a:solidFill>
                <a:latin typeface="Helvetica Neue"/>
                <a:ea typeface="Helvetica Neue"/>
                <a:cs typeface="Helvetica Neue"/>
                <a:sym typeface="Helvetica Neue"/>
              </a:rPr>
              <a:t>102</a:t>
            </a:fld>
            <a:endParaRPr/>
          </a:p>
        </p:txBody>
      </p:sp>
      <p:sp>
        <p:nvSpPr>
          <p:cNvPr id="1048" name="Google Shape;1048;p102:notes"/>
          <p:cNvSpPr>
            <a:spLocks noGrp="1" noRot="1" noChangeAspect="1"/>
          </p:cNvSpPr>
          <p:nvPr>
            <p:ph type="sldImg" idx="2"/>
          </p:nvPr>
        </p:nvSpPr>
        <p:spPr>
          <a:xfrm>
            <a:off x="1117600" y="698500"/>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049" name="Google Shape;1049;p102:notes"/>
          <p:cNvSpPr txBox="1">
            <a:spLocks noGrp="1"/>
          </p:cNvSpPr>
          <p:nvPr>
            <p:ph type="body" idx="1"/>
          </p:nvPr>
        </p:nvSpPr>
        <p:spPr>
          <a:xfrm>
            <a:off x="917575" y="4416425"/>
            <a:ext cx="5046662" cy="4181475"/>
          </a:xfrm>
          <a:prstGeom prst="rect">
            <a:avLst/>
          </a:prstGeom>
          <a:noFill/>
          <a:ln>
            <a:noFill/>
          </a:ln>
        </p:spPr>
        <p:txBody>
          <a:bodyPr spcFirstLastPara="1" wrap="square" lIns="92425" tIns="46200" rIns="92425" bIns="46200"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7"/>
        <p:cNvGrpSpPr/>
        <p:nvPr/>
      </p:nvGrpSpPr>
      <p:grpSpPr>
        <a:xfrm>
          <a:off x="0" y="0"/>
          <a:ext cx="0" cy="0"/>
          <a:chOff x="0" y="0"/>
          <a:chExt cx="0" cy="0"/>
        </a:xfrm>
      </p:grpSpPr>
      <p:sp>
        <p:nvSpPr>
          <p:cNvPr id="1058" name="Google Shape;1058;p103:notes"/>
          <p:cNvSpPr txBox="1"/>
          <p:nvPr/>
        </p:nvSpPr>
        <p:spPr>
          <a:xfrm>
            <a:off x="3900487" y="8853487"/>
            <a:ext cx="3000375" cy="457200"/>
          </a:xfrm>
          <a:prstGeom prst="rect">
            <a:avLst/>
          </a:prstGeom>
          <a:noFill/>
          <a:ln>
            <a:noFill/>
          </a:ln>
        </p:spPr>
        <p:txBody>
          <a:bodyPr spcFirstLastPara="1" wrap="square" lIns="90875" tIns="45425" rIns="90875" bIns="45425" anchor="b" anchorCtr="0">
            <a:noAutofit/>
          </a:bodyPr>
          <a:lstStyle/>
          <a:p>
            <a:pPr marL="0" marR="0" lvl="0" indent="0" algn="r" rtl="0">
              <a:lnSpc>
                <a:spcPct val="100000"/>
              </a:lnSpc>
              <a:spcBef>
                <a:spcPts val="0"/>
              </a:spcBef>
              <a:spcAft>
                <a:spcPts val="0"/>
              </a:spcAft>
              <a:buClr>
                <a:srgbClr val="000000"/>
              </a:buClr>
              <a:buSzPts val="1200"/>
              <a:buFont typeface="Helvetica Neue"/>
              <a:buNone/>
            </a:pPr>
            <a:fld id="{00000000-1234-1234-1234-123412341234}" type="slidenum">
              <a:rPr lang="en-US" sz="1200" b="0" i="0" u="none">
                <a:solidFill>
                  <a:srgbClr val="000000"/>
                </a:solidFill>
                <a:latin typeface="Helvetica Neue"/>
                <a:ea typeface="Helvetica Neue"/>
                <a:cs typeface="Helvetica Neue"/>
                <a:sym typeface="Helvetica Neue"/>
              </a:rPr>
              <a:t>103</a:t>
            </a:fld>
            <a:endParaRPr/>
          </a:p>
        </p:txBody>
      </p:sp>
      <p:sp>
        <p:nvSpPr>
          <p:cNvPr id="1059" name="Google Shape;1059;p103:notes"/>
          <p:cNvSpPr>
            <a:spLocks noGrp="1" noRot="1" noChangeAspect="1"/>
          </p:cNvSpPr>
          <p:nvPr>
            <p:ph type="sldImg" idx="2"/>
          </p:nvPr>
        </p:nvSpPr>
        <p:spPr>
          <a:xfrm>
            <a:off x="1117600" y="698500"/>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060" name="Google Shape;1060;p103:notes"/>
          <p:cNvSpPr txBox="1">
            <a:spLocks noGrp="1"/>
          </p:cNvSpPr>
          <p:nvPr>
            <p:ph type="body" idx="1"/>
          </p:nvPr>
        </p:nvSpPr>
        <p:spPr>
          <a:xfrm>
            <a:off x="917575" y="4416425"/>
            <a:ext cx="5046662" cy="4181475"/>
          </a:xfrm>
          <a:prstGeom prst="rect">
            <a:avLst/>
          </a:prstGeom>
          <a:noFill/>
          <a:ln>
            <a:noFill/>
          </a:ln>
        </p:spPr>
        <p:txBody>
          <a:bodyPr spcFirstLastPara="1" wrap="square" lIns="92425" tIns="46200" rIns="92425" bIns="46200"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7"/>
        <p:cNvGrpSpPr/>
        <p:nvPr/>
      </p:nvGrpSpPr>
      <p:grpSpPr>
        <a:xfrm>
          <a:off x="0" y="0"/>
          <a:ext cx="0" cy="0"/>
          <a:chOff x="0" y="0"/>
          <a:chExt cx="0" cy="0"/>
        </a:xfrm>
      </p:grpSpPr>
      <p:sp>
        <p:nvSpPr>
          <p:cNvPr id="1068" name="Google Shape;1068;p104:notes"/>
          <p:cNvSpPr txBox="1"/>
          <p:nvPr/>
        </p:nvSpPr>
        <p:spPr>
          <a:xfrm>
            <a:off x="3900487" y="8832850"/>
            <a:ext cx="2981325" cy="463550"/>
          </a:xfrm>
          <a:prstGeom prst="rect">
            <a:avLst/>
          </a:prstGeom>
          <a:noFill/>
          <a:ln>
            <a:noFill/>
          </a:ln>
        </p:spPr>
        <p:txBody>
          <a:bodyPr spcFirstLastPara="1" wrap="square" lIns="92425" tIns="46200" rIns="92425" bIns="46200" anchor="b" anchorCtr="0">
            <a:noAutofit/>
          </a:bodyPr>
          <a:lstStyle/>
          <a:p>
            <a:pPr marL="0" marR="0" lvl="0" indent="0" algn="r" rtl="0">
              <a:lnSpc>
                <a:spcPct val="100000"/>
              </a:lnSpc>
              <a:spcBef>
                <a:spcPts val="0"/>
              </a:spcBef>
              <a:spcAft>
                <a:spcPts val="0"/>
              </a:spcAft>
              <a:buClr>
                <a:srgbClr val="000000"/>
              </a:buClr>
              <a:buSzPts val="1200"/>
              <a:buFont typeface="Helvetica Neue"/>
              <a:buNone/>
            </a:pPr>
            <a:fld id="{00000000-1234-1234-1234-123412341234}" type="slidenum">
              <a:rPr lang="en-US" sz="1200" b="0" i="0" u="none">
                <a:solidFill>
                  <a:srgbClr val="000000"/>
                </a:solidFill>
                <a:latin typeface="Helvetica Neue"/>
                <a:ea typeface="Helvetica Neue"/>
                <a:cs typeface="Helvetica Neue"/>
                <a:sym typeface="Helvetica Neue"/>
              </a:rPr>
              <a:t>104</a:t>
            </a:fld>
            <a:endParaRPr/>
          </a:p>
        </p:txBody>
      </p:sp>
      <p:sp>
        <p:nvSpPr>
          <p:cNvPr id="1069" name="Google Shape;1069;p104:notes"/>
          <p:cNvSpPr>
            <a:spLocks noGrp="1" noRot="1" noChangeAspect="1"/>
          </p:cNvSpPr>
          <p:nvPr>
            <p:ph type="sldImg" idx="2"/>
          </p:nvPr>
        </p:nvSpPr>
        <p:spPr>
          <a:xfrm>
            <a:off x="1117600" y="698500"/>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070" name="Google Shape;1070;p104:notes"/>
          <p:cNvSpPr txBox="1">
            <a:spLocks noGrp="1"/>
          </p:cNvSpPr>
          <p:nvPr>
            <p:ph type="body" idx="1"/>
          </p:nvPr>
        </p:nvSpPr>
        <p:spPr>
          <a:xfrm>
            <a:off x="917575" y="4416425"/>
            <a:ext cx="5046662" cy="4181475"/>
          </a:xfrm>
          <a:prstGeom prst="rect">
            <a:avLst/>
          </a:prstGeom>
          <a:noFill/>
          <a:ln>
            <a:noFill/>
          </a:ln>
        </p:spPr>
        <p:txBody>
          <a:bodyPr spcFirstLastPara="1" wrap="square" lIns="92425" tIns="46200" rIns="92425" bIns="46200"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7"/>
        <p:cNvGrpSpPr/>
        <p:nvPr/>
      </p:nvGrpSpPr>
      <p:grpSpPr>
        <a:xfrm>
          <a:off x="0" y="0"/>
          <a:ext cx="0" cy="0"/>
          <a:chOff x="0" y="0"/>
          <a:chExt cx="0" cy="0"/>
        </a:xfrm>
      </p:grpSpPr>
      <p:sp>
        <p:nvSpPr>
          <p:cNvPr id="1078" name="Google Shape;1078;p105:notes"/>
          <p:cNvSpPr txBox="1"/>
          <p:nvPr/>
        </p:nvSpPr>
        <p:spPr>
          <a:xfrm>
            <a:off x="3900487" y="8832850"/>
            <a:ext cx="2981325" cy="463550"/>
          </a:xfrm>
          <a:prstGeom prst="rect">
            <a:avLst/>
          </a:prstGeom>
          <a:noFill/>
          <a:ln>
            <a:noFill/>
          </a:ln>
        </p:spPr>
        <p:txBody>
          <a:bodyPr spcFirstLastPara="1" wrap="square" lIns="92425" tIns="46200" rIns="92425" bIns="46200" anchor="b" anchorCtr="0">
            <a:noAutofit/>
          </a:bodyPr>
          <a:lstStyle/>
          <a:p>
            <a:pPr marL="0" marR="0" lvl="0" indent="0" algn="r" rtl="0">
              <a:lnSpc>
                <a:spcPct val="100000"/>
              </a:lnSpc>
              <a:spcBef>
                <a:spcPts val="0"/>
              </a:spcBef>
              <a:spcAft>
                <a:spcPts val="0"/>
              </a:spcAft>
              <a:buClr>
                <a:srgbClr val="000000"/>
              </a:buClr>
              <a:buSzPts val="1200"/>
              <a:buFont typeface="Helvetica Neue"/>
              <a:buNone/>
            </a:pPr>
            <a:fld id="{00000000-1234-1234-1234-123412341234}" type="slidenum">
              <a:rPr lang="en-US" sz="1200" b="0" i="0" u="none">
                <a:solidFill>
                  <a:srgbClr val="000000"/>
                </a:solidFill>
                <a:latin typeface="Helvetica Neue"/>
                <a:ea typeface="Helvetica Neue"/>
                <a:cs typeface="Helvetica Neue"/>
                <a:sym typeface="Helvetica Neue"/>
              </a:rPr>
              <a:t>105</a:t>
            </a:fld>
            <a:endParaRPr/>
          </a:p>
        </p:txBody>
      </p:sp>
      <p:sp>
        <p:nvSpPr>
          <p:cNvPr id="1079" name="Google Shape;1079;p105:notes"/>
          <p:cNvSpPr>
            <a:spLocks noGrp="1" noRot="1" noChangeAspect="1"/>
          </p:cNvSpPr>
          <p:nvPr>
            <p:ph type="sldImg" idx="2"/>
          </p:nvPr>
        </p:nvSpPr>
        <p:spPr>
          <a:xfrm>
            <a:off x="1117600" y="698500"/>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080" name="Google Shape;1080;p105:notes"/>
          <p:cNvSpPr txBox="1">
            <a:spLocks noGrp="1"/>
          </p:cNvSpPr>
          <p:nvPr>
            <p:ph type="body" idx="1"/>
          </p:nvPr>
        </p:nvSpPr>
        <p:spPr>
          <a:xfrm>
            <a:off x="917575" y="4416425"/>
            <a:ext cx="5046662" cy="4181475"/>
          </a:xfrm>
          <a:prstGeom prst="rect">
            <a:avLst/>
          </a:prstGeom>
          <a:noFill/>
          <a:ln>
            <a:noFill/>
          </a:ln>
        </p:spPr>
        <p:txBody>
          <a:bodyPr spcFirstLastPara="1" wrap="square" lIns="92425" tIns="46200" rIns="92425" bIns="46200"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7"/>
        <p:cNvGrpSpPr/>
        <p:nvPr/>
      </p:nvGrpSpPr>
      <p:grpSpPr>
        <a:xfrm>
          <a:off x="0" y="0"/>
          <a:ext cx="0" cy="0"/>
          <a:chOff x="0" y="0"/>
          <a:chExt cx="0" cy="0"/>
        </a:xfrm>
      </p:grpSpPr>
      <p:sp>
        <p:nvSpPr>
          <p:cNvPr id="1088" name="Google Shape;1088;p106:notes"/>
          <p:cNvSpPr>
            <a:spLocks noGrp="1" noRot="1" noChangeAspect="1"/>
          </p:cNvSpPr>
          <p:nvPr>
            <p:ph type="sldImg" idx="2"/>
          </p:nvPr>
        </p:nvSpPr>
        <p:spPr>
          <a:xfrm>
            <a:off x="1117600" y="698500"/>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089" name="Google Shape;1089;p106:notes"/>
          <p:cNvSpPr txBox="1">
            <a:spLocks noGrp="1"/>
          </p:cNvSpPr>
          <p:nvPr>
            <p:ph type="body" idx="1"/>
          </p:nvPr>
        </p:nvSpPr>
        <p:spPr>
          <a:xfrm>
            <a:off x="917575" y="4416425"/>
            <a:ext cx="5046662" cy="4181475"/>
          </a:xfrm>
          <a:prstGeom prst="rect">
            <a:avLst/>
          </a:prstGeom>
          <a:noFill/>
          <a:ln>
            <a:noFill/>
          </a:ln>
        </p:spPr>
        <p:txBody>
          <a:bodyPr spcFirstLastPara="1" wrap="square" lIns="92425" tIns="46200" rIns="92425" bIns="46200"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6"/>
        <p:cNvGrpSpPr/>
        <p:nvPr/>
      </p:nvGrpSpPr>
      <p:grpSpPr>
        <a:xfrm>
          <a:off x="0" y="0"/>
          <a:ext cx="0" cy="0"/>
          <a:chOff x="0" y="0"/>
          <a:chExt cx="0" cy="0"/>
        </a:xfrm>
      </p:grpSpPr>
      <p:sp>
        <p:nvSpPr>
          <p:cNvPr id="1097" name="Google Shape;1097;p107:notes"/>
          <p:cNvSpPr txBox="1"/>
          <p:nvPr/>
        </p:nvSpPr>
        <p:spPr>
          <a:xfrm>
            <a:off x="3900487" y="8832850"/>
            <a:ext cx="2981325" cy="463550"/>
          </a:xfrm>
          <a:prstGeom prst="rect">
            <a:avLst/>
          </a:prstGeom>
          <a:noFill/>
          <a:ln>
            <a:noFill/>
          </a:ln>
        </p:spPr>
        <p:txBody>
          <a:bodyPr spcFirstLastPara="1" wrap="square" lIns="92425" tIns="46200" rIns="92425" bIns="46200" anchor="b" anchorCtr="0">
            <a:noAutofit/>
          </a:bodyPr>
          <a:lstStyle/>
          <a:p>
            <a:pPr marL="0" marR="0" lvl="0" indent="0" algn="r" rtl="0">
              <a:lnSpc>
                <a:spcPct val="100000"/>
              </a:lnSpc>
              <a:spcBef>
                <a:spcPts val="0"/>
              </a:spcBef>
              <a:spcAft>
                <a:spcPts val="0"/>
              </a:spcAft>
              <a:buClr>
                <a:srgbClr val="000000"/>
              </a:buClr>
              <a:buSzPts val="1200"/>
              <a:buFont typeface="Helvetica Neue"/>
              <a:buNone/>
            </a:pPr>
            <a:fld id="{00000000-1234-1234-1234-123412341234}" type="slidenum">
              <a:rPr lang="en-US" sz="1200" b="0" i="0" u="none">
                <a:solidFill>
                  <a:srgbClr val="000000"/>
                </a:solidFill>
                <a:latin typeface="Helvetica Neue"/>
                <a:ea typeface="Helvetica Neue"/>
                <a:cs typeface="Helvetica Neue"/>
                <a:sym typeface="Helvetica Neue"/>
              </a:rPr>
              <a:t>107</a:t>
            </a:fld>
            <a:endParaRPr/>
          </a:p>
        </p:txBody>
      </p:sp>
      <p:sp>
        <p:nvSpPr>
          <p:cNvPr id="1098" name="Google Shape;1098;p107:notes"/>
          <p:cNvSpPr>
            <a:spLocks noGrp="1" noRot="1" noChangeAspect="1"/>
          </p:cNvSpPr>
          <p:nvPr>
            <p:ph type="sldImg" idx="2"/>
          </p:nvPr>
        </p:nvSpPr>
        <p:spPr>
          <a:xfrm>
            <a:off x="1117600" y="698500"/>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099" name="Google Shape;1099;p107:notes"/>
          <p:cNvSpPr txBox="1">
            <a:spLocks noGrp="1"/>
          </p:cNvSpPr>
          <p:nvPr>
            <p:ph type="body" idx="1"/>
          </p:nvPr>
        </p:nvSpPr>
        <p:spPr>
          <a:xfrm>
            <a:off x="917575" y="4416425"/>
            <a:ext cx="5046662" cy="4181475"/>
          </a:xfrm>
          <a:prstGeom prst="rect">
            <a:avLst/>
          </a:prstGeom>
          <a:noFill/>
          <a:ln>
            <a:noFill/>
          </a:ln>
        </p:spPr>
        <p:txBody>
          <a:bodyPr spcFirstLastPara="1" wrap="square" lIns="92425" tIns="46200" rIns="92425" bIns="46200"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7"/>
        <p:cNvGrpSpPr/>
        <p:nvPr/>
      </p:nvGrpSpPr>
      <p:grpSpPr>
        <a:xfrm>
          <a:off x="0" y="0"/>
          <a:ext cx="0" cy="0"/>
          <a:chOff x="0" y="0"/>
          <a:chExt cx="0" cy="0"/>
        </a:xfrm>
      </p:grpSpPr>
      <p:sp>
        <p:nvSpPr>
          <p:cNvPr id="1108" name="Google Shape;1108;p108:notes"/>
          <p:cNvSpPr txBox="1">
            <a:spLocks noGrp="1"/>
          </p:cNvSpPr>
          <p:nvPr>
            <p:ph type="body" idx="1"/>
          </p:nvPr>
        </p:nvSpPr>
        <p:spPr>
          <a:xfrm>
            <a:off x="917575" y="4416425"/>
            <a:ext cx="5046662" cy="4181475"/>
          </a:xfrm>
          <a:prstGeom prst="rect">
            <a:avLst/>
          </a:prstGeom>
        </p:spPr>
        <p:txBody>
          <a:bodyPr spcFirstLastPara="1" wrap="square" lIns="92425" tIns="46200" rIns="92425" bIns="46200" anchor="ctr" anchorCtr="0">
            <a:noAutofit/>
          </a:bodyPr>
          <a:lstStyle/>
          <a:p>
            <a:pPr marL="0" lvl="0" indent="0" algn="l" rtl="0">
              <a:spcBef>
                <a:spcPts val="0"/>
              </a:spcBef>
              <a:spcAft>
                <a:spcPts val="0"/>
              </a:spcAft>
              <a:buNone/>
            </a:pPr>
            <a:endParaRPr/>
          </a:p>
        </p:txBody>
      </p:sp>
      <p:sp>
        <p:nvSpPr>
          <p:cNvPr id="1109" name="Google Shape;1109;p108:notes"/>
          <p:cNvSpPr>
            <a:spLocks noGrp="1" noRot="1" noChangeAspect="1"/>
          </p:cNvSpPr>
          <p:nvPr>
            <p:ph type="sldImg" idx="2"/>
          </p:nvPr>
        </p:nvSpPr>
        <p:spPr>
          <a:xfrm>
            <a:off x="1117600" y="698500"/>
            <a:ext cx="4648200"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3"/>
        <p:cNvGrpSpPr/>
        <p:nvPr/>
      </p:nvGrpSpPr>
      <p:grpSpPr>
        <a:xfrm>
          <a:off x="0" y="0"/>
          <a:ext cx="0" cy="0"/>
          <a:chOff x="0" y="0"/>
          <a:chExt cx="0" cy="0"/>
        </a:xfrm>
      </p:grpSpPr>
      <p:sp>
        <p:nvSpPr>
          <p:cNvPr id="1114" name="Google Shape;1114;p109:notes"/>
          <p:cNvSpPr txBox="1"/>
          <p:nvPr/>
        </p:nvSpPr>
        <p:spPr>
          <a:xfrm>
            <a:off x="3900487" y="8832850"/>
            <a:ext cx="2981325" cy="463550"/>
          </a:xfrm>
          <a:prstGeom prst="rect">
            <a:avLst/>
          </a:prstGeom>
          <a:noFill/>
          <a:ln>
            <a:noFill/>
          </a:ln>
        </p:spPr>
        <p:txBody>
          <a:bodyPr spcFirstLastPara="1" wrap="square" lIns="92425" tIns="46200" rIns="92425" bIns="4620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0" i="0" u="none">
                <a:solidFill>
                  <a:srgbClr val="000000"/>
                </a:solidFill>
                <a:latin typeface="Times New Roman"/>
                <a:ea typeface="Times New Roman"/>
                <a:cs typeface="Times New Roman"/>
                <a:sym typeface="Times New Roman"/>
              </a:rPr>
              <a:t>109</a:t>
            </a:fld>
            <a:endParaRPr/>
          </a:p>
        </p:txBody>
      </p:sp>
      <p:sp>
        <p:nvSpPr>
          <p:cNvPr id="1115" name="Google Shape;1115;p109:notes"/>
          <p:cNvSpPr>
            <a:spLocks noGrp="1" noRot="1" noChangeAspect="1"/>
          </p:cNvSpPr>
          <p:nvPr>
            <p:ph type="sldImg" idx="2"/>
          </p:nvPr>
        </p:nvSpPr>
        <p:spPr>
          <a:xfrm>
            <a:off x="1117600" y="698500"/>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116" name="Google Shape;1116;p109:notes"/>
          <p:cNvSpPr txBox="1">
            <a:spLocks noGrp="1"/>
          </p:cNvSpPr>
          <p:nvPr>
            <p:ph type="body" idx="1"/>
          </p:nvPr>
        </p:nvSpPr>
        <p:spPr>
          <a:xfrm>
            <a:off x="917575" y="4416425"/>
            <a:ext cx="5046662" cy="4181475"/>
          </a:xfrm>
          <a:prstGeom prst="rect">
            <a:avLst/>
          </a:prstGeom>
          <a:noFill/>
          <a:ln>
            <a:noFill/>
          </a:ln>
        </p:spPr>
        <p:txBody>
          <a:bodyPr spcFirstLastPara="1" wrap="square" lIns="92425" tIns="46200" rIns="92425" bIns="46200"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11:notes"/>
          <p:cNvSpPr>
            <a:spLocks noGrp="1" noRot="1" noChangeAspect="1"/>
          </p:cNvSpPr>
          <p:nvPr>
            <p:ph type="sldImg" idx="2"/>
          </p:nvPr>
        </p:nvSpPr>
        <p:spPr>
          <a:xfrm>
            <a:off x="1117600" y="698500"/>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86" name="Google Shape;186;p11:notes"/>
          <p:cNvSpPr txBox="1">
            <a:spLocks noGrp="1"/>
          </p:cNvSpPr>
          <p:nvPr>
            <p:ph type="body" idx="1"/>
          </p:nvPr>
        </p:nvSpPr>
        <p:spPr>
          <a:xfrm>
            <a:off x="917575" y="4416425"/>
            <a:ext cx="5046662" cy="4181475"/>
          </a:xfrm>
          <a:prstGeom prst="rect">
            <a:avLst/>
          </a:prstGeom>
          <a:noFill/>
          <a:ln>
            <a:noFill/>
          </a:ln>
        </p:spPr>
        <p:txBody>
          <a:bodyPr spcFirstLastPara="1" wrap="square" lIns="92425" tIns="46200" rIns="92425" bIns="46200"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4"/>
        <p:cNvGrpSpPr/>
        <p:nvPr/>
      </p:nvGrpSpPr>
      <p:grpSpPr>
        <a:xfrm>
          <a:off x="0" y="0"/>
          <a:ext cx="0" cy="0"/>
          <a:chOff x="0" y="0"/>
          <a:chExt cx="0" cy="0"/>
        </a:xfrm>
      </p:grpSpPr>
      <p:sp>
        <p:nvSpPr>
          <p:cNvPr id="1125" name="Google Shape;1125;p110:notes"/>
          <p:cNvSpPr>
            <a:spLocks noGrp="1" noRot="1" noChangeAspect="1"/>
          </p:cNvSpPr>
          <p:nvPr>
            <p:ph type="sldImg" idx="2"/>
          </p:nvPr>
        </p:nvSpPr>
        <p:spPr>
          <a:xfrm>
            <a:off x="1117600" y="698500"/>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126" name="Google Shape;1126;p110:notes"/>
          <p:cNvSpPr txBox="1">
            <a:spLocks noGrp="1"/>
          </p:cNvSpPr>
          <p:nvPr>
            <p:ph type="body" idx="1"/>
          </p:nvPr>
        </p:nvSpPr>
        <p:spPr>
          <a:xfrm>
            <a:off x="917575" y="4416425"/>
            <a:ext cx="5046662" cy="4181475"/>
          </a:xfrm>
          <a:prstGeom prst="rect">
            <a:avLst/>
          </a:prstGeom>
          <a:noFill/>
          <a:ln>
            <a:noFill/>
          </a:ln>
        </p:spPr>
        <p:txBody>
          <a:bodyPr spcFirstLastPara="1" wrap="square" lIns="92425" tIns="46200" rIns="92425" bIns="46200"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3"/>
        <p:cNvGrpSpPr/>
        <p:nvPr/>
      </p:nvGrpSpPr>
      <p:grpSpPr>
        <a:xfrm>
          <a:off x="0" y="0"/>
          <a:ext cx="0" cy="0"/>
          <a:chOff x="0" y="0"/>
          <a:chExt cx="0" cy="0"/>
        </a:xfrm>
      </p:grpSpPr>
      <p:sp>
        <p:nvSpPr>
          <p:cNvPr id="1134" name="Google Shape;1134;p111:notes"/>
          <p:cNvSpPr txBox="1"/>
          <p:nvPr/>
        </p:nvSpPr>
        <p:spPr>
          <a:xfrm>
            <a:off x="3900487" y="8832850"/>
            <a:ext cx="2981325" cy="463550"/>
          </a:xfrm>
          <a:prstGeom prst="rect">
            <a:avLst/>
          </a:prstGeom>
          <a:noFill/>
          <a:ln>
            <a:noFill/>
          </a:ln>
        </p:spPr>
        <p:txBody>
          <a:bodyPr spcFirstLastPara="1" wrap="square" lIns="92425" tIns="46200" rIns="92425" bIns="4620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0" i="0" u="none">
                <a:solidFill>
                  <a:srgbClr val="000000"/>
                </a:solidFill>
                <a:latin typeface="Times New Roman"/>
                <a:ea typeface="Times New Roman"/>
                <a:cs typeface="Times New Roman"/>
                <a:sym typeface="Times New Roman"/>
              </a:rPr>
              <a:t>111</a:t>
            </a:fld>
            <a:endParaRPr/>
          </a:p>
        </p:txBody>
      </p:sp>
      <p:sp>
        <p:nvSpPr>
          <p:cNvPr id="1135" name="Google Shape;1135;p111:notes"/>
          <p:cNvSpPr>
            <a:spLocks noGrp="1" noRot="1" noChangeAspect="1"/>
          </p:cNvSpPr>
          <p:nvPr>
            <p:ph type="sldImg" idx="2"/>
          </p:nvPr>
        </p:nvSpPr>
        <p:spPr>
          <a:xfrm>
            <a:off x="1117600" y="698500"/>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136" name="Google Shape;1136;p111:notes"/>
          <p:cNvSpPr txBox="1">
            <a:spLocks noGrp="1"/>
          </p:cNvSpPr>
          <p:nvPr>
            <p:ph type="body" idx="1"/>
          </p:nvPr>
        </p:nvSpPr>
        <p:spPr>
          <a:xfrm>
            <a:off x="917575" y="4416425"/>
            <a:ext cx="5046662" cy="4181475"/>
          </a:xfrm>
          <a:prstGeom prst="rect">
            <a:avLst/>
          </a:prstGeom>
          <a:noFill/>
          <a:ln>
            <a:noFill/>
          </a:ln>
        </p:spPr>
        <p:txBody>
          <a:bodyPr spcFirstLastPara="1" wrap="square" lIns="92425" tIns="46200" rIns="92425" bIns="46200"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3"/>
        <p:cNvGrpSpPr/>
        <p:nvPr/>
      </p:nvGrpSpPr>
      <p:grpSpPr>
        <a:xfrm>
          <a:off x="0" y="0"/>
          <a:ext cx="0" cy="0"/>
          <a:chOff x="0" y="0"/>
          <a:chExt cx="0" cy="0"/>
        </a:xfrm>
      </p:grpSpPr>
      <p:sp>
        <p:nvSpPr>
          <p:cNvPr id="1144" name="Google Shape;1144;p112:notes"/>
          <p:cNvSpPr txBox="1"/>
          <p:nvPr/>
        </p:nvSpPr>
        <p:spPr>
          <a:xfrm>
            <a:off x="3900487" y="8832850"/>
            <a:ext cx="2981325" cy="463550"/>
          </a:xfrm>
          <a:prstGeom prst="rect">
            <a:avLst/>
          </a:prstGeom>
          <a:noFill/>
          <a:ln>
            <a:noFill/>
          </a:ln>
        </p:spPr>
        <p:txBody>
          <a:bodyPr spcFirstLastPara="1" wrap="square" lIns="92425" tIns="46200" rIns="92425" bIns="4620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0" i="0" u="none">
                <a:solidFill>
                  <a:srgbClr val="000000"/>
                </a:solidFill>
                <a:latin typeface="Times New Roman"/>
                <a:ea typeface="Times New Roman"/>
                <a:cs typeface="Times New Roman"/>
                <a:sym typeface="Times New Roman"/>
              </a:rPr>
              <a:t>112</a:t>
            </a:fld>
            <a:endParaRPr/>
          </a:p>
        </p:txBody>
      </p:sp>
      <p:sp>
        <p:nvSpPr>
          <p:cNvPr id="1145" name="Google Shape;1145;p112:notes"/>
          <p:cNvSpPr>
            <a:spLocks noGrp="1" noRot="1" noChangeAspect="1"/>
          </p:cNvSpPr>
          <p:nvPr>
            <p:ph type="sldImg" idx="2"/>
          </p:nvPr>
        </p:nvSpPr>
        <p:spPr>
          <a:xfrm>
            <a:off x="1117600" y="698500"/>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146" name="Google Shape;1146;p112:notes"/>
          <p:cNvSpPr txBox="1">
            <a:spLocks noGrp="1"/>
          </p:cNvSpPr>
          <p:nvPr>
            <p:ph type="body" idx="1"/>
          </p:nvPr>
        </p:nvSpPr>
        <p:spPr>
          <a:xfrm>
            <a:off x="917575" y="4416425"/>
            <a:ext cx="5046662" cy="4181475"/>
          </a:xfrm>
          <a:prstGeom prst="rect">
            <a:avLst/>
          </a:prstGeom>
          <a:noFill/>
          <a:ln>
            <a:noFill/>
          </a:ln>
        </p:spPr>
        <p:txBody>
          <a:bodyPr spcFirstLastPara="1" wrap="square" lIns="92425" tIns="46200" rIns="92425" bIns="46200"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3"/>
        <p:cNvGrpSpPr/>
        <p:nvPr/>
      </p:nvGrpSpPr>
      <p:grpSpPr>
        <a:xfrm>
          <a:off x="0" y="0"/>
          <a:ext cx="0" cy="0"/>
          <a:chOff x="0" y="0"/>
          <a:chExt cx="0" cy="0"/>
        </a:xfrm>
      </p:grpSpPr>
      <p:sp>
        <p:nvSpPr>
          <p:cNvPr id="1154" name="Google Shape;1154;p113:notes"/>
          <p:cNvSpPr txBox="1"/>
          <p:nvPr/>
        </p:nvSpPr>
        <p:spPr>
          <a:xfrm>
            <a:off x="3900487" y="8832850"/>
            <a:ext cx="2981325" cy="463550"/>
          </a:xfrm>
          <a:prstGeom prst="rect">
            <a:avLst/>
          </a:prstGeom>
          <a:noFill/>
          <a:ln>
            <a:noFill/>
          </a:ln>
        </p:spPr>
        <p:txBody>
          <a:bodyPr spcFirstLastPara="1" wrap="square" lIns="92425" tIns="46200" rIns="92425" bIns="4620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0" i="0" u="none">
                <a:solidFill>
                  <a:srgbClr val="000000"/>
                </a:solidFill>
                <a:latin typeface="Times New Roman"/>
                <a:ea typeface="Times New Roman"/>
                <a:cs typeface="Times New Roman"/>
                <a:sym typeface="Times New Roman"/>
              </a:rPr>
              <a:t>113</a:t>
            </a:fld>
            <a:endParaRPr/>
          </a:p>
        </p:txBody>
      </p:sp>
      <p:sp>
        <p:nvSpPr>
          <p:cNvPr id="1155" name="Google Shape;1155;p113:notes"/>
          <p:cNvSpPr>
            <a:spLocks noGrp="1" noRot="1" noChangeAspect="1"/>
          </p:cNvSpPr>
          <p:nvPr>
            <p:ph type="sldImg" idx="2"/>
          </p:nvPr>
        </p:nvSpPr>
        <p:spPr>
          <a:xfrm>
            <a:off x="1117600" y="698500"/>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156" name="Google Shape;1156;p113:notes"/>
          <p:cNvSpPr txBox="1">
            <a:spLocks noGrp="1"/>
          </p:cNvSpPr>
          <p:nvPr>
            <p:ph type="body" idx="1"/>
          </p:nvPr>
        </p:nvSpPr>
        <p:spPr>
          <a:xfrm>
            <a:off x="917575" y="4416425"/>
            <a:ext cx="5046662" cy="4181475"/>
          </a:xfrm>
          <a:prstGeom prst="rect">
            <a:avLst/>
          </a:prstGeom>
          <a:noFill/>
          <a:ln>
            <a:noFill/>
          </a:ln>
        </p:spPr>
        <p:txBody>
          <a:bodyPr spcFirstLastPara="1" wrap="square" lIns="92425" tIns="46200" rIns="92425" bIns="46200"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3"/>
        <p:cNvGrpSpPr/>
        <p:nvPr/>
      </p:nvGrpSpPr>
      <p:grpSpPr>
        <a:xfrm>
          <a:off x="0" y="0"/>
          <a:ext cx="0" cy="0"/>
          <a:chOff x="0" y="0"/>
          <a:chExt cx="0" cy="0"/>
        </a:xfrm>
      </p:grpSpPr>
      <p:sp>
        <p:nvSpPr>
          <p:cNvPr id="1164" name="Google Shape;1164;p114:notes"/>
          <p:cNvSpPr txBox="1"/>
          <p:nvPr/>
        </p:nvSpPr>
        <p:spPr>
          <a:xfrm>
            <a:off x="3900487" y="8832850"/>
            <a:ext cx="2981325" cy="463550"/>
          </a:xfrm>
          <a:prstGeom prst="rect">
            <a:avLst/>
          </a:prstGeom>
          <a:noFill/>
          <a:ln>
            <a:noFill/>
          </a:ln>
        </p:spPr>
        <p:txBody>
          <a:bodyPr spcFirstLastPara="1" wrap="square" lIns="92425" tIns="46200" rIns="92425" bIns="4620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0" i="0" u="none">
                <a:solidFill>
                  <a:srgbClr val="000000"/>
                </a:solidFill>
                <a:latin typeface="Times New Roman"/>
                <a:ea typeface="Times New Roman"/>
                <a:cs typeface="Times New Roman"/>
                <a:sym typeface="Times New Roman"/>
              </a:rPr>
              <a:t>114</a:t>
            </a:fld>
            <a:endParaRPr/>
          </a:p>
        </p:txBody>
      </p:sp>
      <p:sp>
        <p:nvSpPr>
          <p:cNvPr id="1165" name="Google Shape;1165;p114:notes"/>
          <p:cNvSpPr>
            <a:spLocks noGrp="1" noRot="1" noChangeAspect="1"/>
          </p:cNvSpPr>
          <p:nvPr>
            <p:ph type="sldImg" idx="2"/>
          </p:nvPr>
        </p:nvSpPr>
        <p:spPr>
          <a:xfrm>
            <a:off x="1117600" y="698500"/>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166" name="Google Shape;1166;p114:notes"/>
          <p:cNvSpPr txBox="1">
            <a:spLocks noGrp="1"/>
          </p:cNvSpPr>
          <p:nvPr>
            <p:ph type="body" idx="1"/>
          </p:nvPr>
        </p:nvSpPr>
        <p:spPr>
          <a:xfrm>
            <a:off x="917575" y="4416425"/>
            <a:ext cx="5046662" cy="4181475"/>
          </a:xfrm>
          <a:prstGeom prst="rect">
            <a:avLst/>
          </a:prstGeom>
          <a:noFill/>
          <a:ln>
            <a:noFill/>
          </a:ln>
        </p:spPr>
        <p:txBody>
          <a:bodyPr spcFirstLastPara="1" wrap="square" lIns="92425" tIns="46200" rIns="92425" bIns="46200"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3"/>
        <p:cNvGrpSpPr/>
        <p:nvPr/>
      </p:nvGrpSpPr>
      <p:grpSpPr>
        <a:xfrm>
          <a:off x="0" y="0"/>
          <a:ext cx="0" cy="0"/>
          <a:chOff x="0" y="0"/>
          <a:chExt cx="0" cy="0"/>
        </a:xfrm>
      </p:grpSpPr>
      <p:sp>
        <p:nvSpPr>
          <p:cNvPr id="1174" name="Google Shape;1174;p115:notes"/>
          <p:cNvSpPr txBox="1">
            <a:spLocks noGrp="1"/>
          </p:cNvSpPr>
          <p:nvPr>
            <p:ph type="body" idx="1"/>
          </p:nvPr>
        </p:nvSpPr>
        <p:spPr>
          <a:xfrm>
            <a:off x="917575" y="4416425"/>
            <a:ext cx="5046662" cy="4181475"/>
          </a:xfrm>
          <a:prstGeom prst="rect">
            <a:avLst/>
          </a:prstGeom>
        </p:spPr>
        <p:txBody>
          <a:bodyPr spcFirstLastPara="1" wrap="square" lIns="92425" tIns="46200" rIns="92425" bIns="46200" anchor="ctr" anchorCtr="0">
            <a:noAutofit/>
          </a:bodyPr>
          <a:lstStyle/>
          <a:p>
            <a:pPr marL="0" lvl="0" indent="0" algn="l" rtl="0">
              <a:spcBef>
                <a:spcPts val="0"/>
              </a:spcBef>
              <a:spcAft>
                <a:spcPts val="0"/>
              </a:spcAft>
              <a:buNone/>
            </a:pPr>
            <a:endParaRPr/>
          </a:p>
        </p:txBody>
      </p:sp>
      <p:sp>
        <p:nvSpPr>
          <p:cNvPr id="1175" name="Google Shape;1175;p115:notes"/>
          <p:cNvSpPr>
            <a:spLocks noGrp="1" noRot="1" noChangeAspect="1"/>
          </p:cNvSpPr>
          <p:nvPr>
            <p:ph type="sldImg" idx="2"/>
          </p:nvPr>
        </p:nvSpPr>
        <p:spPr>
          <a:xfrm>
            <a:off x="1117600" y="698500"/>
            <a:ext cx="4648200"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2"/>
        <p:cNvGrpSpPr/>
        <p:nvPr/>
      </p:nvGrpSpPr>
      <p:grpSpPr>
        <a:xfrm>
          <a:off x="0" y="0"/>
          <a:ext cx="0" cy="0"/>
          <a:chOff x="0" y="0"/>
          <a:chExt cx="0" cy="0"/>
        </a:xfrm>
      </p:grpSpPr>
      <p:sp>
        <p:nvSpPr>
          <p:cNvPr id="1183" name="Google Shape;1183;p116:notes"/>
          <p:cNvSpPr txBox="1">
            <a:spLocks noGrp="1"/>
          </p:cNvSpPr>
          <p:nvPr>
            <p:ph type="body" idx="1"/>
          </p:nvPr>
        </p:nvSpPr>
        <p:spPr>
          <a:xfrm>
            <a:off x="917575" y="4416425"/>
            <a:ext cx="5046662" cy="4181475"/>
          </a:xfrm>
          <a:prstGeom prst="rect">
            <a:avLst/>
          </a:prstGeom>
        </p:spPr>
        <p:txBody>
          <a:bodyPr spcFirstLastPara="1" wrap="square" lIns="92425" tIns="46200" rIns="92425" bIns="46200" anchor="ctr" anchorCtr="0">
            <a:noAutofit/>
          </a:bodyPr>
          <a:lstStyle/>
          <a:p>
            <a:pPr marL="0" lvl="0" indent="0" algn="l" rtl="0">
              <a:spcBef>
                <a:spcPts val="0"/>
              </a:spcBef>
              <a:spcAft>
                <a:spcPts val="0"/>
              </a:spcAft>
              <a:buNone/>
            </a:pPr>
            <a:endParaRPr/>
          </a:p>
        </p:txBody>
      </p:sp>
      <p:sp>
        <p:nvSpPr>
          <p:cNvPr id="1184" name="Google Shape;1184;p116:notes"/>
          <p:cNvSpPr>
            <a:spLocks noGrp="1" noRot="1" noChangeAspect="1"/>
          </p:cNvSpPr>
          <p:nvPr>
            <p:ph type="sldImg" idx="2"/>
          </p:nvPr>
        </p:nvSpPr>
        <p:spPr>
          <a:xfrm>
            <a:off x="1117600" y="698500"/>
            <a:ext cx="4648200"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2"/>
        <p:cNvGrpSpPr/>
        <p:nvPr/>
      </p:nvGrpSpPr>
      <p:grpSpPr>
        <a:xfrm>
          <a:off x="0" y="0"/>
          <a:ext cx="0" cy="0"/>
          <a:chOff x="0" y="0"/>
          <a:chExt cx="0" cy="0"/>
        </a:xfrm>
      </p:grpSpPr>
      <p:sp>
        <p:nvSpPr>
          <p:cNvPr id="1193" name="Google Shape;1193;p117:notes"/>
          <p:cNvSpPr txBox="1"/>
          <p:nvPr/>
        </p:nvSpPr>
        <p:spPr>
          <a:xfrm>
            <a:off x="3900487" y="8832850"/>
            <a:ext cx="2981325" cy="463550"/>
          </a:xfrm>
          <a:prstGeom prst="rect">
            <a:avLst/>
          </a:prstGeom>
          <a:noFill/>
          <a:ln>
            <a:noFill/>
          </a:ln>
        </p:spPr>
        <p:txBody>
          <a:bodyPr spcFirstLastPara="1" wrap="square" lIns="92425" tIns="46200" rIns="92425" bIns="4620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0" i="0" u="none">
                <a:solidFill>
                  <a:srgbClr val="000000"/>
                </a:solidFill>
                <a:latin typeface="Times New Roman"/>
                <a:ea typeface="Times New Roman"/>
                <a:cs typeface="Times New Roman"/>
                <a:sym typeface="Times New Roman"/>
              </a:rPr>
              <a:t>117</a:t>
            </a:fld>
            <a:endParaRPr/>
          </a:p>
        </p:txBody>
      </p:sp>
      <p:sp>
        <p:nvSpPr>
          <p:cNvPr id="1194" name="Google Shape;1194;p117:notes"/>
          <p:cNvSpPr>
            <a:spLocks noGrp="1" noRot="1" noChangeAspect="1"/>
          </p:cNvSpPr>
          <p:nvPr>
            <p:ph type="sldImg" idx="2"/>
          </p:nvPr>
        </p:nvSpPr>
        <p:spPr>
          <a:xfrm>
            <a:off x="1117600" y="698500"/>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195" name="Google Shape;1195;p117:notes"/>
          <p:cNvSpPr txBox="1">
            <a:spLocks noGrp="1"/>
          </p:cNvSpPr>
          <p:nvPr>
            <p:ph type="body" idx="1"/>
          </p:nvPr>
        </p:nvSpPr>
        <p:spPr>
          <a:xfrm>
            <a:off x="917575" y="4416425"/>
            <a:ext cx="5046662" cy="4181475"/>
          </a:xfrm>
          <a:prstGeom prst="rect">
            <a:avLst/>
          </a:prstGeom>
          <a:noFill/>
          <a:ln>
            <a:noFill/>
          </a:ln>
        </p:spPr>
        <p:txBody>
          <a:bodyPr spcFirstLastPara="1" wrap="square" lIns="92425" tIns="46200" rIns="92425" bIns="46200"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4"/>
        <p:cNvGrpSpPr/>
        <p:nvPr/>
      </p:nvGrpSpPr>
      <p:grpSpPr>
        <a:xfrm>
          <a:off x="0" y="0"/>
          <a:ext cx="0" cy="0"/>
          <a:chOff x="0" y="0"/>
          <a:chExt cx="0" cy="0"/>
        </a:xfrm>
      </p:grpSpPr>
      <p:sp>
        <p:nvSpPr>
          <p:cNvPr id="1205" name="Google Shape;1205;p118:notes"/>
          <p:cNvSpPr txBox="1"/>
          <p:nvPr/>
        </p:nvSpPr>
        <p:spPr>
          <a:xfrm>
            <a:off x="3900487" y="8832850"/>
            <a:ext cx="2981325" cy="463550"/>
          </a:xfrm>
          <a:prstGeom prst="rect">
            <a:avLst/>
          </a:prstGeom>
          <a:noFill/>
          <a:ln>
            <a:noFill/>
          </a:ln>
        </p:spPr>
        <p:txBody>
          <a:bodyPr spcFirstLastPara="1" wrap="square" lIns="92425" tIns="46200" rIns="92425" bIns="4620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0" i="0" u="none">
                <a:solidFill>
                  <a:srgbClr val="000000"/>
                </a:solidFill>
                <a:latin typeface="Times New Roman"/>
                <a:ea typeface="Times New Roman"/>
                <a:cs typeface="Times New Roman"/>
                <a:sym typeface="Times New Roman"/>
              </a:rPr>
              <a:t>118</a:t>
            </a:fld>
            <a:endParaRPr/>
          </a:p>
        </p:txBody>
      </p:sp>
      <p:sp>
        <p:nvSpPr>
          <p:cNvPr id="1206" name="Google Shape;1206;p118:notes"/>
          <p:cNvSpPr>
            <a:spLocks noGrp="1" noRot="1" noChangeAspect="1"/>
          </p:cNvSpPr>
          <p:nvPr>
            <p:ph type="sldImg" idx="2"/>
          </p:nvPr>
        </p:nvSpPr>
        <p:spPr>
          <a:xfrm>
            <a:off x="1117600" y="698500"/>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207" name="Google Shape;1207;p118:notes"/>
          <p:cNvSpPr txBox="1">
            <a:spLocks noGrp="1"/>
          </p:cNvSpPr>
          <p:nvPr>
            <p:ph type="body" idx="1"/>
          </p:nvPr>
        </p:nvSpPr>
        <p:spPr>
          <a:xfrm>
            <a:off x="917575" y="4416425"/>
            <a:ext cx="5046662" cy="4181475"/>
          </a:xfrm>
          <a:prstGeom prst="rect">
            <a:avLst/>
          </a:prstGeom>
          <a:noFill/>
          <a:ln>
            <a:noFill/>
          </a:ln>
        </p:spPr>
        <p:txBody>
          <a:bodyPr spcFirstLastPara="1" wrap="square" lIns="92425" tIns="46200" rIns="92425" bIns="46200"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4"/>
        <p:cNvGrpSpPr/>
        <p:nvPr/>
      </p:nvGrpSpPr>
      <p:grpSpPr>
        <a:xfrm>
          <a:off x="0" y="0"/>
          <a:ext cx="0" cy="0"/>
          <a:chOff x="0" y="0"/>
          <a:chExt cx="0" cy="0"/>
        </a:xfrm>
      </p:grpSpPr>
      <p:sp>
        <p:nvSpPr>
          <p:cNvPr id="1215" name="Google Shape;1215;p119:notes"/>
          <p:cNvSpPr txBox="1"/>
          <p:nvPr/>
        </p:nvSpPr>
        <p:spPr>
          <a:xfrm>
            <a:off x="3900487" y="8832850"/>
            <a:ext cx="2981325" cy="463550"/>
          </a:xfrm>
          <a:prstGeom prst="rect">
            <a:avLst/>
          </a:prstGeom>
          <a:noFill/>
          <a:ln>
            <a:noFill/>
          </a:ln>
        </p:spPr>
        <p:txBody>
          <a:bodyPr spcFirstLastPara="1" wrap="square" lIns="92425" tIns="46200" rIns="92425" bIns="4620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0" i="0" u="none">
                <a:solidFill>
                  <a:srgbClr val="000000"/>
                </a:solidFill>
                <a:latin typeface="Times New Roman"/>
                <a:ea typeface="Times New Roman"/>
                <a:cs typeface="Times New Roman"/>
                <a:sym typeface="Times New Roman"/>
              </a:rPr>
              <a:t>119</a:t>
            </a:fld>
            <a:endParaRPr/>
          </a:p>
        </p:txBody>
      </p:sp>
      <p:sp>
        <p:nvSpPr>
          <p:cNvPr id="1216" name="Google Shape;1216;p119:notes"/>
          <p:cNvSpPr>
            <a:spLocks noGrp="1" noRot="1" noChangeAspect="1"/>
          </p:cNvSpPr>
          <p:nvPr>
            <p:ph type="sldImg" idx="2"/>
          </p:nvPr>
        </p:nvSpPr>
        <p:spPr>
          <a:xfrm>
            <a:off x="1117600" y="698500"/>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217" name="Google Shape;1217;p119:notes"/>
          <p:cNvSpPr txBox="1">
            <a:spLocks noGrp="1"/>
          </p:cNvSpPr>
          <p:nvPr>
            <p:ph type="body" idx="1"/>
          </p:nvPr>
        </p:nvSpPr>
        <p:spPr>
          <a:xfrm>
            <a:off x="917575" y="4416425"/>
            <a:ext cx="5046662" cy="4181475"/>
          </a:xfrm>
          <a:prstGeom prst="rect">
            <a:avLst/>
          </a:prstGeom>
          <a:noFill/>
          <a:ln>
            <a:noFill/>
          </a:ln>
        </p:spPr>
        <p:txBody>
          <a:bodyPr spcFirstLastPara="1" wrap="square" lIns="92425" tIns="46200" rIns="92425" bIns="46200"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p12:notes"/>
          <p:cNvSpPr txBox="1">
            <a:spLocks noGrp="1"/>
          </p:cNvSpPr>
          <p:nvPr>
            <p:ph type="body" idx="1"/>
          </p:nvPr>
        </p:nvSpPr>
        <p:spPr>
          <a:xfrm>
            <a:off x="917575" y="4416425"/>
            <a:ext cx="5046662" cy="4181475"/>
          </a:xfrm>
          <a:prstGeom prst="rect">
            <a:avLst/>
          </a:prstGeom>
        </p:spPr>
        <p:txBody>
          <a:bodyPr spcFirstLastPara="1" wrap="square" lIns="92425" tIns="46200" rIns="92425" bIns="46200" anchor="ctr" anchorCtr="0">
            <a:noAutofit/>
          </a:bodyPr>
          <a:lstStyle/>
          <a:p>
            <a:pPr marL="0" lvl="0" indent="0" algn="l" rtl="0">
              <a:spcBef>
                <a:spcPts val="0"/>
              </a:spcBef>
              <a:spcAft>
                <a:spcPts val="0"/>
              </a:spcAft>
              <a:buNone/>
            </a:pPr>
            <a:endParaRPr/>
          </a:p>
        </p:txBody>
      </p:sp>
      <p:sp>
        <p:nvSpPr>
          <p:cNvPr id="195" name="Google Shape;195;p12:notes"/>
          <p:cNvSpPr>
            <a:spLocks noGrp="1" noRot="1" noChangeAspect="1"/>
          </p:cNvSpPr>
          <p:nvPr>
            <p:ph type="sldImg" idx="2"/>
          </p:nvPr>
        </p:nvSpPr>
        <p:spPr>
          <a:xfrm>
            <a:off x="1117600" y="698500"/>
            <a:ext cx="4648200"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4"/>
        <p:cNvGrpSpPr/>
        <p:nvPr/>
      </p:nvGrpSpPr>
      <p:grpSpPr>
        <a:xfrm>
          <a:off x="0" y="0"/>
          <a:ext cx="0" cy="0"/>
          <a:chOff x="0" y="0"/>
          <a:chExt cx="0" cy="0"/>
        </a:xfrm>
      </p:grpSpPr>
      <p:sp>
        <p:nvSpPr>
          <p:cNvPr id="1225" name="Google Shape;1225;p120:notes"/>
          <p:cNvSpPr txBox="1"/>
          <p:nvPr/>
        </p:nvSpPr>
        <p:spPr>
          <a:xfrm>
            <a:off x="3900487" y="8832850"/>
            <a:ext cx="2981325" cy="463550"/>
          </a:xfrm>
          <a:prstGeom prst="rect">
            <a:avLst/>
          </a:prstGeom>
          <a:noFill/>
          <a:ln>
            <a:noFill/>
          </a:ln>
        </p:spPr>
        <p:txBody>
          <a:bodyPr spcFirstLastPara="1" wrap="square" lIns="92425" tIns="46200" rIns="92425" bIns="4620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0" i="0" u="none">
                <a:solidFill>
                  <a:srgbClr val="000000"/>
                </a:solidFill>
                <a:latin typeface="Times New Roman"/>
                <a:ea typeface="Times New Roman"/>
                <a:cs typeface="Times New Roman"/>
                <a:sym typeface="Times New Roman"/>
              </a:rPr>
              <a:t>120</a:t>
            </a:fld>
            <a:endParaRPr/>
          </a:p>
        </p:txBody>
      </p:sp>
      <p:sp>
        <p:nvSpPr>
          <p:cNvPr id="1226" name="Google Shape;1226;p120:notes"/>
          <p:cNvSpPr>
            <a:spLocks noGrp="1" noRot="1" noChangeAspect="1"/>
          </p:cNvSpPr>
          <p:nvPr>
            <p:ph type="sldImg" idx="2"/>
          </p:nvPr>
        </p:nvSpPr>
        <p:spPr>
          <a:xfrm>
            <a:off x="1117600" y="698500"/>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227" name="Google Shape;1227;p120:notes"/>
          <p:cNvSpPr txBox="1">
            <a:spLocks noGrp="1"/>
          </p:cNvSpPr>
          <p:nvPr>
            <p:ph type="body" idx="1"/>
          </p:nvPr>
        </p:nvSpPr>
        <p:spPr>
          <a:xfrm>
            <a:off x="917575" y="4416425"/>
            <a:ext cx="5046662" cy="4181475"/>
          </a:xfrm>
          <a:prstGeom prst="rect">
            <a:avLst/>
          </a:prstGeom>
          <a:noFill/>
          <a:ln>
            <a:noFill/>
          </a:ln>
        </p:spPr>
        <p:txBody>
          <a:bodyPr spcFirstLastPara="1" wrap="square" lIns="92425" tIns="46200" rIns="92425" bIns="46200"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4"/>
        <p:cNvGrpSpPr/>
        <p:nvPr/>
      </p:nvGrpSpPr>
      <p:grpSpPr>
        <a:xfrm>
          <a:off x="0" y="0"/>
          <a:ext cx="0" cy="0"/>
          <a:chOff x="0" y="0"/>
          <a:chExt cx="0" cy="0"/>
        </a:xfrm>
      </p:grpSpPr>
      <p:sp>
        <p:nvSpPr>
          <p:cNvPr id="1235" name="Google Shape;1235;p121:notes"/>
          <p:cNvSpPr txBox="1"/>
          <p:nvPr/>
        </p:nvSpPr>
        <p:spPr>
          <a:xfrm>
            <a:off x="3900487" y="8832850"/>
            <a:ext cx="2981325" cy="463550"/>
          </a:xfrm>
          <a:prstGeom prst="rect">
            <a:avLst/>
          </a:prstGeom>
          <a:noFill/>
          <a:ln>
            <a:noFill/>
          </a:ln>
        </p:spPr>
        <p:txBody>
          <a:bodyPr spcFirstLastPara="1" wrap="square" lIns="92425" tIns="46200" rIns="92425" bIns="4620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0" i="0" u="none">
                <a:solidFill>
                  <a:srgbClr val="000000"/>
                </a:solidFill>
                <a:latin typeface="Times New Roman"/>
                <a:ea typeface="Times New Roman"/>
                <a:cs typeface="Times New Roman"/>
                <a:sym typeface="Times New Roman"/>
              </a:rPr>
              <a:t>121</a:t>
            </a:fld>
            <a:endParaRPr/>
          </a:p>
        </p:txBody>
      </p:sp>
      <p:sp>
        <p:nvSpPr>
          <p:cNvPr id="1236" name="Google Shape;1236;p121:notes"/>
          <p:cNvSpPr>
            <a:spLocks noGrp="1" noRot="1" noChangeAspect="1"/>
          </p:cNvSpPr>
          <p:nvPr>
            <p:ph type="sldImg" idx="2"/>
          </p:nvPr>
        </p:nvSpPr>
        <p:spPr>
          <a:xfrm>
            <a:off x="1117600" y="698500"/>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237" name="Google Shape;1237;p121:notes"/>
          <p:cNvSpPr txBox="1">
            <a:spLocks noGrp="1"/>
          </p:cNvSpPr>
          <p:nvPr>
            <p:ph type="body" idx="1"/>
          </p:nvPr>
        </p:nvSpPr>
        <p:spPr>
          <a:xfrm>
            <a:off x="917575" y="4416425"/>
            <a:ext cx="5046662" cy="4181475"/>
          </a:xfrm>
          <a:prstGeom prst="rect">
            <a:avLst/>
          </a:prstGeom>
          <a:noFill/>
          <a:ln>
            <a:noFill/>
          </a:ln>
        </p:spPr>
        <p:txBody>
          <a:bodyPr spcFirstLastPara="1" wrap="square" lIns="92425" tIns="46200" rIns="92425" bIns="46200"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6"/>
        <p:cNvGrpSpPr/>
        <p:nvPr/>
      </p:nvGrpSpPr>
      <p:grpSpPr>
        <a:xfrm>
          <a:off x="0" y="0"/>
          <a:ext cx="0" cy="0"/>
          <a:chOff x="0" y="0"/>
          <a:chExt cx="0" cy="0"/>
        </a:xfrm>
      </p:grpSpPr>
      <p:sp>
        <p:nvSpPr>
          <p:cNvPr id="1247" name="Google Shape;1247;p122:notes"/>
          <p:cNvSpPr txBox="1"/>
          <p:nvPr/>
        </p:nvSpPr>
        <p:spPr>
          <a:xfrm>
            <a:off x="3900487" y="8832850"/>
            <a:ext cx="2981325" cy="463550"/>
          </a:xfrm>
          <a:prstGeom prst="rect">
            <a:avLst/>
          </a:prstGeom>
          <a:noFill/>
          <a:ln>
            <a:noFill/>
          </a:ln>
        </p:spPr>
        <p:txBody>
          <a:bodyPr spcFirstLastPara="1" wrap="square" lIns="92425" tIns="46200" rIns="92425" bIns="4620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0" i="0" u="none">
                <a:solidFill>
                  <a:srgbClr val="000000"/>
                </a:solidFill>
                <a:latin typeface="Times New Roman"/>
                <a:ea typeface="Times New Roman"/>
                <a:cs typeface="Times New Roman"/>
                <a:sym typeface="Times New Roman"/>
              </a:rPr>
              <a:t>122</a:t>
            </a:fld>
            <a:endParaRPr/>
          </a:p>
        </p:txBody>
      </p:sp>
      <p:sp>
        <p:nvSpPr>
          <p:cNvPr id="1248" name="Google Shape;1248;p122:notes"/>
          <p:cNvSpPr>
            <a:spLocks noGrp="1" noRot="1" noChangeAspect="1"/>
          </p:cNvSpPr>
          <p:nvPr>
            <p:ph type="sldImg" idx="2"/>
          </p:nvPr>
        </p:nvSpPr>
        <p:spPr>
          <a:xfrm>
            <a:off x="1117600" y="698500"/>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249" name="Google Shape;1249;p122:notes"/>
          <p:cNvSpPr txBox="1">
            <a:spLocks noGrp="1"/>
          </p:cNvSpPr>
          <p:nvPr>
            <p:ph type="body" idx="1"/>
          </p:nvPr>
        </p:nvSpPr>
        <p:spPr>
          <a:xfrm>
            <a:off x="917575" y="4416425"/>
            <a:ext cx="5046662" cy="4181475"/>
          </a:xfrm>
          <a:prstGeom prst="rect">
            <a:avLst/>
          </a:prstGeom>
          <a:noFill/>
          <a:ln>
            <a:noFill/>
          </a:ln>
        </p:spPr>
        <p:txBody>
          <a:bodyPr spcFirstLastPara="1" wrap="square" lIns="92425" tIns="46200" rIns="92425" bIns="46200"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6"/>
        <p:cNvGrpSpPr/>
        <p:nvPr/>
      </p:nvGrpSpPr>
      <p:grpSpPr>
        <a:xfrm>
          <a:off x="0" y="0"/>
          <a:ext cx="0" cy="0"/>
          <a:chOff x="0" y="0"/>
          <a:chExt cx="0" cy="0"/>
        </a:xfrm>
      </p:grpSpPr>
      <p:sp>
        <p:nvSpPr>
          <p:cNvPr id="1257" name="Google Shape;1257;p123:notes"/>
          <p:cNvSpPr txBox="1"/>
          <p:nvPr/>
        </p:nvSpPr>
        <p:spPr>
          <a:xfrm>
            <a:off x="3900487" y="8832850"/>
            <a:ext cx="2981325" cy="463550"/>
          </a:xfrm>
          <a:prstGeom prst="rect">
            <a:avLst/>
          </a:prstGeom>
          <a:noFill/>
          <a:ln>
            <a:noFill/>
          </a:ln>
        </p:spPr>
        <p:txBody>
          <a:bodyPr spcFirstLastPara="1" wrap="square" lIns="92425" tIns="46200" rIns="92425" bIns="4620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0" i="0" u="none">
                <a:solidFill>
                  <a:srgbClr val="000000"/>
                </a:solidFill>
                <a:latin typeface="Times New Roman"/>
                <a:ea typeface="Times New Roman"/>
                <a:cs typeface="Times New Roman"/>
                <a:sym typeface="Times New Roman"/>
              </a:rPr>
              <a:t>123</a:t>
            </a:fld>
            <a:endParaRPr/>
          </a:p>
        </p:txBody>
      </p:sp>
      <p:sp>
        <p:nvSpPr>
          <p:cNvPr id="1258" name="Google Shape;1258;p123:notes"/>
          <p:cNvSpPr>
            <a:spLocks noGrp="1" noRot="1" noChangeAspect="1"/>
          </p:cNvSpPr>
          <p:nvPr>
            <p:ph type="sldImg" idx="2"/>
          </p:nvPr>
        </p:nvSpPr>
        <p:spPr>
          <a:xfrm>
            <a:off x="1117600" y="698500"/>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259" name="Google Shape;1259;p123:notes"/>
          <p:cNvSpPr txBox="1">
            <a:spLocks noGrp="1"/>
          </p:cNvSpPr>
          <p:nvPr>
            <p:ph type="body" idx="1"/>
          </p:nvPr>
        </p:nvSpPr>
        <p:spPr>
          <a:xfrm>
            <a:off x="917575" y="4416425"/>
            <a:ext cx="5046662" cy="4181475"/>
          </a:xfrm>
          <a:prstGeom prst="rect">
            <a:avLst/>
          </a:prstGeom>
          <a:noFill/>
          <a:ln>
            <a:noFill/>
          </a:ln>
        </p:spPr>
        <p:txBody>
          <a:bodyPr spcFirstLastPara="1" wrap="square" lIns="92425" tIns="46200" rIns="92425" bIns="46200"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6"/>
        <p:cNvGrpSpPr/>
        <p:nvPr/>
      </p:nvGrpSpPr>
      <p:grpSpPr>
        <a:xfrm>
          <a:off x="0" y="0"/>
          <a:ext cx="0" cy="0"/>
          <a:chOff x="0" y="0"/>
          <a:chExt cx="0" cy="0"/>
        </a:xfrm>
      </p:grpSpPr>
      <p:sp>
        <p:nvSpPr>
          <p:cNvPr id="1267" name="Google Shape;1267;p124:notes"/>
          <p:cNvSpPr>
            <a:spLocks noGrp="1" noRot="1" noChangeAspect="1"/>
          </p:cNvSpPr>
          <p:nvPr>
            <p:ph type="sldImg" idx="2"/>
          </p:nvPr>
        </p:nvSpPr>
        <p:spPr>
          <a:xfrm>
            <a:off x="1117600" y="698500"/>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268" name="Google Shape;1268;p124:notes"/>
          <p:cNvSpPr txBox="1">
            <a:spLocks noGrp="1"/>
          </p:cNvSpPr>
          <p:nvPr>
            <p:ph type="body" idx="1"/>
          </p:nvPr>
        </p:nvSpPr>
        <p:spPr>
          <a:xfrm>
            <a:off x="917575" y="4416425"/>
            <a:ext cx="5046662" cy="4181475"/>
          </a:xfrm>
          <a:prstGeom prst="rect">
            <a:avLst/>
          </a:prstGeom>
          <a:noFill/>
          <a:ln>
            <a:noFill/>
          </a:ln>
        </p:spPr>
        <p:txBody>
          <a:bodyPr spcFirstLastPara="1" wrap="square" lIns="92425" tIns="46200" rIns="92425" bIns="46200"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7"/>
        <p:cNvGrpSpPr/>
        <p:nvPr/>
      </p:nvGrpSpPr>
      <p:grpSpPr>
        <a:xfrm>
          <a:off x="0" y="0"/>
          <a:ext cx="0" cy="0"/>
          <a:chOff x="0" y="0"/>
          <a:chExt cx="0" cy="0"/>
        </a:xfrm>
      </p:grpSpPr>
      <p:sp>
        <p:nvSpPr>
          <p:cNvPr id="1278" name="Google Shape;1278;p125:notes"/>
          <p:cNvSpPr txBox="1"/>
          <p:nvPr/>
        </p:nvSpPr>
        <p:spPr>
          <a:xfrm>
            <a:off x="3900487" y="8832850"/>
            <a:ext cx="2981325" cy="463550"/>
          </a:xfrm>
          <a:prstGeom prst="rect">
            <a:avLst/>
          </a:prstGeom>
          <a:noFill/>
          <a:ln>
            <a:noFill/>
          </a:ln>
        </p:spPr>
        <p:txBody>
          <a:bodyPr spcFirstLastPara="1" wrap="square" lIns="92425" tIns="46200" rIns="92425" bIns="4620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0" i="0" u="none">
                <a:solidFill>
                  <a:srgbClr val="000000"/>
                </a:solidFill>
                <a:latin typeface="Times New Roman"/>
                <a:ea typeface="Times New Roman"/>
                <a:cs typeface="Times New Roman"/>
                <a:sym typeface="Times New Roman"/>
              </a:rPr>
              <a:t>125</a:t>
            </a:fld>
            <a:endParaRPr/>
          </a:p>
        </p:txBody>
      </p:sp>
      <p:sp>
        <p:nvSpPr>
          <p:cNvPr id="1279" name="Google Shape;1279;p125:notes"/>
          <p:cNvSpPr>
            <a:spLocks noGrp="1" noRot="1" noChangeAspect="1"/>
          </p:cNvSpPr>
          <p:nvPr>
            <p:ph type="sldImg" idx="2"/>
          </p:nvPr>
        </p:nvSpPr>
        <p:spPr>
          <a:xfrm>
            <a:off x="1117600" y="698500"/>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280" name="Google Shape;1280;p125:notes"/>
          <p:cNvSpPr txBox="1">
            <a:spLocks noGrp="1"/>
          </p:cNvSpPr>
          <p:nvPr>
            <p:ph type="body" idx="1"/>
          </p:nvPr>
        </p:nvSpPr>
        <p:spPr>
          <a:xfrm>
            <a:off x="917575" y="4416425"/>
            <a:ext cx="5046662" cy="4181475"/>
          </a:xfrm>
          <a:prstGeom prst="rect">
            <a:avLst/>
          </a:prstGeom>
          <a:noFill/>
          <a:ln>
            <a:noFill/>
          </a:ln>
        </p:spPr>
        <p:txBody>
          <a:bodyPr spcFirstLastPara="1" wrap="square" lIns="92425" tIns="46200" rIns="92425" bIns="46200"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7"/>
        <p:cNvGrpSpPr/>
        <p:nvPr/>
      </p:nvGrpSpPr>
      <p:grpSpPr>
        <a:xfrm>
          <a:off x="0" y="0"/>
          <a:ext cx="0" cy="0"/>
          <a:chOff x="0" y="0"/>
          <a:chExt cx="0" cy="0"/>
        </a:xfrm>
      </p:grpSpPr>
      <p:sp>
        <p:nvSpPr>
          <p:cNvPr id="1288" name="Google Shape;1288;p126:notes"/>
          <p:cNvSpPr txBox="1"/>
          <p:nvPr/>
        </p:nvSpPr>
        <p:spPr>
          <a:xfrm>
            <a:off x="3900487" y="8832850"/>
            <a:ext cx="2981325" cy="463550"/>
          </a:xfrm>
          <a:prstGeom prst="rect">
            <a:avLst/>
          </a:prstGeom>
          <a:noFill/>
          <a:ln>
            <a:noFill/>
          </a:ln>
        </p:spPr>
        <p:txBody>
          <a:bodyPr spcFirstLastPara="1" wrap="square" lIns="92425" tIns="46200" rIns="92425" bIns="4620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0" i="0" u="none">
                <a:solidFill>
                  <a:srgbClr val="000000"/>
                </a:solidFill>
                <a:latin typeface="Times New Roman"/>
                <a:ea typeface="Times New Roman"/>
                <a:cs typeface="Times New Roman"/>
                <a:sym typeface="Times New Roman"/>
              </a:rPr>
              <a:t>126</a:t>
            </a:fld>
            <a:endParaRPr/>
          </a:p>
        </p:txBody>
      </p:sp>
      <p:sp>
        <p:nvSpPr>
          <p:cNvPr id="1289" name="Google Shape;1289;p126:notes"/>
          <p:cNvSpPr>
            <a:spLocks noGrp="1" noRot="1" noChangeAspect="1"/>
          </p:cNvSpPr>
          <p:nvPr>
            <p:ph type="sldImg" idx="2"/>
          </p:nvPr>
        </p:nvSpPr>
        <p:spPr>
          <a:xfrm>
            <a:off x="1117600" y="698500"/>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290" name="Google Shape;1290;p126:notes"/>
          <p:cNvSpPr txBox="1">
            <a:spLocks noGrp="1"/>
          </p:cNvSpPr>
          <p:nvPr>
            <p:ph type="body" idx="1"/>
          </p:nvPr>
        </p:nvSpPr>
        <p:spPr>
          <a:xfrm>
            <a:off x="917575" y="4416425"/>
            <a:ext cx="5046662" cy="4181475"/>
          </a:xfrm>
          <a:prstGeom prst="rect">
            <a:avLst/>
          </a:prstGeom>
          <a:noFill/>
          <a:ln>
            <a:noFill/>
          </a:ln>
        </p:spPr>
        <p:txBody>
          <a:bodyPr spcFirstLastPara="1" wrap="square" lIns="92425" tIns="46200" rIns="92425" bIns="46200"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7"/>
        <p:cNvGrpSpPr/>
        <p:nvPr/>
      </p:nvGrpSpPr>
      <p:grpSpPr>
        <a:xfrm>
          <a:off x="0" y="0"/>
          <a:ext cx="0" cy="0"/>
          <a:chOff x="0" y="0"/>
          <a:chExt cx="0" cy="0"/>
        </a:xfrm>
      </p:grpSpPr>
      <p:sp>
        <p:nvSpPr>
          <p:cNvPr id="1298" name="Google Shape;1298;p127:notes"/>
          <p:cNvSpPr txBox="1"/>
          <p:nvPr/>
        </p:nvSpPr>
        <p:spPr>
          <a:xfrm>
            <a:off x="3900487" y="8832850"/>
            <a:ext cx="2981325" cy="463550"/>
          </a:xfrm>
          <a:prstGeom prst="rect">
            <a:avLst/>
          </a:prstGeom>
          <a:noFill/>
          <a:ln>
            <a:noFill/>
          </a:ln>
        </p:spPr>
        <p:txBody>
          <a:bodyPr spcFirstLastPara="1" wrap="square" lIns="92425" tIns="46200" rIns="92425" bIns="4620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0" i="0" u="none">
                <a:solidFill>
                  <a:srgbClr val="000000"/>
                </a:solidFill>
                <a:latin typeface="Times New Roman"/>
                <a:ea typeface="Times New Roman"/>
                <a:cs typeface="Times New Roman"/>
                <a:sym typeface="Times New Roman"/>
              </a:rPr>
              <a:t>127</a:t>
            </a:fld>
            <a:endParaRPr/>
          </a:p>
        </p:txBody>
      </p:sp>
      <p:sp>
        <p:nvSpPr>
          <p:cNvPr id="1299" name="Google Shape;1299;p127:notes"/>
          <p:cNvSpPr>
            <a:spLocks noGrp="1" noRot="1" noChangeAspect="1"/>
          </p:cNvSpPr>
          <p:nvPr>
            <p:ph type="sldImg" idx="2"/>
          </p:nvPr>
        </p:nvSpPr>
        <p:spPr>
          <a:xfrm>
            <a:off x="1117600" y="698500"/>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300" name="Google Shape;1300;p127:notes"/>
          <p:cNvSpPr txBox="1">
            <a:spLocks noGrp="1"/>
          </p:cNvSpPr>
          <p:nvPr>
            <p:ph type="body" idx="1"/>
          </p:nvPr>
        </p:nvSpPr>
        <p:spPr>
          <a:xfrm>
            <a:off x="917575" y="4416425"/>
            <a:ext cx="5046662" cy="4181475"/>
          </a:xfrm>
          <a:prstGeom prst="rect">
            <a:avLst/>
          </a:prstGeom>
          <a:noFill/>
          <a:ln>
            <a:noFill/>
          </a:ln>
        </p:spPr>
        <p:txBody>
          <a:bodyPr spcFirstLastPara="1" wrap="square" lIns="92425" tIns="46200" rIns="92425" bIns="46200"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7"/>
        <p:cNvGrpSpPr/>
        <p:nvPr/>
      </p:nvGrpSpPr>
      <p:grpSpPr>
        <a:xfrm>
          <a:off x="0" y="0"/>
          <a:ext cx="0" cy="0"/>
          <a:chOff x="0" y="0"/>
          <a:chExt cx="0" cy="0"/>
        </a:xfrm>
      </p:grpSpPr>
      <p:sp>
        <p:nvSpPr>
          <p:cNvPr id="1308" name="Google Shape;1308;p128:notes"/>
          <p:cNvSpPr txBox="1"/>
          <p:nvPr/>
        </p:nvSpPr>
        <p:spPr>
          <a:xfrm>
            <a:off x="3900487" y="8832850"/>
            <a:ext cx="2981325" cy="463550"/>
          </a:xfrm>
          <a:prstGeom prst="rect">
            <a:avLst/>
          </a:prstGeom>
          <a:noFill/>
          <a:ln>
            <a:noFill/>
          </a:ln>
        </p:spPr>
        <p:txBody>
          <a:bodyPr spcFirstLastPara="1" wrap="square" lIns="92425" tIns="46200" rIns="92425" bIns="4620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0" i="0" u="none">
                <a:solidFill>
                  <a:srgbClr val="000000"/>
                </a:solidFill>
                <a:latin typeface="Times New Roman"/>
                <a:ea typeface="Times New Roman"/>
                <a:cs typeface="Times New Roman"/>
                <a:sym typeface="Times New Roman"/>
              </a:rPr>
              <a:t>128</a:t>
            </a:fld>
            <a:endParaRPr/>
          </a:p>
        </p:txBody>
      </p:sp>
      <p:sp>
        <p:nvSpPr>
          <p:cNvPr id="1309" name="Google Shape;1309;p128:notes"/>
          <p:cNvSpPr>
            <a:spLocks noGrp="1" noRot="1" noChangeAspect="1"/>
          </p:cNvSpPr>
          <p:nvPr>
            <p:ph type="sldImg" idx="2"/>
          </p:nvPr>
        </p:nvSpPr>
        <p:spPr>
          <a:xfrm>
            <a:off x="1117600" y="698500"/>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310" name="Google Shape;1310;p128:notes"/>
          <p:cNvSpPr txBox="1">
            <a:spLocks noGrp="1"/>
          </p:cNvSpPr>
          <p:nvPr>
            <p:ph type="body" idx="1"/>
          </p:nvPr>
        </p:nvSpPr>
        <p:spPr>
          <a:xfrm>
            <a:off x="917575" y="4416425"/>
            <a:ext cx="5046662" cy="4181475"/>
          </a:xfrm>
          <a:prstGeom prst="rect">
            <a:avLst/>
          </a:prstGeom>
          <a:noFill/>
          <a:ln>
            <a:noFill/>
          </a:ln>
        </p:spPr>
        <p:txBody>
          <a:bodyPr spcFirstLastPara="1" wrap="square" lIns="92425" tIns="46200" rIns="92425" bIns="46200"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7"/>
        <p:cNvGrpSpPr/>
        <p:nvPr/>
      </p:nvGrpSpPr>
      <p:grpSpPr>
        <a:xfrm>
          <a:off x="0" y="0"/>
          <a:ext cx="0" cy="0"/>
          <a:chOff x="0" y="0"/>
          <a:chExt cx="0" cy="0"/>
        </a:xfrm>
      </p:grpSpPr>
      <p:sp>
        <p:nvSpPr>
          <p:cNvPr id="1318" name="Google Shape;1318;p129:notes"/>
          <p:cNvSpPr>
            <a:spLocks noGrp="1" noRot="1" noChangeAspect="1"/>
          </p:cNvSpPr>
          <p:nvPr>
            <p:ph type="sldImg" idx="2"/>
          </p:nvPr>
        </p:nvSpPr>
        <p:spPr>
          <a:xfrm>
            <a:off x="1117600" y="698500"/>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319" name="Google Shape;1319;p129:notes"/>
          <p:cNvSpPr txBox="1">
            <a:spLocks noGrp="1"/>
          </p:cNvSpPr>
          <p:nvPr>
            <p:ph type="body" idx="1"/>
          </p:nvPr>
        </p:nvSpPr>
        <p:spPr>
          <a:xfrm>
            <a:off x="917575" y="4416425"/>
            <a:ext cx="5046662" cy="4181475"/>
          </a:xfrm>
          <a:prstGeom prst="rect">
            <a:avLst/>
          </a:prstGeom>
          <a:noFill/>
          <a:ln>
            <a:noFill/>
          </a:ln>
        </p:spPr>
        <p:txBody>
          <a:bodyPr spcFirstLastPara="1" wrap="square" lIns="92425" tIns="46200" rIns="92425" bIns="46200"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p13:notes"/>
          <p:cNvSpPr>
            <a:spLocks noGrp="1" noRot="1" noChangeAspect="1"/>
          </p:cNvSpPr>
          <p:nvPr>
            <p:ph type="sldImg" idx="2"/>
          </p:nvPr>
        </p:nvSpPr>
        <p:spPr>
          <a:xfrm>
            <a:off x="1117600" y="698500"/>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05" name="Google Shape;205;p13:notes"/>
          <p:cNvSpPr txBox="1">
            <a:spLocks noGrp="1"/>
          </p:cNvSpPr>
          <p:nvPr>
            <p:ph type="body" idx="1"/>
          </p:nvPr>
        </p:nvSpPr>
        <p:spPr>
          <a:xfrm>
            <a:off x="917575" y="4416425"/>
            <a:ext cx="5046662" cy="4181475"/>
          </a:xfrm>
          <a:prstGeom prst="rect">
            <a:avLst/>
          </a:prstGeom>
          <a:noFill/>
          <a:ln>
            <a:noFill/>
          </a:ln>
        </p:spPr>
        <p:txBody>
          <a:bodyPr spcFirstLastPara="1" wrap="square" lIns="92425" tIns="46200" rIns="92425" bIns="46200"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6"/>
        <p:cNvGrpSpPr/>
        <p:nvPr/>
      </p:nvGrpSpPr>
      <p:grpSpPr>
        <a:xfrm>
          <a:off x="0" y="0"/>
          <a:ext cx="0" cy="0"/>
          <a:chOff x="0" y="0"/>
          <a:chExt cx="0" cy="0"/>
        </a:xfrm>
      </p:grpSpPr>
      <p:sp>
        <p:nvSpPr>
          <p:cNvPr id="1327" name="Google Shape;1327;p130:notes"/>
          <p:cNvSpPr txBox="1"/>
          <p:nvPr/>
        </p:nvSpPr>
        <p:spPr>
          <a:xfrm>
            <a:off x="3900487" y="8832850"/>
            <a:ext cx="2981325" cy="463550"/>
          </a:xfrm>
          <a:prstGeom prst="rect">
            <a:avLst/>
          </a:prstGeom>
          <a:noFill/>
          <a:ln>
            <a:noFill/>
          </a:ln>
        </p:spPr>
        <p:txBody>
          <a:bodyPr spcFirstLastPara="1" wrap="square" lIns="92425" tIns="46200" rIns="92425" bIns="4620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0" i="0" u="none">
                <a:solidFill>
                  <a:srgbClr val="000000"/>
                </a:solidFill>
                <a:latin typeface="Times New Roman"/>
                <a:ea typeface="Times New Roman"/>
                <a:cs typeface="Times New Roman"/>
                <a:sym typeface="Times New Roman"/>
              </a:rPr>
              <a:t>130</a:t>
            </a:fld>
            <a:endParaRPr/>
          </a:p>
        </p:txBody>
      </p:sp>
      <p:sp>
        <p:nvSpPr>
          <p:cNvPr id="1328" name="Google Shape;1328;p130:notes"/>
          <p:cNvSpPr>
            <a:spLocks noGrp="1" noRot="1" noChangeAspect="1"/>
          </p:cNvSpPr>
          <p:nvPr>
            <p:ph type="sldImg" idx="2"/>
          </p:nvPr>
        </p:nvSpPr>
        <p:spPr>
          <a:xfrm>
            <a:off x="1117600" y="698500"/>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329" name="Google Shape;1329;p130:notes"/>
          <p:cNvSpPr txBox="1">
            <a:spLocks noGrp="1"/>
          </p:cNvSpPr>
          <p:nvPr>
            <p:ph type="body" idx="1"/>
          </p:nvPr>
        </p:nvSpPr>
        <p:spPr>
          <a:xfrm>
            <a:off x="917575" y="4416425"/>
            <a:ext cx="5046662" cy="4181475"/>
          </a:xfrm>
          <a:prstGeom prst="rect">
            <a:avLst/>
          </a:prstGeom>
          <a:noFill/>
          <a:ln>
            <a:noFill/>
          </a:ln>
        </p:spPr>
        <p:txBody>
          <a:bodyPr spcFirstLastPara="1" wrap="square" lIns="92425" tIns="46200" rIns="92425" bIns="46200"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6"/>
        <p:cNvGrpSpPr/>
        <p:nvPr/>
      </p:nvGrpSpPr>
      <p:grpSpPr>
        <a:xfrm>
          <a:off x="0" y="0"/>
          <a:ext cx="0" cy="0"/>
          <a:chOff x="0" y="0"/>
          <a:chExt cx="0" cy="0"/>
        </a:xfrm>
      </p:grpSpPr>
      <p:sp>
        <p:nvSpPr>
          <p:cNvPr id="1337" name="Google Shape;1337;p131:notes"/>
          <p:cNvSpPr txBox="1">
            <a:spLocks noGrp="1"/>
          </p:cNvSpPr>
          <p:nvPr>
            <p:ph type="body" idx="1"/>
          </p:nvPr>
        </p:nvSpPr>
        <p:spPr>
          <a:xfrm>
            <a:off x="917575" y="4416425"/>
            <a:ext cx="5046662" cy="4181475"/>
          </a:xfrm>
          <a:prstGeom prst="rect">
            <a:avLst/>
          </a:prstGeom>
        </p:spPr>
        <p:txBody>
          <a:bodyPr spcFirstLastPara="1" wrap="square" lIns="92425" tIns="46200" rIns="92425" bIns="46200" anchor="ctr" anchorCtr="0">
            <a:noAutofit/>
          </a:bodyPr>
          <a:lstStyle/>
          <a:p>
            <a:pPr marL="0" lvl="0" indent="0" algn="l" rtl="0">
              <a:spcBef>
                <a:spcPts val="0"/>
              </a:spcBef>
              <a:spcAft>
                <a:spcPts val="0"/>
              </a:spcAft>
              <a:buNone/>
            </a:pPr>
            <a:endParaRPr/>
          </a:p>
        </p:txBody>
      </p:sp>
      <p:sp>
        <p:nvSpPr>
          <p:cNvPr id="1338" name="Google Shape;1338;p131:notes"/>
          <p:cNvSpPr>
            <a:spLocks noGrp="1" noRot="1" noChangeAspect="1"/>
          </p:cNvSpPr>
          <p:nvPr>
            <p:ph type="sldImg" idx="2"/>
          </p:nvPr>
        </p:nvSpPr>
        <p:spPr>
          <a:xfrm>
            <a:off x="1117600" y="698500"/>
            <a:ext cx="4648200"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7"/>
        <p:cNvGrpSpPr/>
        <p:nvPr/>
      </p:nvGrpSpPr>
      <p:grpSpPr>
        <a:xfrm>
          <a:off x="0" y="0"/>
          <a:ext cx="0" cy="0"/>
          <a:chOff x="0" y="0"/>
          <a:chExt cx="0" cy="0"/>
        </a:xfrm>
      </p:grpSpPr>
      <p:sp>
        <p:nvSpPr>
          <p:cNvPr id="1348" name="Google Shape;1348;p132:notes"/>
          <p:cNvSpPr txBox="1"/>
          <p:nvPr/>
        </p:nvSpPr>
        <p:spPr>
          <a:xfrm>
            <a:off x="3900487" y="8832850"/>
            <a:ext cx="2981325" cy="463550"/>
          </a:xfrm>
          <a:prstGeom prst="rect">
            <a:avLst/>
          </a:prstGeom>
          <a:noFill/>
          <a:ln>
            <a:noFill/>
          </a:ln>
        </p:spPr>
        <p:txBody>
          <a:bodyPr spcFirstLastPara="1" wrap="square" lIns="92425" tIns="46200" rIns="92425" bIns="4620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0" i="0" u="none">
                <a:solidFill>
                  <a:srgbClr val="000000"/>
                </a:solidFill>
                <a:latin typeface="Times New Roman"/>
                <a:ea typeface="Times New Roman"/>
                <a:cs typeface="Times New Roman"/>
                <a:sym typeface="Times New Roman"/>
              </a:rPr>
              <a:t>132</a:t>
            </a:fld>
            <a:endParaRPr/>
          </a:p>
        </p:txBody>
      </p:sp>
      <p:sp>
        <p:nvSpPr>
          <p:cNvPr id="1349" name="Google Shape;1349;p132:notes"/>
          <p:cNvSpPr>
            <a:spLocks noGrp="1" noRot="1" noChangeAspect="1"/>
          </p:cNvSpPr>
          <p:nvPr>
            <p:ph type="sldImg" idx="2"/>
          </p:nvPr>
        </p:nvSpPr>
        <p:spPr>
          <a:xfrm>
            <a:off x="1117600" y="698500"/>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350" name="Google Shape;1350;p132:notes"/>
          <p:cNvSpPr txBox="1">
            <a:spLocks noGrp="1"/>
          </p:cNvSpPr>
          <p:nvPr>
            <p:ph type="body" idx="1"/>
          </p:nvPr>
        </p:nvSpPr>
        <p:spPr>
          <a:xfrm>
            <a:off x="917575" y="4416425"/>
            <a:ext cx="5046662" cy="4181475"/>
          </a:xfrm>
          <a:prstGeom prst="rect">
            <a:avLst/>
          </a:prstGeom>
          <a:noFill/>
          <a:ln>
            <a:noFill/>
          </a:ln>
        </p:spPr>
        <p:txBody>
          <a:bodyPr spcFirstLastPara="1" wrap="square" lIns="92425" tIns="46200" rIns="92425" bIns="46200"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7"/>
        <p:cNvGrpSpPr/>
        <p:nvPr/>
      </p:nvGrpSpPr>
      <p:grpSpPr>
        <a:xfrm>
          <a:off x="0" y="0"/>
          <a:ext cx="0" cy="0"/>
          <a:chOff x="0" y="0"/>
          <a:chExt cx="0" cy="0"/>
        </a:xfrm>
      </p:grpSpPr>
      <p:sp>
        <p:nvSpPr>
          <p:cNvPr id="1358" name="Google Shape;1358;p133:notes"/>
          <p:cNvSpPr txBox="1"/>
          <p:nvPr/>
        </p:nvSpPr>
        <p:spPr>
          <a:xfrm>
            <a:off x="3900487" y="8832850"/>
            <a:ext cx="2981325" cy="463550"/>
          </a:xfrm>
          <a:prstGeom prst="rect">
            <a:avLst/>
          </a:prstGeom>
          <a:noFill/>
          <a:ln>
            <a:noFill/>
          </a:ln>
        </p:spPr>
        <p:txBody>
          <a:bodyPr spcFirstLastPara="1" wrap="square" lIns="92425" tIns="46200" rIns="92425" bIns="4620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0" i="0" u="none">
                <a:solidFill>
                  <a:srgbClr val="000000"/>
                </a:solidFill>
                <a:latin typeface="Times New Roman"/>
                <a:ea typeface="Times New Roman"/>
                <a:cs typeface="Times New Roman"/>
                <a:sym typeface="Times New Roman"/>
              </a:rPr>
              <a:t>133</a:t>
            </a:fld>
            <a:endParaRPr/>
          </a:p>
        </p:txBody>
      </p:sp>
      <p:sp>
        <p:nvSpPr>
          <p:cNvPr id="1359" name="Google Shape;1359;p133:notes"/>
          <p:cNvSpPr>
            <a:spLocks noGrp="1" noRot="1" noChangeAspect="1"/>
          </p:cNvSpPr>
          <p:nvPr>
            <p:ph type="sldImg" idx="2"/>
          </p:nvPr>
        </p:nvSpPr>
        <p:spPr>
          <a:xfrm>
            <a:off x="1117600" y="698500"/>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360" name="Google Shape;1360;p133:notes"/>
          <p:cNvSpPr txBox="1">
            <a:spLocks noGrp="1"/>
          </p:cNvSpPr>
          <p:nvPr>
            <p:ph type="body" idx="1"/>
          </p:nvPr>
        </p:nvSpPr>
        <p:spPr>
          <a:xfrm>
            <a:off x="917575" y="4416425"/>
            <a:ext cx="5046662" cy="4181475"/>
          </a:xfrm>
          <a:prstGeom prst="rect">
            <a:avLst/>
          </a:prstGeom>
          <a:noFill/>
          <a:ln>
            <a:noFill/>
          </a:ln>
        </p:spPr>
        <p:txBody>
          <a:bodyPr spcFirstLastPara="1" wrap="square" lIns="92425" tIns="46200" rIns="92425" bIns="46200"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7"/>
        <p:cNvGrpSpPr/>
        <p:nvPr/>
      </p:nvGrpSpPr>
      <p:grpSpPr>
        <a:xfrm>
          <a:off x="0" y="0"/>
          <a:ext cx="0" cy="0"/>
          <a:chOff x="0" y="0"/>
          <a:chExt cx="0" cy="0"/>
        </a:xfrm>
      </p:grpSpPr>
      <p:sp>
        <p:nvSpPr>
          <p:cNvPr id="1368" name="Google Shape;1368;p134:notes"/>
          <p:cNvSpPr txBox="1"/>
          <p:nvPr/>
        </p:nvSpPr>
        <p:spPr>
          <a:xfrm>
            <a:off x="3900487" y="8832850"/>
            <a:ext cx="2981325" cy="463550"/>
          </a:xfrm>
          <a:prstGeom prst="rect">
            <a:avLst/>
          </a:prstGeom>
          <a:noFill/>
          <a:ln>
            <a:noFill/>
          </a:ln>
        </p:spPr>
        <p:txBody>
          <a:bodyPr spcFirstLastPara="1" wrap="square" lIns="92425" tIns="46200" rIns="92425" bIns="4620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0" i="0" u="none">
                <a:solidFill>
                  <a:srgbClr val="000000"/>
                </a:solidFill>
                <a:latin typeface="Times New Roman"/>
                <a:ea typeface="Times New Roman"/>
                <a:cs typeface="Times New Roman"/>
                <a:sym typeface="Times New Roman"/>
              </a:rPr>
              <a:t>134</a:t>
            </a:fld>
            <a:endParaRPr/>
          </a:p>
        </p:txBody>
      </p:sp>
      <p:sp>
        <p:nvSpPr>
          <p:cNvPr id="1369" name="Google Shape;1369;p134:notes"/>
          <p:cNvSpPr>
            <a:spLocks noGrp="1" noRot="1" noChangeAspect="1"/>
          </p:cNvSpPr>
          <p:nvPr>
            <p:ph type="sldImg" idx="2"/>
          </p:nvPr>
        </p:nvSpPr>
        <p:spPr>
          <a:xfrm>
            <a:off x="1117600" y="698500"/>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370" name="Google Shape;1370;p134:notes"/>
          <p:cNvSpPr txBox="1">
            <a:spLocks noGrp="1"/>
          </p:cNvSpPr>
          <p:nvPr>
            <p:ph type="body" idx="1"/>
          </p:nvPr>
        </p:nvSpPr>
        <p:spPr>
          <a:xfrm>
            <a:off x="917575" y="4416425"/>
            <a:ext cx="5046662" cy="4181475"/>
          </a:xfrm>
          <a:prstGeom prst="rect">
            <a:avLst/>
          </a:prstGeom>
          <a:noFill/>
          <a:ln>
            <a:noFill/>
          </a:ln>
        </p:spPr>
        <p:txBody>
          <a:bodyPr spcFirstLastPara="1" wrap="square" lIns="92425" tIns="46200" rIns="92425" bIns="46200"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7"/>
        <p:cNvGrpSpPr/>
        <p:nvPr/>
      </p:nvGrpSpPr>
      <p:grpSpPr>
        <a:xfrm>
          <a:off x="0" y="0"/>
          <a:ext cx="0" cy="0"/>
          <a:chOff x="0" y="0"/>
          <a:chExt cx="0" cy="0"/>
        </a:xfrm>
      </p:grpSpPr>
      <p:sp>
        <p:nvSpPr>
          <p:cNvPr id="1378" name="Google Shape;1378;p135:notes"/>
          <p:cNvSpPr txBox="1"/>
          <p:nvPr/>
        </p:nvSpPr>
        <p:spPr>
          <a:xfrm>
            <a:off x="3900487" y="8832850"/>
            <a:ext cx="2981325" cy="463550"/>
          </a:xfrm>
          <a:prstGeom prst="rect">
            <a:avLst/>
          </a:prstGeom>
          <a:noFill/>
          <a:ln>
            <a:noFill/>
          </a:ln>
        </p:spPr>
        <p:txBody>
          <a:bodyPr spcFirstLastPara="1" wrap="square" lIns="92425" tIns="46200" rIns="92425" bIns="4620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0" i="0" u="none">
                <a:solidFill>
                  <a:srgbClr val="000000"/>
                </a:solidFill>
                <a:latin typeface="Times New Roman"/>
                <a:ea typeface="Times New Roman"/>
                <a:cs typeface="Times New Roman"/>
                <a:sym typeface="Times New Roman"/>
              </a:rPr>
              <a:t>135</a:t>
            </a:fld>
            <a:endParaRPr/>
          </a:p>
        </p:txBody>
      </p:sp>
      <p:sp>
        <p:nvSpPr>
          <p:cNvPr id="1379" name="Google Shape;1379;p135:notes"/>
          <p:cNvSpPr>
            <a:spLocks noGrp="1" noRot="1" noChangeAspect="1"/>
          </p:cNvSpPr>
          <p:nvPr>
            <p:ph type="sldImg" idx="2"/>
          </p:nvPr>
        </p:nvSpPr>
        <p:spPr>
          <a:xfrm>
            <a:off x="1117600" y="698500"/>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380" name="Google Shape;1380;p135:notes"/>
          <p:cNvSpPr txBox="1">
            <a:spLocks noGrp="1"/>
          </p:cNvSpPr>
          <p:nvPr>
            <p:ph type="body" idx="1"/>
          </p:nvPr>
        </p:nvSpPr>
        <p:spPr>
          <a:xfrm>
            <a:off x="917575" y="4416425"/>
            <a:ext cx="5046662" cy="4181475"/>
          </a:xfrm>
          <a:prstGeom prst="rect">
            <a:avLst/>
          </a:prstGeom>
          <a:noFill/>
          <a:ln>
            <a:noFill/>
          </a:ln>
        </p:spPr>
        <p:txBody>
          <a:bodyPr spcFirstLastPara="1" wrap="square" lIns="92425" tIns="46200" rIns="92425" bIns="46200"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7"/>
        <p:cNvGrpSpPr/>
        <p:nvPr/>
      </p:nvGrpSpPr>
      <p:grpSpPr>
        <a:xfrm>
          <a:off x="0" y="0"/>
          <a:ext cx="0" cy="0"/>
          <a:chOff x="0" y="0"/>
          <a:chExt cx="0" cy="0"/>
        </a:xfrm>
      </p:grpSpPr>
      <p:sp>
        <p:nvSpPr>
          <p:cNvPr id="1388" name="Google Shape;1388;p136:notes"/>
          <p:cNvSpPr txBox="1"/>
          <p:nvPr/>
        </p:nvSpPr>
        <p:spPr>
          <a:xfrm>
            <a:off x="3900487" y="8832850"/>
            <a:ext cx="2981325" cy="463550"/>
          </a:xfrm>
          <a:prstGeom prst="rect">
            <a:avLst/>
          </a:prstGeom>
          <a:noFill/>
          <a:ln>
            <a:noFill/>
          </a:ln>
        </p:spPr>
        <p:txBody>
          <a:bodyPr spcFirstLastPara="1" wrap="square" lIns="92425" tIns="46200" rIns="92425" bIns="4620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0" i="0" u="none">
                <a:solidFill>
                  <a:srgbClr val="000000"/>
                </a:solidFill>
                <a:latin typeface="Times New Roman"/>
                <a:ea typeface="Times New Roman"/>
                <a:cs typeface="Times New Roman"/>
                <a:sym typeface="Times New Roman"/>
              </a:rPr>
              <a:t>136</a:t>
            </a:fld>
            <a:endParaRPr/>
          </a:p>
        </p:txBody>
      </p:sp>
      <p:sp>
        <p:nvSpPr>
          <p:cNvPr id="1389" name="Google Shape;1389;p136:notes"/>
          <p:cNvSpPr>
            <a:spLocks noGrp="1" noRot="1" noChangeAspect="1"/>
          </p:cNvSpPr>
          <p:nvPr>
            <p:ph type="sldImg" idx="2"/>
          </p:nvPr>
        </p:nvSpPr>
        <p:spPr>
          <a:xfrm>
            <a:off x="1117600" y="698500"/>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390" name="Google Shape;1390;p136:notes"/>
          <p:cNvSpPr txBox="1">
            <a:spLocks noGrp="1"/>
          </p:cNvSpPr>
          <p:nvPr>
            <p:ph type="body" idx="1"/>
          </p:nvPr>
        </p:nvSpPr>
        <p:spPr>
          <a:xfrm>
            <a:off x="917575" y="4416425"/>
            <a:ext cx="5046662" cy="4181475"/>
          </a:xfrm>
          <a:prstGeom prst="rect">
            <a:avLst/>
          </a:prstGeom>
          <a:noFill/>
          <a:ln>
            <a:noFill/>
          </a:ln>
        </p:spPr>
        <p:txBody>
          <a:bodyPr spcFirstLastPara="1" wrap="square" lIns="92425" tIns="46200" rIns="92425" bIns="46200"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7"/>
        <p:cNvGrpSpPr/>
        <p:nvPr/>
      </p:nvGrpSpPr>
      <p:grpSpPr>
        <a:xfrm>
          <a:off x="0" y="0"/>
          <a:ext cx="0" cy="0"/>
          <a:chOff x="0" y="0"/>
          <a:chExt cx="0" cy="0"/>
        </a:xfrm>
      </p:grpSpPr>
      <p:sp>
        <p:nvSpPr>
          <p:cNvPr id="1398" name="Google Shape;1398;p137:notes"/>
          <p:cNvSpPr txBox="1"/>
          <p:nvPr/>
        </p:nvSpPr>
        <p:spPr>
          <a:xfrm>
            <a:off x="3900487" y="8832850"/>
            <a:ext cx="2981325" cy="463550"/>
          </a:xfrm>
          <a:prstGeom prst="rect">
            <a:avLst/>
          </a:prstGeom>
          <a:noFill/>
          <a:ln>
            <a:noFill/>
          </a:ln>
        </p:spPr>
        <p:txBody>
          <a:bodyPr spcFirstLastPara="1" wrap="square" lIns="92425" tIns="46200" rIns="92425" bIns="4620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0" i="0" u="none">
                <a:solidFill>
                  <a:srgbClr val="000000"/>
                </a:solidFill>
                <a:latin typeface="Times New Roman"/>
                <a:ea typeface="Times New Roman"/>
                <a:cs typeface="Times New Roman"/>
                <a:sym typeface="Times New Roman"/>
              </a:rPr>
              <a:t>137</a:t>
            </a:fld>
            <a:endParaRPr/>
          </a:p>
        </p:txBody>
      </p:sp>
      <p:sp>
        <p:nvSpPr>
          <p:cNvPr id="1399" name="Google Shape;1399;p137:notes"/>
          <p:cNvSpPr>
            <a:spLocks noGrp="1" noRot="1" noChangeAspect="1"/>
          </p:cNvSpPr>
          <p:nvPr>
            <p:ph type="sldImg" idx="2"/>
          </p:nvPr>
        </p:nvSpPr>
        <p:spPr>
          <a:xfrm>
            <a:off x="1117600" y="698500"/>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400" name="Google Shape;1400;p137:notes"/>
          <p:cNvSpPr txBox="1">
            <a:spLocks noGrp="1"/>
          </p:cNvSpPr>
          <p:nvPr>
            <p:ph type="body" idx="1"/>
          </p:nvPr>
        </p:nvSpPr>
        <p:spPr>
          <a:xfrm>
            <a:off x="917575" y="4416425"/>
            <a:ext cx="5046662" cy="4181475"/>
          </a:xfrm>
          <a:prstGeom prst="rect">
            <a:avLst/>
          </a:prstGeom>
          <a:noFill/>
          <a:ln>
            <a:noFill/>
          </a:ln>
        </p:spPr>
        <p:txBody>
          <a:bodyPr spcFirstLastPara="1" wrap="square" lIns="92425" tIns="46200" rIns="92425" bIns="46200"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7"/>
        <p:cNvGrpSpPr/>
        <p:nvPr/>
      </p:nvGrpSpPr>
      <p:grpSpPr>
        <a:xfrm>
          <a:off x="0" y="0"/>
          <a:ext cx="0" cy="0"/>
          <a:chOff x="0" y="0"/>
          <a:chExt cx="0" cy="0"/>
        </a:xfrm>
      </p:grpSpPr>
      <p:sp>
        <p:nvSpPr>
          <p:cNvPr id="1408" name="Google Shape;1408;p138:notes"/>
          <p:cNvSpPr txBox="1"/>
          <p:nvPr/>
        </p:nvSpPr>
        <p:spPr>
          <a:xfrm>
            <a:off x="3900487" y="8832850"/>
            <a:ext cx="2981325" cy="463550"/>
          </a:xfrm>
          <a:prstGeom prst="rect">
            <a:avLst/>
          </a:prstGeom>
          <a:noFill/>
          <a:ln>
            <a:noFill/>
          </a:ln>
        </p:spPr>
        <p:txBody>
          <a:bodyPr spcFirstLastPara="1" wrap="square" lIns="92425" tIns="46200" rIns="92425" bIns="4620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0" i="0" u="none">
                <a:solidFill>
                  <a:srgbClr val="000000"/>
                </a:solidFill>
                <a:latin typeface="Times New Roman"/>
                <a:ea typeface="Times New Roman"/>
                <a:cs typeface="Times New Roman"/>
                <a:sym typeface="Times New Roman"/>
              </a:rPr>
              <a:t>138</a:t>
            </a:fld>
            <a:endParaRPr/>
          </a:p>
        </p:txBody>
      </p:sp>
      <p:sp>
        <p:nvSpPr>
          <p:cNvPr id="1409" name="Google Shape;1409;p138:notes"/>
          <p:cNvSpPr>
            <a:spLocks noGrp="1" noRot="1" noChangeAspect="1"/>
          </p:cNvSpPr>
          <p:nvPr>
            <p:ph type="sldImg" idx="2"/>
          </p:nvPr>
        </p:nvSpPr>
        <p:spPr>
          <a:xfrm>
            <a:off x="1117600" y="698500"/>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410" name="Google Shape;1410;p138:notes"/>
          <p:cNvSpPr txBox="1">
            <a:spLocks noGrp="1"/>
          </p:cNvSpPr>
          <p:nvPr>
            <p:ph type="body" idx="1"/>
          </p:nvPr>
        </p:nvSpPr>
        <p:spPr>
          <a:xfrm>
            <a:off x="917575" y="4416425"/>
            <a:ext cx="5046662" cy="4181475"/>
          </a:xfrm>
          <a:prstGeom prst="rect">
            <a:avLst/>
          </a:prstGeom>
          <a:noFill/>
          <a:ln>
            <a:noFill/>
          </a:ln>
        </p:spPr>
        <p:txBody>
          <a:bodyPr spcFirstLastPara="1" wrap="square" lIns="92425" tIns="46200" rIns="92425" bIns="46200"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7"/>
        <p:cNvGrpSpPr/>
        <p:nvPr/>
      </p:nvGrpSpPr>
      <p:grpSpPr>
        <a:xfrm>
          <a:off x="0" y="0"/>
          <a:ext cx="0" cy="0"/>
          <a:chOff x="0" y="0"/>
          <a:chExt cx="0" cy="0"/>
        </a:xfrm>
      </p:grpSpPr>
      <p:sp>
        <p:nvSpPr>
          <p:cNvPr id="1418" name="Google Shape;1418;p139:notes"/>
          <p:cNvSpPr txBox="1"/>
          <p:nvPr/>
        </p:nvSpPr>
        <p:spPr>
          <a:xfrm>
            <a:off x="3900487" y="8832850"/>
            <a:ext cx="2981325" cy="463550"/>
          </a:xfrm>
          <a:prstGeom prst="rect">
            <a:avLst/>
          </a:prstGeom>
          <a:noFill/>
          <a:ln>
            <a:noFill/>
          </a:ln>
        </p:spPr>
        <p:txBody>
          <a:bodyPr spcFirstLastPara="1" wrap="square" lIns="92425" tIns="46200" rIns="92425" bIns="4620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0" i="0" u="none">
                <a:solidFill>
                  <a:srgbClr val="000000"/>
                </a:solidFill>
                <a:latin typeface="Times New Roman"/>
                <a:ea typeface="Times New Roman"/>
                <a:cs typeface="Times New Roman"/>
                <a:sym typeface="Times New Roman"/>
              </a:rPr>
              <a:t>139</a:t>
            </a:fld>
            <a:endParaRPr/>
          </a:p>
        </p:txBody>
      </p:sp>
      <p:sp>
        <p:nvSpPr>
          <p:cNvPr id="1419" name="Google Shape;1419;p139:notes"/>
          <p:cNvSpPr>
            <a:spLocks noGrp="1" noRot="1" noChangeAspect="1"/>
          </p:cNvSpPr>
          <p:nvPr>
            <p:ph type="sldImg" idx="2"/>
          </p:nvPr>
        </p:nvSpPr>
        <p:spPr>
          <a:xfrm>
            <a:off x="1117600" y="698500"/>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420" name="Google Shape;1420;p139:notes"/>
          <p:cNvSpPr txBox="1">
            <a:spLocks noGrp="1"/>
          </p:cNvSpPr>
          <p:nvPr>
            <p:ph type="body" idx="1"/>
          </p:nvPr>
        </p:nvSpPr>
        <p:spPr>
          <a:xfrm>
            <a:off x="917575" y="4416425"/>
            <a:ext cx="5046662" cy="4181475"/>
          </a:xfrm>
          <a:prstGeom prst="rect">
            <a:avLst/>
          </a:prstGeom>
          <a:noFill/>
          <a:ln>
            <a:noFill/>
          </a:ln>
        </p:spPr>
        <p:txBody>
          <a:bodyPr spcFirstLastPara="1" wrap="square" lIns="92425" tIns="46200" rIns="92425" bIns="46200"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14:notes"/>
          <p:cNvSpPr>
            <a:spLocks noGrp="1" noRot="1" noChangeAspect="1"/>
          </p:cNvSpPr>
          <p:nvPr>
            <p:ph type="sldImg" idx="2"/>
          </p:nvPr>
        </p:nvSpPr>
        <p:spPr>
          <a:xfrm>
            <a:off x="1117600" y="698500"/>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14" name="Google Shape;214;p14:notes"/>
          <p:cNvSpPr txBox="1">
            <a:spLocks noGrp="1"/>
          </p:cNvSpPr>
          <p:nvPr>
            <p:ph type="body" idx="1"/>
          </p:nvPr>
        </p:nvSpPr>
        <p:spPr>
          <a:xfrm>
            <a:off x="917575" y="4416425"/>
            <a:ext cx="5046662" cy="4181475"/>
          </a:xfrm>
          <a:prstGeom prst="rect">
            <a:avLst/>
          </a:prstGeom>
          <a:noFill/>
          <a:ln>
            <a:noFill/>
          </a:ln>
        </p:spPr>
        <p:txBody>
          <a:bodyPr spcFirstLastPara="1" wrap="square" lIns="92425" tIns="46200" rIns="92425" bIns="46200"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8"/>
        <p:cNvGrpSpPr/>
        <p:nvPr/>
      </p:nvGrpSpPr>
      <p:grpSpPr>
        <a:xfrm>
          <a:off x="0" y="0"/>
          <a:ext cx="0" cy="0"/>
          <a:chOff x="0" y="0"/>
          <a:chExt cx="0" cy="0"/>
        </a:xfrm>
      </p:grpSpPr>
      <p:sp>
        <p:nvSpPr>
          <p:cNvPr id="1429" name="Google Shape;1429;p140:notes"/>
          <p:cNvSpPr txBox="1"/>
          <p:nvPr/>
        </p:nvSpPr>
        <p:spPr>
          <a:xfrm>
            <a:off x="3900487" y="8832850"/>
            <a:ext cx="2981325" cy="463550"/>
          </a:xfrm>
          <a:prstGeom prst="rect">
            <a:avLst/>
          </a:prstGeom>
          <a:noFill/>
          <a:ln>
            <a:noFill/>
          </a:ln>
        </p:spPr>
        <p:txBody>
          <a:bodyPr spcFirstLastPara="1" wrap="square" lIns="92425" tIns="46200" rIns="92425" bIns="4620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0" i="0" u="none">
                <a:solidFill>
                  <a:srgbClr val="000000"/>
                </a:solidFill>
                <a:latin typeface="Times New Roman"/>
                <a:ea typeface="Times New Roman"/>
                <a:cs typeface="Times New Roman"/>
                <a:sym typeface="Times New Roman"/>
              </a:rPr>
              <a:t>140</a:t>
            </a:fld>
            <a:endParaRPr/>
          </a:p>
        </p:txBody>
      </p:sp>
      <p:sp>
        <p:nvSpPr>
          <p:cNvPr id="1430" name="Google Shape;1430;p140:notes"/>
          <p:cNvSpPr>
            <a:spLocks noGrp="1" noRot="1" noChangeAspect="1"/>
          </p:cNvSpPr>
          <p:nvPr>
            <p:ph type="sldImg" idx="2"/>
          </p:nvPr>
        </p:nvSpPr>
        <p:spPr>
          <a:xfrm>
            <a:off x="1117600" y="698500"/>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431" name="Google Shape;1431;p140:notes"/>
          <p:cNvSpPr txBox="1">
            <a:spLocks noGrp="1"/>
          </p:cNvSpPr>
          <p:nvPr>
            <p:ph type="body" idx="1"/>
          </p:nvPr>
        </p:nvSpPr>
        <p:spPr>
          <a:xfrm>
            <a:off x="917575" y="4416425"/>
            <a:ext cx="5046662" cy="4181475"/>
          </a:xfrm>
          <a:prstGeom prst="rect">
            <a:avLst/>
          </a:prstGeom>
          <a:noFill/>
          <a:ln>
            <a:noFill/>
          </a:ln>
        </p:spPr>
        <p:txBody>
          <a:bodyPr spcFirstLastPara="1" wrap="square" lIns="92425" tIns="46200" rIns="92425" bIns="46200"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8"/>
        <p:cNvGrpSpPr/>
        <p:nvPr/>
      </p:nvGrpSpPr>
      <p:grpSpPr>
        <a:xfrm>
          <a:off x="0" y="0"/>
          <a:ext cx="0" cy="0"/>
          <a:chOff x="0" y="0"/>
          <a:chExt cx="0" cy="0"/>
        </a:xfrm>
      </p:grpSpPr>
      <p:sp>
        <p:nvSpPr>
          <p:cNvPr id="1439" name="Google Shape;1439;p141:notes"/>
          <p:cNvSpPr txBox="1"/>
          <p:nvPr/>
        </p:nvSpPr>
        <p:spPr>
          <a:xfrm>
            <a:off x="3900487" y="8832850"/>
            <a:ext cx="2981325" cy="463550"/>
          </a:xfrm>
          <a:prstGeom prst="rect">
            <a:avLst/>
          </a:prstGeom>
          <a:noFill/>
          <a:ln>
            <a:noFill/>
          </a:ln>
        </p:spPr>
        <p:txBody>
          <a:bodyPr spcFirstLastPara="1" wrap="square" lIns="92425" tIns="46200" rIns="92425" bIns="4620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0" i="0" u="none">
                <a:solidFill>
                  <a:srgbClr val="000000"/>
                </a:solidFill>
                <a:latin typeface="Times New Roman"/>
                <a:ea typeface="Times New Roman"/>
                <a:cs typeface="Times New Roman"/>
                <a:sym typeface="Times New Roman"/>
              </a:rPr>
              <a:t>141</a:t>
            </a:fld>
            <a:endParaRPr/>
          </a:p>
        </p:txBody>
      </p:sp>
      <p:sp>
        <p:nvSpPr>
          <p:cNvPr id="1440" name="Google Shape;1440;p141:notes"/>
          <p:cNvSpPr>
            <a:spLocks noGrp="1" noRot="1" noChangeAspect="1"/>
          </p:cNvSpPr>
          <p:nvPr>
            <p:ph type="sldImg" idx="2"/>
          </p:nvPr>
        </p:nvSpPr>
        <p:spPr>
          <a:xfrm>
            <a:off x="1117600" y="698500"/>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441" name="Google Shape;1441;p141:notes"/>
          <p:cNvSpPr txBox="1">
            <a:spLocks noGrp="1"/>
          </p:cNvSpPr>
          <p:nvPr>
            <p:ph type="body" idx="1"/>
          </p:nvPr>
        </p:nvSpPr>
        <p:spPr>
          <a:xfrm>
            <a:off x="917575" y="4416425"/>
            <a:ext cx="5046662" cy="4181475"/>
          </a:xfrm>
          <a:prstGeom prst="rect">
            <a:avLst/>
          </a:prstGeom>
          <a:noFill/>
          <a:ln>
            <a:noFill/>
          </a:ln>
        </p:spPr>
        <p:txBody>
          <a:bodyPr spcFirstLastPara="1" wrap="square" lIns="92425" tIns="46200" rIns="92425" bIns="46200"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8"/>
        <p:cNvGrpSpPr/>
        <p:nvPr/>
      </p:nvGrpSpPr>
      <p:grpSpPr>
        <a:xfrm>
          <a:off x="0" y="0"/>
          <a:ext cx="0" cy="0"/>
          <a:chOff x="0" y="0"/>
          <a:chExt cx="0" cy="0"/>
        </a:xfrm>
      </p:grpSpPr>
      <p:sp>
        <p:nvSpPr>
          <p:cNvPr id="1449" name="Google Shape;1449;p142:notes"/>
          <p:cNvSpPr txBox="1"/>
          <p:nvPr/>
        </p:nvSpPr>
        <p:spPr>
          <a:xfrm>
            <a:off x="3900487" y="8832850"/>
            <a:ext cx="2981325" cy="463550"/>
          </a:xfrm>
          <a:prstGeom prst="rect">
            <a:avLst/>
          </a:prstGeom>
          <a:noFill/>
          <a:ln>
            <a:noFill/>
          </a:ln>
        </p:spPr>
        <p:txBody>
          <a:bodyPr spcFirstLastPara="1" wrap="square" lIns="92425" tIns="46200" rIns="92425" bIns="4620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0" i="0" u="none">
                <a:solidFill>
                  <a:srgbClr val="000000"/>
                </a:solidFill>
                <a:latin typeface="Times New Roman"/>
                <a:ea typeface="Times New Roman"/>
                <a:cs typeface="Times New Roman"/>
                <a:sym typeface="Times New Roman"/>
              </a:rPr>
              <a:t>142</a:t>
            </a:fld>
            <a:endParaRPr/>
          </a:p>
        </p:txBody>
      </p:sp>
      <p:sp>
        <p:nvSpPr>
          <p:cNvPr id="1450" name="Google Shape;1450;p142:notes"/>
          <p:cNvSpPr>
            <a:spLocks noGrp="1" noRot="1" noChangeAspect="1"/>
          </p:cNvSpPr>
          <p:nvPr>
            <p:ph type="sldImg" idx="2"/>
          </p:nvPr>
        </p:nvSpPr>
        <p:spPr>
          <a:xfrm>
            <a:off x="1117600" y="698500"/>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451" name="Google Shape;1451;p142:notes"/>
          <p:cNvSpPr txBox="1">
            <a:spLocks noGrp="1"/>
          </p:cNvSpPr>
          <p:nvPr>
            <p:ph type="body" idx="1"/>
          </p:nvPr>
        </p:nvSpPr>
        <p:spPr>
          <a:xfrm>
            <a:off x="917575" y="4416425"/>
            <a:ext cx="5046662" cy="4181475"/>
          </a:xfrm>
          <a:prstGeom prst="rect">
            <a:avLst/>
          </a:prstGeom>
          <a:noFill/>
          <a:ln>
            <a:noFill/>
          </a:ln>
        </p:spPr>
        <p:txBody>
          <a:bodyPr spcFirstLastPara="1" wrap="square" lIns="92425" tIns="46200" rIns="92425" bIns="46200"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8"/>
        <p:cNvGrpSpPr/>
        <p:nvPr/>
      </p:nvGrpSpPr>
      <p:grpSpPr>
        <a:xfrm>
          <a:off x="0" y="0"/>
          <a:ext cx="0" cy="0"/>
          <a:chOff x="0" y="0"/>
          <a:chExt cx="0" cy="0"/>
        </a:xfrm>
      </p:grpSpPr>
      <p:sp>
        <p:nvSpPr>
          <p:cNvPr id="1459" name="Google Shape;1459;p143:notes"/>
          <p:cNvSpPr txBox="1"/>
          <p:nvPr/>
        </p:nvSpPr>
        <p:spPr>
          <a:xfrm>
            <a:off x="3900487" y="8832850"/>
            <a:ext cx="2981325" cy="463550"/>
          </a:xfrm>
          <a:prstGeom prst="rect">
            <a:avLst/>
          </a:prstGeom>
          <a:noFill/>
          <a:ln>
            <a:noFill/>
          </a:ln>
        </p:spPr>
        <p:txBody>
          <a:bodyPr spcFirstLastPara="1" wrap="square" lIns="92425" tIns="46200" rIns="92425" bIns="4620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0" i="0" u="none">
                <a:solidFill>
                  <a:srgbClr val="000000"/>
                </a:solidFill>
                <a:latin typeface="Times New Roman"/>
                <a:ea typeface="Times New Roman"/>
                <a:cs typeface="Times New Roman"/>
                <a:sym typeface="Times New Roman"/>
              </a:rPr>
              <a:t>143</a:t>
            </a:fld>
            <a:endParaRPr/>
          </a:p>
        </p:txBody>
      </p:sp>
      <p:sp>
        <p:nvSpPr>
          <p:cNvPr id="1460" name="Google Shape;1460;p143:notes"/>
          <p:cNvSpPr>
            <a:spLocks noGrp="1" noRot="1" noChangeAspect="1"/>
          </p:cNvSpPr>
          <p:nvPr>
            <p:ph type="sldImg" idx="2"/>
          </p:nvPr>
        </p:nvSpPr>
        <p:spPr>
          <a:xfrm>
            <a:off x="1117600" y="698500"/>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461" name="Google Shape;1461;p143:notes"/>
          <p:cNvSpPr txBox="1">
            <a:spLocks noGrp="1"/>
          </p:cNvSpPr>
          <p:nvPr>
            <p:ph type="body" idx="1"/>
          </p:nvPr>
        </p:nvSpPr>
        <p:spPr>
          <a:xfrm>
            <a:off x="917575" y="4416425"/>
            <a:ext cx="5046662" cy="4181475"/>
          </a:xfrm>
          <a:prstGeom prst="rect">
            <a:avLst/>
          </a:prstGeom>
          <a:noFill/>
          <a:ln>
            <a:noFill/>
          </a:ln>
        </p:spPr>
        <p:txBody>
          <a:bodyPr spcFirstLastPara="1" wrap="square" lIns="92425" tIns="46200" rIns="92425" bIns="46200"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8"/>
        <p:cNvGrpSpPr/>
        <p:nvPr/>
      </p:nvGrpSpPr>
      <p:grpSpPr>
        <a:xfrm>
          <a:off x="0" y="0"/>
          <a:ext cx="0" cy="0"/>
          <a:chOff x="0" y="0"/>
          <a:chExt cx="0" cy="0"/>
        </a:xfrm>
      </p:grpSpPr>
      <p:sp>
        <p:nvSpPr>
          <p:cNvPr id="1469" name="Google Shape;1469;p144:notes"/>
          <p:cNvSpPr txBox="1"/>
          <p:nvPr/>
        </p:nvSpPr>
        <p:spPr>
          <a:xfrm>
            <a:off x="3900487" y="8832850"/>
            <a:ext cx="2981325" cy="463550"/>
          </a:xfrm>
          <a:prstGeom prst="rect">
            <a:avLst/>
          </a:prstGeom>
          <a:noFill/>
          <a:ln>
            <a:noFill/>
          </a:ln>
        </p:spPr>
        <p:txBody>
          <a:bodyPr spcFirstLastPara="1" wrap="square" lIns="92425" tIns="46200" rIns="92425" bIns="4620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0" i="0" u="none">
                <a:solidFill>
                  <a:srgbClr val="000000"/>
                </a:solidFill>
                <a:latin typeface="Times New Roman"/>
                <a:ea typeface="Times New Roman"/>
                <a:cs typeface="Times New Roman"/>
                <a:sym typeface="Times New Roman"/>
              </a:rPr>
              <a:t>144</a:t>
            </a:fld>
            <a:endParaRPr/>
          </a:p>
        </p:txBody>
      </p:sp>
      <p:sp>
        <p:nvSpPr>
          <p:cNvPr id="1470" name="Google Shape;1470;p144:notes"/>
          <p:cNvSpPr>
            <a:spLocks noGrp="1" noRot="1" noChangeAspect="1"/>
          </p:cNvSpPr>
          <p:nvPr>
            <p:ph type="sldImg" idx="2"/>
          </p:nvPr>
        </p:nvSpPr>
        <p:spPr>
          <a:xfrm>
            <a:off x="1117600" y="698500"/>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471" name="Google Shape;1471;p144:notes"/>
          <p:cNvSpPr txBox="1">
            <a:spLocks noGrp="1"/>
          </p:cNvSpPr>
          <p:nvPr>
            <p:ph type="body" idx="1"/>
          </p:nvPr>
        </p:nvSpPr>
        <p:spPr>
          <a:xfrm>
            <a:off x="917575" y="4416425"/>
            <a:ext cx="5046662" cy="4181475"/>
          </a:xfrm>
          <a:prstGeom prst="rect">
            <a:avLst/>
          </a:prstGeom>
          <a:noFill/>
          <a:ln>
            <a:noFill/>
          </a:ln>
        </p:spPr>
        <p:txBody>
          <a:bodyPr spcFirstLastPara="1" wrap="square" lIns="92425" tIns="46200" rIns="92425" bIns="46200"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8"/>
        <p:cNvGrpSpPr/>
        <p:nvPr/>
      </p:nvGrpSpPr>
      <p:grpSpPr>
        <a:xfrm>
          <a:off x="0" y="0"/>
          <a:ext cx="0" cy="0"/>
          <a:chOff x="0" y="0"/>
          <a:chExt cx="0" cy="0"/>
        </a:xfrm>
      </p:grpSpPr>
      <p:sp>
        <p:nvSpPr>
          <p:cNvPr id="1479" name="Google Shape;1479;p145:notes"/>
          <p:cNvSpPr txBox="1">
            <a:spLocks noGrp="1"/>
          </p:cNvSpPr>
          <p:nvPr>
            <p:ph type="body" idx="1"/>
          </p:nvPr>
        </p:nvSpPr>
        <p:spPr>
          <a:xfrm>
            <a:off x="917575" y="4416425"/>
            <a:ext cx="5046662" cy="4181475"/>
          </a:xfrm>
          <a:prstGeom prst="rect">
            <a:avLst/>
          </a:prstGeom>
        </p:spPr>
        <p:txBody>
          <a:bodyPr spcFirstLastPara="1" wrap="square" lIns="92425" tIns="46200" rIns="92425" bIns="46200" anchor="ctr" anchorCtr="0">
            <a:noAutofit/>
          </a:bodyPr>
          <a:lstStyle/>
          <a:p>
            <a:pPr marL="0" lvl="0" indent="0" algn="l" rtl="0">
              <a:spcBef>
                <a:spcPts val="0"/>
              </a:spcBef>
              <a:spcAft>
                <a:spcPts val="0"/>
              </a:spcAft>
              <a:buNone/>
            </a:pPr>
            <a:endParaRPr/>
          </a:p>
        </p:txBody>
      </p:sp>
      <p:sp>
        <p:nvSpPr>
          <p:cNvPr id="1480" name="Google Shape;1480;p145:notes"/>
          <p:cNvSpPr>
            <a:spLocks noGrp="1" noRot="1" noChangeAspect="1"/>
          </p:cNvSpPr>
          <p:nvPr>
            <p:ph type="sldImg" idx="2"/>
          </p:nvPr>
        </p:nvSpPr>
        <p:spPr>
          <a:xfrm>
            <a:off x="1117600" y="698500"/>
            <a:ext cx="4648200"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7"/>
        <p:cNvGrpSpPr/>
        <p:nvPr/>
      </p:nvGrpSpPr>
      <p:grpSpPr>
        <a:xfrm>
          <a:off x="0" y="0"/>
          <a:ext cx="0" cy="0"/>
          <a:chOff x="0" y="0"/>
          <a:chExt cx="0" cy="0"/>
        </a:xfrm>
      </p:grpSpPr>
      <p:sp>
        <p:nvSpPr>
          <p:cNvPr id="1488" name="Google Shape;1488;p146:notes"/>
          <p:cNvSpPr txBox="1"/>
          <p:nvPr/>
        </p:nvSpPr>
        <p:spPr>
          <a:xfrm>
            <a:off x="3900487" y="8832850"/>
            <a:ext cx="2981325" cy="463550"/>
          </a:xfrm>
          <a:prstGeom prst="rect">
            <a:avLst/>
          </a:prstGeom>
          <a:noFill/>
          <a:ln>
            <a:noFill/>
          </a:ln>
        </p:spPr>
        <p:txBody>
          <a:bodyPr spcFirstLastPara="1" wrap="square" lIns="92425" tIns="46200" rIns="92425" bIns="4620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0" i="0" u="none">
                <a:solidFill>
                  <a:srgbClr val="000000"/>
                </a:solidFill>
                <a:latin typeface="Times New Roman"/>
                <a:ea typeface="Times New Roman"/>
                <a:cs typeface="Times New Roman"/>
                <a:sym typeface="Times New Roman"/>
              </a:rPr>
              <a:t>146</a:t>
            </a:fld>
            <a:endParaRPr/>
          </a:p>
        </p:txBody>
      </p:sp>
      <p:sp>
        <p:nvSpPr>
          <p:cNvPr id="1489" name="Google Shape;1489;p146:notes"/>
          <p:cNvSpPr>
            <a:spLocks noGrp="1" noRot="1" noChangeAspect="1"/>
          </p:cNvSpPr>
          <p:nvPr>
            <p:ph type="sldImg" idx="2"/>
          </p:nvPr>
        </p:nvSpPr>
        <p:spPr>
          <a:xfrm>
            <a:off x="1117600" y="698500"/>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490" name="Google Shape;1490;p146:notes"/>
          <p:cNvSpPr txBox="1">
            <a:spLocks noGrp="1"/>
          </p:cNvSpPr>
          <p:nvPr>
            <p:ph type="body" idx="1"/>
          </p:nvPr>
        </p:nvSpPr>
        <p:spPr>
          <a:xfrm>
            <a:off x="917575" y="4416425"/>
            <a:ext cx="5046662" cy="4181475"/>
          </a:xfrm>
          <a:prstGeom prst="rect">
            <a:avLst/>
          </a:prstGeom>
          <a:noFill/>
          <a:ln>
            <a:noFill/>
          </a:ln>
        </p:spPr>
        <p:txBody>
          <a:bodyPr spcFirstLastPara="1" wrap="square" lIns="92425" tIns="46200" rIns="92425" bIns="46200"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8"/>
        <p:cNvGrpSpPr/>
        <p:nvPr/>
      </p:nvGrpSpPr>
      <p:grpSpPr>
        <a:xfrm>
          <a:off x="0" y="0"/>
          <a:ext cx="0" cy="0"/>
          <a:chOff x="0" y="0"/>
          <a:chExt cx="0" cy="0"/>
        </a:xfrm>
      </p:grpSpPr>
      <p:sp>
        <p:nvSpPr>
          <p:cNvPr id="1499" name="Google Shape;1499;p147:notes"/>
          <p:cNvSpPr txBox="1"/>
          <p:nvPr/>
        </p:nvSpPr>
        <p:spPr>
          <a:xfrm>
            <a:off x="3900487" y="8832850"/>
            <a:ext cx="2981325" cy="463550"/>
          </a:xfrm>
          <a:prstGeom prst="rect">
            <a:avLst/>
          </a:prstGeom>
          <a:noFill/>
          <a:ln>
            <a:noFill/>
          </a:ln>
        </p:spPr>
        <p:txBody>
          <a:bodyPr spcFirstLastPara="1" wrap="square" lIns="92425" tIns="46200" rIns="92425" bIns="4620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0" i="0" u="none">
                <a:solidFill>
                  <a:srgbClr val="000000"/>
                </a:solidFill>
                <a:latin typeface="Times New Roman"/>
                <a:ea typeface="Times New Roman"/>
                <a:cs typeface="Times New Roman"/>
                <a:sym typeface="Times New Roman"/>
              </a:rPr>
              <a:t>147</a:t>
            </a:fld>
            <a:endParaRPr/>
          </a:p>
        </p:txBody>
      </p:sp>
      <p:sp>
        <p:nvSpPr>
          <p:cNvPr id="1500" name="Google Shape;1500;p147:notes"/>
          <p:cNvSpPr>
            <a:spLocks noGrp="1" noRot="1" noChangeAspect="1"/>
          </p:cNvSpPr>
          <p:nvPr>
            <p:ph type="sldImg" idx="2"/>
          </p:nvPr>
        </p:nvSpPr>
        <p:spPr>
          <a:xfrm>
            <a:off x="1117600" y="698500"/>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501" name="Google Shape;1501;p147:notes"/>
          <p:cNvSpPr txBox="1">
            <a:spLocks noGrp="1"/>
          </p:cNvSpPr>
          <p:nvPr>
            <p:ph type="body" idx="1"/>
          </p:nvPr>
        </p:nvSpPr>
        <p:spPr>
          <a:xfrm>
            <a:off x="917575" y="4416425"/>
            <a:ext cx="5046662" cy="4181475"/>
          </a:xfrm>
          <a:prstGeom prst="rect">
            <a:avLst/>
          </a:prstGeom>
          <a:noFill/>
          <a:ln>
            <a:noFill/>
          </a:ln>
        </p:spPr>
        <p:txBody>
          <a:bodyPr spcFirstLastPara="1" wrap="square" lIns="92425" tIns="46200" rIns="92425" bIns="46200"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8"/>
        <p:cNvGrpSpPr/>
        <p:nvPr/>
      </p:nvGrpSpPr>
      <p:grpSpPr>
        <a:xfrm>
          <a:off x="0" y="0"/>
          <a:ext cx="0" cy="0"/>
          <a:chOff x="0" y="0"/>
          <a:chExt cx="0" cy="0"/>
        </a:xfrm>
      </p:grpSpPr>
      <p:sp>
        <p:nvSpPr>
          <p:cNvPr id="1509" name="Google Shape;1509;p148:notes"/>
          <p:cNvSpPr txBox="1"/>
          <p:nvPr/>
        </p:nvSpPr>
        <p:spPr>
          <a:xfrm>
            <a:off x="3900487" y="8832850"/>
            <a:ext cx="2981325" cy="463550"/>
          </a:xfrm>
          <a:prstGeom prst="rect">
            <a:avLst/>
          </a:prstGeom>
          <a:noFill/>
          <a:ln>
            <a:noFill/>
          </a:ln>
        </p:spPr>
        <p:txBody>
          <a:bodyPr spcFirstLastPara="1" wrap="square" lIns="92425" tIns="46200" rIns="92425" bIns="4620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0" i="0" u="none">
                <a:solidFill>
                  <a:srgbClr val="000000"/>
                </a:solidFill>
                <a:latin typeface="Times New Roman"/>
                <a:ea typeface="Times New Roman"/>
                <a:cs typeface="Times New Roman"/>
                <a:sym typeface="Times New Roman"/>
              </a:rPr>
              <a:t>148</a:t>
            </a:fld>
            <a:endParaRPr/>
          </a:p>
        </p:txBody>
      </p:sp>
      <p:sp>
        <p:nvSpPr>
          <p:cNvPr id="1510" name="Google Shape;1510;p148:notes"/>
          <p:cNvSpPr>
            <a:spLocks noGrp="1" noRot="1" noChangeAspect="1"/>
          </p:cNvSpPr>
          <p:nvPr>
            <p:ph type="sldImg" idx="2"/>
          </p:nvPr>
        </p:nvSpPr>
        <p:spPr>
          <a:xfrm>
            <a:off x="1117600" y="698500"/>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511" name="Google Shape;1511;p148:notes"/>
          <p:cNvSpPr txBox="1">
            <a:spLocks noGrp="1"/>
          </p:cNvSpPr>
          <p:nvPr>
            <p:ph type="body" idx="1"/>
          </p:nvPr>
        </p:nvSpPr>
        <p:spPr>
          <a:xfrm>
            <a:off x="917575" y="4416425"/>
            <a:ext cx="5046662" cy="4181475"/>
          </a:xfrm>
          <a:prstGeom prst="rect">
            <a:avLst/>
          </a:prstGeom>
          <a:noFill/>
          <a:ln>
            <a:noFill/>
          </a:ln>
        </p:spPr>
        <p:txBody>
          <a:bodyPr spcFirstLastPara="1" wrap="square" lIns="92425" tIns="46200" rIns="92425" bIns="46200"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8"/>
        <p:cNvGrpSpPr/>
        <p:nvPr/>
      </p:nvGrpSpPr>
      <p:grpSpPr>
        <a:xfrm>
          <a:off x="0" y="0"/>
          <a:ext cx="0" cy="0"/>
          <a:chOff x="0" y="0"/>
          <a:chExt cx="0" cy="0"/>
        </a:xfrm>
      </p:grpSpPr>
      <p:sp>
        <p:nvSpPr>
          <p:cNvPr id="1519" name="Google Shape;1519;p149:notes"/>
          <p:cNvSpPr txBox="1"/>
          <p:nvPr/>
        </p:nvSpPr>
        <p:spPr>
          <a:xfrm>
            <a:off x="3900487" y="8832850"/>
            <a:ext cx="2981325" cy="463550"/>
          </a:xfrm>
          <a:prstGeom prst="rect">
            <a:avLst/>
          </a:prstGeom>
          <a:noFill/>
          <a:ln>
            <a:noFill/>
          </a:ln>
        </p:spPr>
        <p:txBody>
          <a:bodyPr spcFirstLastPara="1" wrap="square" lIns="92425" tIns="46200" rIns="92425" bIns="4620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0" i="0" u="none">
                <a:solidFill>
                  <a:srgbClr val="000000"/>
                </a:solidFill>
                <a:latin typeface="Times New Roman"/>
                <a:ea typeface="Times New Roman"/>
                <a:cs typeface="Times New Roman"/>
                <a:sym typeface="Times New Roman"/>
              </a:rPr>
              <a:t>149</a:t>
            </a:fld>
            <a:endParaRPr/>
          </a:p>
        </p:txBody>
      </p:sp>
      <p:sp>
        <p:nvSpPr>
          <p:cNvPr id="1520" name="Google Shape;1520;p149:notes"/>
          <p:cNvSpPr>
            <a:spLocks noGrp="1" noRot="1" noChangeAspect="1"/>
          </p:cNvSpPr>
          <p:nvPr>
            <p:ph type="sldImg" idx="2"/>
          </p:nvPr>
        </p:nvSpPr>
        <p:spPr>
          <a:xfrm>
            <a:off x="1117600" y="698500"/>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521" name="Google Shape;1521;p149:notes"/>
          <p:cNvSpPr txBox="1">
            <a:spLocks noGrp="1"/>
          </p:cNvSpPr>
          <p:nvPr>
            <p:ph type="body" idx="1"/>
          </p:nvPr>
        </p:nvSpPr>
        <p:spPr>
          <a:xfrm>
            <a:off x="917575" y="4416425"/>
            <a:ext cx="5046662" cy="4181475"/>
          </a:xfrm>
          <a:prstGeom prst="rect">
            <a:avLst/>
          </a:prstGeom>
          <a:noFill/>
          <a:ln>
            <a:noFill/>
          </a:ln>
        </p:spPr>
        <p:txBody>
          <a:bodyPr spcFirstLastPara="1" wrap="square" lIns="92425" tIns="46200" rIns="92425" bIns="46200"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p15:notes"/>
          <p:cNvSpPr>
            <a:spLocks noGrp="1" noRot="1" noChangeAspect="1"/>
          </p:cNvSpPr>
          <p:nvPr>
            <p:ph type="sldImg" idx="2"/>
          </p:nvPr>
        </p:nvSpPr>
        <p:spPr>
          <a:xfrm>
            <a:off x="1117600" y="698500"/>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23" name="Google Shape;223;p15:notes"/>
          <p:cNvSpPr txBox="1">
            <a:spLocks noGrp="1"/>
          </p:cNvSpPr>
          <p:nvPr>
            <p:ph type="body" idx="1"/>
          </p:nvPr>
        </p:nvSpPr>
        <p:spPr>
          <a:xfrm>
            <a:off x="917575" y="4416425"/>
            <a:ext cx="5046662" cy="4181475"/>
          </a:xfrm>
          <a:prstGeom prst="rect">
            <a:avLst/>
          </a:prstGeom>
          <a:noFill/>
          <a:ln>
            <a:noFill/>
          </a:ln>
        </p:spPr>
        <p:txBody>
          <a:bodyPr spcFirstLastPara="1" wrap="square" lIns="92425" tIns="46200" rIns="92425" bIns="46200"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8"/>
        <p:cNvGrpSpPr/>
        <p:nvPr/>
      </p:nvGrpSpPr>
      <p:grpSpPr>
        <a:xfrm>
          <a:off x="0" y="0"/>
          <a:ext cx="0" cy="0"/>
          <a:chOff x="0" y="0"/>
          <a:chExt cx="0" cy="0"/>
        </a:xfrm>
      </p:grpSpPr>
      <p:sp>
        <p:nvSpPr>
          <p:cNvPr id="1529" name="Google Shape;1529;p150:notes"/>
          <p:cNvSpPr txBox="1"/>
          <p:nvPr/>
        </p:nvSpPr>
        <p:spPr>
          <a:xfrm>
            <a:off x="3900487" y="8832850"/>
            <a:ext cx="2981325" cy="463550"/>
          </a:xfrm>
          <a:prstGeom prst="rect">
            <a:avLst/>
          </a:prstGeom>
          <a:noFill/>
          <a:ln>
            <a:noFill/>
          </a:ln>
        </p:spPr>
        <p:txBody>
          <a:bodyPr spcFirstLastPara="1" wrap="square" lIns="92425" tIns="46200" rIns="92425" bIns="4620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0" i="0" u="none">
                <a:solidFill>
                  <a:srgbClr val="000000"/>
                </a:solidFill>
                <a:latin typeface="Times New Roman"/>
                <a:ea typeface="Times New Roman"/>
                <a:cs typeface="Times New Roman"/>
                <a:sym typeface="Times New Roman"/>
              </a:rPr>
              <a:t>150</a:t>
            </a:fld>
            <a:endParaRPr/>
          </a:p>
        </p:txBody>
      </p:sp>
      <p:sp>
        <p:nvSpPr>
          <p:cNvPr id="1530" name="Google Shape;1530;p150:notes"/>
          <p:cNvSpPr>
            <a:spLocks noGrp="1" noRot="1" noChangeAspect="1"/>
          </p:cNvSpPr>
          <p:nvPr>
            <p:ph type="sldImg" idx="2"/>
          </p:nvPr>
        </p:nvSpPr>
        <p:spPr>
          <a:xfrm>
            <a:off x="1117600" y="698500"/>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531" name="Google Shape;1531;p150:notes"/>
          <p:cNvSpPr txBox="1">
            <a:spLocks noGrp="1"/>
          </p:cNvSpPr>
          <p:nvPr>
            <p:ph type="body" idx="1"/>
          </p:nvPr>
        </p:nvSpPr>
        <p:spPr>
          <a:xfrm>
            <a:off x="917575" y="4416425"/>
            <a:ext cx="5046662" cy="4181475"/>
          </a:xfrm>
          <a:prstGeom prst="rect">
            <a:avLst/>
          </a:prstGeom>
          <a:noFill/>
          <a:ln>
            <a:noFill/>
          </a:ln>
        </p:spPr>
        <p:txBody>
          <a:bodyPr spcFirstLastPara="1" wrap="square" lIns="92425" tIns="46200" rIns="92425" bIns="46200"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8"/>
        <p:cNvGrpSpPr/>
        <p:nvPr/>
      </p:nvGrpSpPr>
      <p:grpSpPr>
        <a:xfrm>
          <a:off x="0" y="0"/>
          <a:ext cx="0" cy="0"/>
          <a:chOff x="0" y="0"/>
          <a:chExt cx="0" cy="0"/>
        </a:xfrm>
      </p:grpSpPr>
      <p:sp>
        <p:nvSpPr>
          <p:cNvPr id="1539" name="Google Shape;1539;p151:notes"/>
          <p:cNvSpPr txBox="1"/>
          <p:nvPr/>
        </p:nvSpPr>
        <p:spPr>
          <a:xfrm>
            <a:off x="3900487" y="8832850"/>
            <a:ext cx="2981325" cy="463550"/>
          </a:xfrm>
          <a:prstGeom prst="rect">
            <a:avLst/>
          </a:prstGeom>
          <a:noFill/>
          <a:ln>
            <a:noFill/>
          </a:ln>
        </p:spPr>
        <p:txBody>
          <a:bodyPr spcFirstLastPara="1" wrap="square" lIns="92425" tIns="46200" rIns="92425" bIns="4620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0" i="0" u="none">
                <a:solidFill>
                  <a:srgbClr val="000000"/>
                </a:solidFill>
                <a:latin typeface="Times New Roman"/>
                <a:ea typeface="Times New Roman"/>
                <a:cs typeface="Times New Roman"/>
                <a:sym typeface="Times New Roman"/>
              </a:rPr>
              <a:t>151</a:t>
            </a:fld>
            <a:endParaRPr/>
          </a:p>
        </p:txBody>
      </p:sp>
      <p:sp>
        <p:nvSpPr>
          <p:cNvPr id="1540" name="Google Shape;1540;p151:notes"/>
          <p:cNvSpPr>
            <a:spLocks noGrp="1" noRot="1" noChangeAspect="1"/>
          </p:cNvSpPr>
          <p:nvPr>
            <p:ph type="sldImg" idx="2"/>
          </p:nvPr>
        </p:nvSpPr>
        <p:spPr>
          <a:xfrm>
            <a:off x="1117600" y="698500"/>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541" name="Google Shape;1541;p151:notes"/>
          <p:cNvSpPr txBox="1">
            <a:spLocks noGrp="1"/>
          </p:cNvSpPr>
          <p:nvPr>
            <p:ph type="body" idx="1"/>
          </p:nvPr>
        </p:nvSpPr>
        <p:spPr>
          <a:xfrm>
            <a:off x="917575" y="4416425"/>
            <a:ext cx="5046662" cy="4181475"/>
          </a:xfrm>
          <a:prstGeom prst="rect">
            <a:avLst/>
          </a:prstGeom>
          <a:noFill/>
          <a:ln>
            <a:noFill/>
          </a:ln>
        </p:spPr>
        <p:txBody>
          <a:bodyPr spcFirstLastPara="1" wrap="square" lIns="92425" tIns="46200" rIns="92425" bIns="46200"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8"/>
        <p:cNvGrpSpPr/>
        <p:nvPr/>
      </p:nvGrpSpPr>
      <p:grpSpPr>
        <a:xfrm>
          <a:off x="0" y="0"/>
          <a:ext cx="0" cy="0"/>
          <a:chOff x="0" y="0"/>
          <a:chExt cx="0" cy="0"/>
        </a:xfrm>
      </p:grpSpPr>
      <p:sp>
        <p:nvSpPr>
          <p:cNvPr id="1549" name="Google Shape;1549;p152:notes"/>
          <p:cNvSpPr txBox="1"/>
          <p:nvPr/>
        </p:nvSpPr>
        <p:spPr>
          <a:xfrm>
            <a:off x="3900487" y="8832850"/>
            <a:ext cx="2981325" cy="463550"/>
          </a:xfrm>
          <a:prstGeom prst="rect">
            <a:avLst/>
          </a:prstGeom>
          <a:noFill/>
          <a:ln>
            <a:noFill/>
          </a:ln>
        </p:spPr>
        <p:txBody>
          <a:bodyPr spcFirstLastPara="1" wrap="square" lIns="92425" tIns="46200" rIns="92425" bIns="4620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0" i="0" u="none">
                <a:solidFill>
                  <a:srgbClr val="000000"/>
                </a:solidFill>
                <a:latin typeface="Times New Roman"/>
                <a:ea typeface="Times New Roman"/>
                <a:cs typeface="Times New Roman"/>
                <a:sym typeface="Times New Roman"/>
              </a:rPr>
              <a:t>152</a:t>
            </a:fld>
            <a:endParaRPr/>
          </a:p>
        </p:txBody>
      </p:sp>
      <p:sp>
        <p:nvSpPr>
          <p:cNvPr id="1550" name="Google Shape;1550;p152:notes"/>
          <p:cNvSpPr>
            <a:spLocks noGrp="1" noRot="1" noChangeAspect="1"/>
          </p:cNvSpPr>
          <p:nvPr>
            <p:ph type="sldImg" idx="2"/>
          </p:nvPr>
        </p:nvSpPr>
        <p:spPr>
          <a:xfrm>
            <a:off x="1117600" y="698500"/>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551" name="Google Shape;1551;p152:notes"/>
          <p:cNvSpPr txBox="1">
            <a:spLocks noGrp="1"/>
          </p:cNvSpPr>
          <p:nvPr>
            <p:ph type="body" idx="1"/>
          </p:nvPr>
        </p:nvSpPr>
        <p:spPr>
          <a:xfrm>
            <a:off x="917575" y="4416425"/>
            <a:ext cx="5046662" cy="4181475"/>
          </a:xfrm>
          <a:prstGeom prst="rect">
            <a:avLst/>
          </a:prstGeom>
          <a:noFill/>
          <a:ln>
            <a:noFill/>
          </a:ln>
        </p:spPr>
        <p:txBody>
          <a:bodyPr spcFirstLastPara="1" wrap="square" lIns="92425" tIns="46200" rIns="92425" bIns="46200"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8"/>
        <p:cNvGrpSpPr/>
        <p:nvPr/>
      </p:nvGrpSpPr>
      <p:grpSpPr>
        <a:xfrm>
          <a:off x="0" y="0"/>
          <a:ext cx="0" cy="0"/>
          <a:chOff x="0" y="0"/>
          <a:chExt cx="0" cy="0"/>
        </a:xfrm>
      </p:grpSpPr>
      <p:sp>
        <p:nvSpPr>
          <p:cNvPr id="1559" name="Google Shape;1559;p153:notes"/>
          <p:cNvSpPr txBox="1"/>
          <p:nvPr/>
        </p:nvSpPr>
        <p:spPr>
          <a:xfrm>
            <a:off x="3900487" y="8832850"/>
            <a:ext cx="2981325" cy="463550"/>
          </a:xfrm>
          <a:prstGeom prst="rect">
            <a:avLst/>
          </a:prstGeom>
          <a:noFill/>
          <a:ln>
            <a:noFill/>
          </a:ln>
        </p:spPr>
        <p:txBody>
          <a:bodyPr spcFirstLastPara="1" wrap="square" lIns="92425" tIns="46200" rIns="92425" bIns="4620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0" i="0" u="none">
                <a:solidFill>
                  <a:srgbClr val="000000"/>
                </a:solidFill>
                <a:latin typeface="Times New Roman"/>
                <a:ea typeface="Times New Roman"/>
                <a:cs typeface="Times New Roman"/>
                <a:sym typeface="Times New Roman"/>
              </a:rPr>
              <a:t>153</a:t>
            </a:fld>
            <a:endParaRPr/>
          </a:p>
        </p:txBody>
      </p:sp>
      <p:sp>
        <p:nvSpPr>
          <p:cNvPr id="1560" name="Google Shape;1560;p153:notes"/>
          <p:cNvSpPr>
            <a:spLocks noGrp="1" noRot="1" noChangeAspect="1"/>
          </p:cNvSpPr>
          <p:nvPr>
            <p:ph type="sldImg" idx="2"/>
          </p:nvPr>
        </p:nvSpPr>
        <p:spPr>
          <a:xfrm>
            <a:off x="1117600" y="698500"/>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561" name="Google Shape;1561;p153:notes"/>
          <p:cNvSpPr txBox="1">
            <a:spLocks noGrp="1"/>
          </p:cNvSpPr>
          <p:nvPr>
            <p:ph type="body" idx="1"/>
          </p:nvPr>
        </p:nvSpPr>
        <p:spPr>
          <a:xfrm>
            <a:off x="917575" y="4416425"/>
            <a:ext cx="5046662" cy="4181475"/>
          </a:xfrm>
          <a:prstGeom prst="rect">
            <a:avLst/>
          </a:prstGeom>
          <a:noFill/>
          <a:ln>
            <a:noFill/>
          </a:ln>
        </p:spPr>
        <p:txBody>
          <a:bodyPr spcFirstLastPara="1" wrap="square" lIns="92425" tIns="46200" rIns="92425" bIns="46200"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8"/>
        <p:cNvGrpSpPr/>
        <p:nvPr/>
      </p:nvGrpSpPr>
      <p:grpSpPr>
        <a:xfrm>
          <a:off x="0" y="0"/>
          <a:ext cx="0" cy="0"/>
          <a:chOff x="0" y="0"/>
          <a:chExt cx="0" cy="0"/>
        </a:xfrm>
      </p:grpSpPr>
      <p:sp>
        <p:nvSpPr>
          <p:cNvPr id="1569" name="Google Shape;1569;p154:notes"/>
          <p:cNvSpPr txBox="1"/>
          <p:nvPr/>
        </p:nvSpPr>
        <p:spPr>
          <a:xfrm>
            <a:off x="3900487" y="8832850"/>
            <a:ext cx="2981325" cy="463550"/>
          </a:xfrm>
          <a:prstGeom prst="rect">
            <a:avLst/>
          </a:prstGeom>
          <a:noFill/>
          <a:ln>
            <a:noFill/>
          </a:ln>
        </p:spPr>
        <p:txBody>
          <a:bodyPr spcFirstLastPara="1" wrap="square" lIns="92425" tIns="46200" rIns="92425" bIns="4620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0" i="0" u="none">
                <a:solidFill>
                  <a:srgbClr val="000000"/>
                </a:solidFill>
                <a:latin typeface="Times New Roman"/>
                <a:ea typeface="Times New Roman"/>
                <a:cs typeface="Times New Roman"/>
                <a:sym typeface="Times New Roman"/>
              </a:rPr>
              <a:t>154</a:t>
            </a:fld>
            <a:endParaRPr/>
          </a:p>
        </p:txBody>
      </p:sp>
      <p:sp>
        <p:nvSpPr>
          <p:cNvPr id="1570" name="Google Shape;1570;p154:notes"/>
          <p:cNvSpPr>
            <a:spLocks noGrp="1" noRot="1" noChangeAspect="1"/>
          </p:cNvSpPr>
          <p:nvPr>
            <p:ph type="sldImg" idx="2"/>
          </p:nvPr>
        </p:nvSpPr>
        <p:spPr>
          <a:xfrm>
            <a:off x="1117600" y="698500"/>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571" name="Google Shape;1571;p154:notes"/>
          <p:cNvSpPr txBox="1">
            <a:spLocks noGrp="1"/>
          </p:cNvSpPr>
          <p:nvPr>
            <p:ph type="body" idx="1"/>
          </p:nvPr>
        </p:nvSpPr>
        <p:spPr>
          <a:xfrm>
            <a:off x="917575" y="4416425"/>
            <a:ext cx="5046662" cy="4181475"/>
          </a:xfrm>
          <a:prstGeom prst="rect">
            <a:avLst/>
          </a:prstGeom>
          <a:noFill/>
          <a:ln>
            <a:noFill/>
          </a:ln>
        </p:spPr>
        <p:txBody>
          <a:bodyPr spcFirstLastPara="1" wrap="square" lIns="92425" tIns="46200" rIns="92425" bIns="46200"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8"/>
        <p:cNvGrpSpPr/>
        <p:nvPr/>
      </p:nvGrpSpPr>
      <p:grpSpPr>
        <a:xfrm>
          <a:off x="0" y="0"/>
          <a:ext cx="0" cy="0"/>
          <a:chOff x="0" y="0"/>
          <a:chExt cx="0" cy="0"/>
        </a:xfrm>
      </p:grpSpPr>
      <p:sp>
        <p:nvSpPr>
          <p:cNvPr id="1579" name="Google Shape;1579;p155:notes"/>
          <p:cNvSpPr txBox="1"/>
          <p:nvPr/>
        </p:nvSpPr>
        <p:spPr>
          <a:xfrm>
            <a:off x="3900487" y="8832850"/>
            <a:ext cx="2981325" cy="463550"/>
          </a:xfrm>
          <a:prstGeom prst="rect">
            <a:avLst/>
          </a:prstGeom>
          <a:noFill/>
          <a:ln>
            <a:noFill/>
          </a:ln>
        </p:spPr>
        <p:txBody>
          <a:bodyPr spcFirstLastPara="1" wrap="square" lIns="92425" tIns="46200" rIns="92425" bIns="4620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0" i="0" u="none">
                <a:solidFill>
                  <a:srgbClr val="000000"/>
                </a:solidFill>
                <a:latin typeface="Times New Roman"/>
                <a:ea typeface="Times New Roman"/>
                <a:cs typeface="Times New Roman"/>
                <a:sym typeface="Times New Roman"/>
              </a:rPr>
              <a:t>155</a:t>
            </a:fld>
            <a:endParaRPr/>
          </a:p>
        </p:txBody>
      </p:sp>
      <p:sp>
        <p:nvSpPr>
          <p:cNvPr id="1580" name="Google Shape;1580;p155:notes"/>
          <p:cNvSpPr>
            <a:spLocks noGrp="1" noRot="1" noChangeAspect="1"/>
          </p:cNvSpPr>
          <p:nvPr>
            <p:ph type="sldImg" idx="2"/>
          </p:nvPr>
        </p:nvSpPr>
        <p:spPr>
          <a:xfrm>
            <a:off x="1117600" y="698500"/>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581" name="Google Shape;1581;p155:notes"/>
          <p:cNvSpPr txBox="1">
            <a:spLocks noGrp="1"/>
          </p:cNvSpPr>
          <p:nvPr>
            <p:ph type="body" idx="1"/>
          </p:nvPr>
        </p:nvSpPr>
        <p:spPr>
          <a:xfrm>
            <a:off x="917575" y="4416425"/>
            <a:ext cx="5046662" cy="4181475"/>
          </a:xfrm>
          <a:prstGeom prst="rect">
            <a:avLst/>
          </a:prstGeom>
          <a:noFill/>
          <a:ln>
            <a:noFill/>
          </a:ln>
        </p:spPr>
        <p:txBody>
          <a:bodyPr spcFirstLastPara="1" wrap="square" lIns="92425" tIns="46200" rIns="92425" bIns="46200"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8"/>
        <p:cNvGrpSpPr/>
        <p:nvPr/>
      </p:nvGrpSpPr>
      <p:grpSpPr>
        <a:xfrm>
          <a:off x="0" y="0"/>
          <a:ext cx="0" cy="0"/>
          <a:chOff x="0" y="0"/>
          <a:chExt cx="0" cy="0"/>
        </a:xfrm>
      </p:grpSpPr>
      <p:sp>
        <p:nvSpPr>
          <p:cNvPr id="1589" name="Google Shape;1589;p156:notes"/>
          <p:cNvSpPr txBox="1"/>
          <p:nvPr/>
        </p:nvSpPr>
        <p:spPr>
          <a:xfrm>
            <a:off x="3900487" y="8832850"/>
            <a:ext cx="2981325" cy="463550"/>
          </a:xfrm>
          <a:prstGeom prst="rect">
            <a:avLst/>
          </a:prstGeom>
          <a:noFill/>
          <a:ln>
            <a:noFill/>
          </a:ln>
        </p:spPr>
        <p:txBody>
          <a:bodyPr spcFirstLastPara="1" wrap="square" lIns="92425" tIns="46200" rIns="92425" bIns="4620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0" i="0" u="none">
                <a:solidFill>
                  <a:srgbClr val="000000"/>
                </a:solidFill>
                <a:latin typeface="Times New Roman"/>
                <a:ea typeface="Times New Roman"/>
                <a:cs typeface="Times New Roman"/>
                <a:sym typeface="Times New Roman"/>
              </a:rPr>
              <a:t>156</a:t>
            </a:fld>
            <a:endParaRPr/>
          </a:p>
        </p:txBody>
      </p:sp>
      <p:sp>
        <p:nvSpPr>
          <p:cNvPr id="1590" name="Google Shape;1590;p156:notes"/>
          <p:cNvSpPr>
            <a:spLocks noGrp="1" noRot="1" noChangeAspect="1"/>
          </p:cNvSpPr>
          <p:nvPr>
            <p:ph type="sldImg" idx="2"/>
          </p:nvPr>
        </p:nvSpPr>
        <p:spPr>
          <a:xfrm>
            <a:off x="1117600" y="698500"/>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591" name="Google Shape;1591;p156:notes"/>
          <p:cNvSpPr txBox="1">
            <a:spLocks noGrp="1"/>
          </p:cNvSpPr>
          <p:nvPr>
            <p:ph type="body" idx="1"/>
          </p:nvPr>
        </p:nvSpPr>
        <p:spPr>
          <a:xfrm>
            <a:off x="917575" y="4416425"/>
            <a:ext cx="5046662" cy="4181475"/>
          </a:xfrm>
          <a:prstGeom prst="rect">
            <a:avLst/>
          </a:prstGeom>
          <a:noFill/>
          <a:ln>
            <a:noFill/>
          </a:ln>
        </p:spPr>
        <p:txBody>
          <a:bodyPr spcFirstLastPara="1" wrap="square" lIns="92425" tIns="46200" rIns="92425" bIns="46200"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8"/>
        <p:cNvGrpSpPr/>
        <p:nvPr/>
      </p:nvGrpSpPr>
      <p:grpSpPr>
        <a:xfrm>
          <a:off x="0" y="0"/>
          <a:ext cx="0" cy="0"/>
          <a:chOff x="0" y="0"/>
          <a:chExt cx="0" cy="0"/>
        </a:xfrm>
      </p:grpSpPr>
      <p:sp>
        <p:nvSpPr>
          <p:cNvPr id="1599" name="Google Shape;1599;p157:notes"/>
          <p:cNvSpPr txBox="1"/>
          <p:nvPr/>
        </p:nvSpPr>
        <p:spPr>
          <a:xfrm>
            <a:off x="3900487" y="8832850"/>
            <a:ext cx="2981325" cy="463550"/>
          </a:xfrm>
          <a:prstGeom prst="rect">
            <a:avLst/>
          </a:prstGeom>
          <a:noFill/>
          <a:ln>
            <a:noFill/>
          </a:ln>
        </p:spPr>
        <p:txBody>
          <a:bodyPr spcFirstLastPara="1" wrap="square" lIns="92425" tIns="46200" rIns="92425" bIns="4620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0" i="0" u="none">
                <a:solidFill>
                  <a:srgbClr val="000000"/>
                </a:solidFill>
                <a:latin typeface="Times New Roman"/>
                <a:ea typeface="Times New Roman"/>
                <a:cs typeface="Times New Roman"/>
                <a:sym typeface="Times New Roman"/>
              </a:rPr>
              <a:t>157</a:t>
            </a:fld>
            <a:endParaRPr/>
          </a:p>
        </p:txBody>
      </p:sp>
      <p:sp>
        <p:nvSpPr>
          <p:cNvPr id="1600" name="Google Shape;1600;p157:notes"/>
          <p:cNvSpPr>
            <a:spLocks noGrp="1" noRot="1" noChangeAspect="1"/>
          </p:cNvSpPr>
          <p:nvPr>
            <p:ph type="sldImg" idx="2"/>
          </p:nvPr>
        </p:nvSpPr>
        <p:spPr>
          <a:xfrm>
            <a:off x="1117600" y="698500"/>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601" name="Google Shape;1601;p157:notes"/>
          <p:cNvSpPr txBox="1">
            <a:spLocks noGrp="1"/>
          </p:cNvSpPr>
          <p:nvPr>
            <p:ph type="body" idx="1"/>
          </p:nvPr>
        </p:nvSpPr>
        <p:spPr>
          <a:xfrm>
            <a:off x="917575" y="4416425"/>
            <a:ext cx="5046662" cy="4181475"/>
          </a:xfrm>
          <a:prstGeom prst="rect">
            <a:avLst/>
          </a:prstGeom>
          <a:noFill/>
          <a:ln>
            <a:noFill/>
          </a:ln>
        </p:spPr>
        <p:txBody>
          <a:bodyPr spcFirstLastPara="1" wrap="square" lIns="92425" tIns="46200" rIns="92425" bIns="46200"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8"/>
        <p:cNvGrpSpPr/>
        <p:nvPr/>
      </p:nvGrpSpPr>
      <p:grpSpPr>
        <a:xfrm>
          <a:off x="0" y="0"/>
          <a:ext cx="0" cy="0"/>
          <a:chOff x="0" y="0"/>
          <a:chExt cx="0" cy="0"/>
        </a:xfrm>
      </p:grpSpPr>
      <p:sp>
        <p:nvSpPr>
          <p:cNvPr id="1609" name="Google Shape;1609;p158:notes"/>
          <p:cNvSpPr txBox="1"/>
          <p:nvPr/>
        </p:nvSpPr>
        <p:spPr>
          <a:xfrm>
            <a:off x="3900487" y="8832850"/>
            <a:ext cx="2981325" cy="463550"/>
          </a:xfrm>
          <a:prstGeom prst="rect">
            <a:avLst/>
          </a:prstGeom>
          <a:noFill/>
          <a:ln>
            <a:noFill/>
          </a:ln>
        </p:spPr>
        <p:txBody>
          <a:bodyPr spcFirstLastPara="1" wrap="square" lIns="92425" tIns="46200" rIns="92425" bIns="4620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0" i="0" u="none">
                <a:solidFill>
                  <a:srgbClr val="000000"/>
                </a:solidFill>
                <a:latin typeface="Times New Roman"/>
                <a:ea typeface="Times New Roman"/>
                <a:cs typeface="Times New Roman"/>
                <a:sym typeface="Times New Roman"/>
              </a:rPr>
              <a:t>158</a:t>
            </a:fld>
            <a:endParaRPr/>
          </a:p>
        </p:txBody>
      </p:sp>
      <p:sp>
        <p:nvSpPr>
          <p:cNvPr id="1610" name="Google Shape;1610;p158:notes"/>
          <p:cNvSpPr>
            <a:spLocks noGrp="1" noRot="1" noChangeAspect="1"/>
          </p:cNvSpPr>
          <p:nvPr>
            <p:ph type="sldImg" idx="2"/>
          </p:nvPr>
        </p:nvSpPr>
        <p:spPr>
          <a:xfrm>
            <a:off x="1117600" y="698500"/>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611" name="Google Shape;1611;p158:notes"/>
          <p:cNvSpPr txBox="1">
            <a:spLocks noGrp="1"/>
          </p:cNvSpPr>
          <p:nvPr>
            <p:ph type="body" idx="1"/>
          </p:nvPr>
        </p:nvSpPr>
        <p:spPr>
          <a:xfrm>
            <a:off x="917575" y="4416425"/>
            <a:ext cx="5046662" cy="4181475"/>
          </a:xfrm>
          <a:prstGeom prst="rect">
            <a:avLst/>
          </a:prstGeom>
          <a:noFill/>
          <a:ln>
            <a:noFill/>
          </a:ln>
        </p:spPr>
        <p:txBody>
          <a:bodyPr spcFirstLastPara="1" wrap="square" lIns="92425" tIns="46200" rIns="92425" bIns="46200"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8"/>
        <p:cNvGrpSpPr/>
        <p:nvPr/>
      </p:nvGrpSpPr>
      <p:grpSpPr>
        <a:xfrm>
          <a:off x="0" y="0"/>
          <a:ext cx="0" cy="0"/>
          <a:chOff x="0" y="0"/>
          <a:chExt cx="0" cy="0"/>
        </a:xfrm>
      </p:grpSpPr>
      <p:sp>
        <p:nvSpPr>
          <p:cNvPr id="1619" name="Google Shape;1619;p159:notes"/>
          <p:cNvSpPr txBox="1"/>
          <p:nvPr/>
        </p:nvSpPr>
        <p:spPr>
          <a:xfrm>
            <a:off x="3900487" y="8832850"/>
            <a:ext cx="2981325" cy="463550"/>
          </a:xfrm>
          <a:prstGeom prst="rect">
            <a:avLst/>
          </a:prstGeom>
          <a:noFill/>
          <a:ln>
            <a:noFill/>
          </a:ln>
        </p:spPr>
        <p:txBody>
          <a:bodyPr spcFirstLastPara="1" wrap="square" lIns="92425" tIns="46200" rIns="92425" bIns="4620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0" i="0" u="none">
                <a:solidFill>
                  <a:srgbClr val="000000"/>
                </a:solidFill>
                <a:latin typeface="Times New Roman"/>
                <a:ea typeface="Times New Roman"/>
                <a:cs typeface="Times New Roman"/>
                <a:sym typeface="Times New Roman"/>
              </a:rPr>
              <a:t>159</a:t>
            </a:fld>
            <a:endParaRPr/>
          </a:p>
        </p:txBody>
      </p:sp>
      <p:sp>
        <p:nvSpPr>
          <p:cNvPr id="1620" name="Google Shape;1620;p159:notes"/>
          <p:cNvSpPr>
            <a:spLocks noGrp="1" noRot="1" noChangeAspect="1"/>
          </p:cNvSpPr>
          <p:nvPr>
            <p:ph type="sldImg" idx="2"/>
          </p:nvPr>
        </p:nvSpPr>
        <p:spPr>
          <a:xfrm>
            <a:off x="1117600" y="698500"/>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621" name="Google Shape;1621;p159:notes"/>
          <p:cNvSpPr txBox="1">
            <a:spLocks noGrp="1"/>
          </p:cNvSpPr>
          <p:nvPr>
            <p:ph type="body" idx="1"/>
          </p:nvPr>
        </p:nvSpPr>
        <p:spPr>
          <a:xfrm>
            <a:off x="917575" y="4416425"/>
            <a:ext cx="5046662" cy="4181475"/>
          </a:xfrm>
          <a:prstGeom prst="rect">
            <a:avLst/>
          </a:prstGeom>
          <a:noFill/>
          <a:ln>
            <a:noFill/>
          </a:ln>
        </p:spPr>
        <p:txBody>
          <a:bodyPr spcFirstLastPara="1" wrap="square" lIns="92425" tIns="46200" rIns="92425" bIns="46200"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p16:notes"/>
          <p:cNvSpPr>
            <a:spLocks noGrp="1" noRot="1" noChangeAspect="1"/>
          </p:cNvSpPr>
          <p:nvPr>
            <p:ph type="sldImg" idx="2"/>
          </p:nvPr>
        </p:nvSpPr>
        <p:spPr>
          <a:xfrm>
            <a:off x="1117600" y="698500"/>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33" name="Google Shape;233;p16:notes"/>
          <p:cNvSpPr txBox="1">
            <a:spLocks noGrp="1"/>
          </p:cNvSpPr>
          <p:nvPr>
            <p:ph type="body" idx="1"/>
          </p:nvPr>
        </p:nvSpPr>
        <p:spPr>
          <a:xfrm>
            <a:off x="917575" y="4416425"/>
            <a:ext cx="5046662" cy="4181475"/>
          </a:xfrm>
          <a:prstGeom prst="rect">
            <a:avLst/>
          </a:prstGeom>
          <a:noFill/>
          <a:ln>
            <a:noFill/>
          </a:ln>
        </p:spPr>
        <p:txBody>
          <a:bodyPr spcFirstLastPara="1" wrap="square" lIns="92425" tIns="46200" rIns="92425" bIns="46200"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8"/>
        <p:cNvGrpSpPr/>
        <p:nvPr/>
      </p:nvGrpSpPr>
      <p:grpSpPr>
        <a:xfrm>
          <a:off x="0" y="0"/>
          <a:ext cx="0" cy="0"/>
          <a:chOff x="0" y="0"/>
          <a:chExt cx="0" cy="0"/>
        </a:xfrm>
      </p:grpSpPr>
      <p:sp>
        <p:nvSpPr>
          <p:cNvPr id="1629" name="Google Shape;1629;p160:notes"/>
          <p:cNvSpPr txBox="1"/>
          <p:nvPr/>
        </p:nvSpPr>
        <p:spPr>
          <a:xfrm>
            <a:off x="3900487" y="8832850"/>
            <a:ext cx="2981325" cy="463550"/>
          </a:xfrm>
          <a:prstGeom prst="rect">
            <a:avLst/>
          </a:prstGeom>
          <a:noFill/>
          <a:ln>
            <a:noFill/>
          </a:ln>
        </p:spPr>
        <p:txBody>
          <a:bodyPr spcFirstLastPara="1" wrap="square" lIns="92425" tIns="46200" rIns="92425" bIns="4620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0" i="0" u="none">
                <a:solidFill>
                  <a:srgbClr val="000000"/>
                </a:solidFill>
                <a:latin typeface="Times New Roman"/>
                <a:ea typeface="Times New Roman"/>
                <a:cs typeface="Times New Roman"/>
                <a:sym typeface="Times New Roman"/>
              </a:rPr>
              <a:t>160</a:t>
            </a:fld>
            <a:endParaRPr/>
          </a:p>
        </p:txBody>
      </p:sp>
      <p:sp>
        <p:nvSpPr>
          <p:cNvPr id="1630" name="Google Shape;1630;p160:notes"/>
          <p:cNvSpPr>
            <a:spLocks noGrp="1" noRot="1" noChangeAspect="1"/>
          </p:cNvSpPr>
          <p:nvPr>
            <p:ph type="sldImg" idx="2"/>
          </p:nvPr>
        </p:nvSpPr>
        <p:spPr>
          <a:xfrm>
            <a:off x="1117600" y="698500"/>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631" name="Google Shape;1631;p160:notes"/>
          <p:cNvSpPr txBox="1">
            <a:spLocks noGrp="1"/>
          </p:cNvSpPr>
          <p:nvPr>
            <p:ph type="body" idx="1"/>
          </p:nvPr>
        </p:nvSpPr>
        <p:spPr>
          <a:xfrm>
            <a:off x="917575" y="4416425"/>
            <a:ext cx="5046662" cy="4181475"/>
          </a:xfrm>
          <a:prstGeom prst="rect">
            <a:avLst/>
          </a:prstGeom>
          <a:noFill/>
          <a:ln>
            <a:noFill/>
          </a:ln>
        </p:spPr>
        <p:txBody>
          <a:bodyPr spcFirstLastPara="1" wrap="square" lIns="92425" tIns="46200" rIns="92425" bIns="46200"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8"/>
        <p:cNvGrpSpPr/>
        <p:nvPr/>
      </p:nvGrpSpPr>
      <p:grpSpPr>
        <a:xfrm>
          <a:off x="0" y="0"/>
          <a:ext cx="0" cy="0"/>
          <a:chOff x="0" y="0"/>
          <a:chExt cx="0" cy="0"/>
        </a:xfrm>
      </p:grpSpPr>
      <p:sp>
        <p:nvSpPr>
          <p:cNvPr id="1639" name="Google Shape;1639;p161:notes"/>
          <p:cNvSpPr txBox="1">
            <a:spLocks noGrp="1"/>
          </p:cNvSpPr>
          <p:nvPr>
            <p:ph type="body" idx="1"/>
          </p:nvPr>
        </p:nvSpPr>
        <p:spPr>
          <a:xfrm>
            <a:off x="917575" y="4416425"/>
            <a:ext cx="5046662" cy="4181475"/>
          </a:xfrm>
          <a:prstGeom prst="rect">
            <a:avLst/>
          </a:prstGeom>
        </p:spPr>
        <p:txBody>
          <a:bodyPr spcFirstLastPara="1" wrap="square" lIns="92425" tIns="46200" rIns="92425" bIns="46200" anchor="ctr" anchorCtr="0">
            <a:noAutofit/>
          </a:bodyPr>
          <a:lstStyle/>
          <a:p>
            <a:pPr marL="0" lvl="0" indent="0" algn="l" rtl="0">
              <a:spcBef>
                <a:spcPts val="0"/>
              </a:spcBef>
              <a:spcAft>
                <a:spcPts val="0"/>
              </a:spcAft>
              <a:buNone/>
            </a:pPr>
            <a:endParaRPr/>
          </a:p>
        </p:txBody>
      </p:sp>
      <p:sp>
        <p:nvSpPr>
          <p:cNvPr id="1640" name="Google Shape;1640;p161:notes"/>
          <p:cNvSpPr>
            <a:spLocks noGrp="1" noRot="1" noChangeAspect="1"/>
          </p:cNvSpPr>
          <p:nvPr>
            <p:ph type="sldImg" idx="2"/>
          </p:nvPr>
        </p:nvSpPr>
        <p:spPr>
          <a:xfrm>
            <a:off x="1117600" y="698500"/>
            <a:ext cx="4648200"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7"/>
        <p:cNvGrpSpPr/>
        <p:nvPr/>
      </p:nvGrpSpPr>
      <p:grpSpPr>
        <a:xfrm>
          <a:off x="0" y="0"/>
          <a:ext cx="0" cy="0"/>
          <a:chOff x="0" y="0"/>
          <a:chExt cx="0" cy="0"/>
        </a:xfrm>
      </p:grpSpPr>
      <p:sp>
        <p:nvSpPr>
          <p:cNvPr id="1648" name="Google Shape;1648;p162:notes"/>
          <p:cNvSpPr txBox="1"/>
          <p:nvPr/>
        </p:nvSpPr>
        <p:spPr>
          <a:xfrm>
            <a:off x="3900487" y="8832850"/>
            <a:ext cx="2981325" cy="463550"/>
          </a:xfrm>
          <a:prstGeom prst="rect">
            <a:avLst/>
          </a:prstGeom>
          <a:noFill/>
          <a:ln>
            <a:noFill/>
          </a:ln>
        </p:spPr>
        <p:txBody>
          <a:bodyPr spcFirstLastPara="1" wrap="square" lIns="92425" tIns="46200" rIns="92425" bIns="4620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0" i="0" u="none">
                <a:solidFill>
                  <a:srgbClr val="000000"/>
                </a:solidFill>
                <a:latin typeface="Times New Roman"/>
                <a:ea typeface="Times New Roman"/>
                <a:cs typeface="Times New Roman"/>
                <a:sym typeface="Times New Roman"/>
              </a:rPr>
              <a:t>162</a:t>
            </a:fld>
            <a:endParaRPr/>
          </a:p>
        </p:txBody>
      </p:sp>
      <p:sp>
        <p:nvSpPr>
          <p:cNvPr id="1649" name="Google Shape;1649;p162:notes"/>
          <p:cNvSpPr>
            <a:spLocks noGrp="1" noRot="1" noChangeAspect="1"/>
          </p:cNvSpPr>
          <p:nvPr>
            <p:ph type="sldImg" idx="2"/>
          </p:nvPr>
        </p:nvSpPr>
        <p:spPr>
          <a:xfrm>
            <a:off x="1117600" y="698500"/>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650" name="Google Shape;1650;p162:notes"/>
          <p:cNvSpPr txBox="1">
            <a:spLocks noGrp="1"/>
          </p:cNvSpPr>
          <p:nvPr>
            <p:ph type="body" idx="1"/>
          </p:nvPr>
        </p:nvSpPr>
        <p:spPr>
          <a:xfrm>
            <a:off x="917575" y="4416425"/>
            <a:ext cx="5046662" cy="4181475"/>
          </a:xfrm>
          <a:prstGeom prst="rect">
            <a:avLst/>
          </a:prstGeom>
          <a:noFill/>
          <a:ln>
            <a:noFill/>
          </a:ln>
        </p:spPr>
        <p:txBody>
          <a:bodyPr spcFirstLastPara="1" wrap="square" lIns="92425" tIns="46200" rIns="92425" bIns="46200"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7"/>
        <p:cNvGrpSpPr/>
        <p:nvPr/>
      </p:nvGrpSpPr>
      <p:grpSpPr>
        <a:xfrm>
          <a:off x="0" y="0"/>
          <a:ext cx="0" cy="0"/>
          <a:chOff x="0" y="0"/>
          <a:chExt cx="0" cy="0"/>
        </a:xfrm>
      </p:grpSpPr>
      <p:sp>
        <p:nvSpPr>
          <p:cNvPr id="1658" name="Google Shape;1658;p163:notes"/>
          <p:cNvSpPr txBox="1"/>
          <p:nvPr/>
        </p:nvSpPr>
        <p:spPr>
          <a:xfrm>
            <a:off x="3900487" y="8832850"/>
            <a:ext cx="2981325" cy="463550"/>
          </a:xfrm>
          <a:prstGeom prst="rect">
            <a:avLst/>
          </a:prstGeom>
          <a:noFill/>
          <a:ln>
            <a:noFill/>
          </a:ln>
        </p:spPr>
        <p:txBody>
          <a:bodyPr spcFirstLastPara="1" wrap="square" lIns="92425" tIns="46200" rIns="92425" bIns="4620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0" i="0" u="none">
                <a:solidFill>
                  <a:srgbClr val="000000"/>
                </a:solidFill>
                <a:latin typeface="Times New Roman"/>
                <a:ea typeface="Times New Roman"/>
                <a:cs typeface="Times New Roman"/>
                <a:sym typeface="Times New Roman"/>
              </a:rPr>
              <a:t>163</a:t>
            </a:fld>
            <a:endParaRPr/>
          </a:p>
        </p:txBody>
      </p:sp>
      <p:sp>
        <p:nvSpPr>
          <p:cNvPr id="1659" name="Google Shape;1659;p163:notes"/>
          <p:cNvSpPr>
            <a:spLocks noGrp="1" noRot="1" noChangeAspect="1"/>
          </p:cNvSpPr>
          <p:nvPr>
            <p:ph type="sldImg" idx="2"/>
          </p:nvPr>
        </p:nvSpPr>
        <p:spPr>
          <a:xfrm>
            <a:off x="1117600" y="698500"/>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660" name="Google Shape;1660;p163:notes"/>
          <p:cNvSpPr txBox="1">
            <a:spLocks noGrp="1"/>
          </p:cNvSpPr>
          <p:nvPr>
            <p:ph type="body" idx="1"/>
          </p:nvPr>
        </p:nvSpPr>
        <p:spPr>
          <a:xfrm>
            <a:off x="917575" y="4416425"/>
            <a:ext cx="5046662" cy="4181475"/>
          </a:xfrm>
          <a:prstGeom prst="rect">
            <a:avLst/>
          </a:prstGeom>
          <a:noFill/>
          <a:ln>
            <a:noFill/>
          </a:ln>
        </p:spPr>
        <p:txBody>
          <a:bodyPr spcFirstLastPara="1" wrap="square" lIns="92425" tIns="46200" rIns="92425" bIns="46200"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p17:notes"/>
          <p:cNvSpPr>
            <a:spLocks noGrp="1" noRot="1" noChangeAspect="1"/>
          </p:cNvSpPr>
          <p:nvPr>
            <p:ph type="sldImg" idx="2"/>
          </p:nvPr>
        </p:nvSpPr>
        <p:spPr>
          <a:xfrm>
            <a:off x="1117600" y="698500"/>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42" name="Google Shape;242;p17:notes"/>
          <p:cNvSpPr txBox="1">
            <a:spLocks noGrp="1"/>
          </p:cNvSpPr>
          <p:nvPr>
            <p:ph type="body" idx="1"/>
          </p:nvPr>
        </p:nvSpPr>
        <p:spPr>
          <a:xfrm>
            <a:off x="917575" y="4416425"/>
            <a:ext cx="5046662" cy="4181475"/>
          </a:xfrm>
          <a:prstGeom prst="rect">
            <a:avLst/>
          </a:prstGeom>
          <a:noFill/>
          <a:ln>
            <a:noFill/>
          </a:ln>
        </p:spPr>
        <p:txBody>
          <a:bodyPr spcFirstLastPara="1" wrap="square" lIns="92425" tIns="46200" rIns="92425" bIns="46200"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p18:notes"/>
          <p:cNvSpPr>
            <a:spLocks noGrp="1" noRot="1" noChangeAspect="1"/>
          </p:cNvSpPr>
          <p:nvPr>
            <p:ph type="sldImg" idx="2"/>
          </p:nvPr>
        </p:nvSpPr>
        <p:spPr>
          <a:xfrm>
            <a:off x="1117600" y="698500"/>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52" name="Google Shape;252;p18:notes"/>
          <p:cNvSpPr txBox="1">
            <a:spLocks noGrp="1"/>
          </p:cNvSpPr>
          <p:nvPr>
            <p:ph type="body" idx="1"/>
          </p:nvPr>
        </p:nvSpPr>
        <p:spPr>
          <a:xfrm>
            <a:off x="917575" y="4416425"/>
            <a:ext cx="5046662" cy="4181475"/>
          </a:xfrm>
          <a:prstGeom prst="rect">
            <a:avLst/>
          </a:prstGeom>
          <a:noFill/>
          <a:ln>
            <a:noFill/>
          </a:ln>
        </p:spPr>
        <p:txBody>
          <a:bodyPr spcFirstLastPara="1" wrap="square" lIns="92425" tIns="46200" rIns="92425" bIns="46200"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p19:notes"/>
          <p:cNvSpPr>
            <a:spLocks noGrp="1" noRot="1" noChangeAspect="1"/>
          </p:cNvSpPr>
          <p:nvPr>
            <p:ph type="sldImg" idx="2"/>
          </p:nvPr>
        </p:nvSpPr>
        <p:spPr>
          <a:xfrm>
            <a:off x="1117600" y="698500"/>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61" name="Google Shape;261;p19:notes"/>
          <p:cNvSpPr txBox="1">
            <a:spLocks noGrp="1"/>
          </p:cNvSpPr>
          <p:nvPr>
            <p:ph type="body" idx="1"/>
          </p:nvPr>
        </p:nvSpPr>
        <p:spPr>
          <a:xfrm>
            <a:off x="917575" y="4416425"/>
            <a:ext cx="5046662" cy="4181475"/>
          </a:xfrm>
          <a:prstGeom prst="rect">
            <a:avLst/>
          </a:prstGeom>
          <a:noFill/>
          <a:ln>
            <a:noFill/>
          </a:ln>
        </p:spPr>
        <p:txBody>
          <a:bodyPr spcFirstLastPara="1" wrap="square" lIns="92425" tIns="46200" rIns="92425" bIns="46200"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2:notes"/>
          <p:cNvSpPr>
            <a:spLocks noGrp="1" noRot="1" noChangeAspect="1"/>
          </p:cNvSpPr>
          <p:nvPr>
            <p:ph type="sldImg" idx="2"/>
          </p:nvPr>
        </p:nvSpPr>
        <p:spPr>
          <a:xfrm>
            <a:off x="1117600" y="698500"/>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04" name="Google Shape;104;p2:notes"/>
          <p:cNvSpPr txBox="1">
            <a:spLocks noGrp="1"/>
          </p:cNvSpPr>
          <p:nvPr>
            <p:ph type="body" idx="1"/>
          </p:nvPr>
        </p:nvSpPr>
        <p:spPr>
          <a:xfrm>
            <a:off x="917575" y="4416425"/>
            <a:ext cx="5046662" cy="4181475"/>
          </a:xfrm>
          <a:prstGeom prst="rect">
            <a:avLst/>
          </a:prstGeom>
          <a:noFill/>
          <a:ln>
            <a:noFill/>
          </a:ln>
        </p:spPr>
        <p:txBody>
          <a:bodyPr spcFirstLastPara="1" wrap="square" lIns="92425" tIns="46200" rIns="92425" bIns="46200"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p20:notes"/>
          <p:cNvSpPr>
            <a:spLocks noGrp="1" noRot="1" noChangeAspect="1"/>
          </p:cNvSpPr>
          <p:nvPr>
            <p:ph type="sldImg" idx="2"/>
          </p:nvPr>
        </p:nvSpPr>
        <p:spPr>
          <a:xfrm>
            <a:off x="1117600" y="698500"/>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70" name="Google Shape;270;p20:notes"/>
          <p:cNvSpPr txBox="1">
            <a:spLocks noGrp="1"/>
          </p:cNvSpPr>
          <p:nvPr>
            <p:ph type="body" idx="1"/>
          </p:nvPr>
        </p:nvSpPr>
        <p:spPr>
          <a:xfrm>
            <a:off x="917575" y="4416425"/>
            <a:ext cx="5046662" cy="4181475"/>
          </a:xfrm>
          <a:prstGeom prst="rect">
            <a:avLst/>
          </a:prstGeom>
          <a:noFill/>
          <a:ln>
            <a:noFill/>
          </a:ln>
        </p:spPr>
        <p:txBody>
          <a:bodyPr spcFirstLastPara="1" wrap="square" lIns="92425" tIns="46200" rIns="92425" bIns="46200"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p21:notes"/>
          <p:cNvSpPr>
            <a:spLocks noGrp="1" noRot="1" noChangeAspect="1"/>
          </p:cNvSpPr>
          <p:nvPr>
            <p:ph type="sldImg" idx="2"/>
          </p:nvPr>
        </p:nvSpPr>
        <p:spPr>
          <a:xfrm>
            <a:off x="1117600" y="698500"/>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79" name="Google Shape;279;p21:notes"/>
          <p:cNvSpPr txBox="1">
            <a:spLocks noGrp="1"/>
          </p:cNvSpPr>
          <p:nvPr>
            <p:ph type="body" idx="1"/>
          </p:nvPr>
        </p:nvSpPr>
        <p:spPr>
          <a:xfrm>
            <a:off x="917575" y="4416425"/>
            <a:ext cx="5046662" cy="4181475"/>
          </a:xfrm>
          <a:prstGeom prst="rect">
            <a:avLst/>
          </a:prstGeom>
          <a:noFill/>
          <a:ln>
            <a:noFill/>
          </a:ln>
        </p:spPr>
        <p:txBody>
          <a:bodyPr spcFirstLastPara="1" wrap="square" lIns="92425" tIns="46200" rIns="92425" bIns="46200"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p22:notes"/>
          <p:cNvSpPr>
            <a:spLocks noGrp="1" noRot="1" noChangeAspect="1"/>
          </p:cNvSpPr>
          <p:nvPr>
            <p:ph type="sldImg" idx="2"/>
          </p:nvPr>
        </p:nvSpPr>
        <p:spPr>
          <a:xfrm>
            <a:off x="1117600" y="698500"/>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88" name="Google Shape;288;p22:notes"/>
          <p:cNvSpPr txBox="1">
            <a:spLocks noGrp="1"/>
          </p:cNvSpPr>
          <p:nvPr>
            <p:ph type="body" idx="1"/>
          </p:nvPr>
        </p:nvSpPr>
        <p:spPr>
          <a:xfrm>
            <a:off x="917575" y="4416425"/>
            <a:ext cx="5046662" cy="4181475"/>
          </a:xfrm>
          <a:prstGeom prst="rect">
            <a:avLst/>
          </a:prstGeom>
          <a:noFill/>
          <a:ln>
            <a:noFill/>
          </a:ln>
        </p:spPr>
        <p:txBody>
          <a:bodyPr spcFirstLastPara="1" wrap="square" lIns="92425" tIns="46200" rIns="92425" bIns="46200"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p23:notes"/>
          <p:cNvSpPr>
            <a:spLocks noGrp="1" noRot="1" noChangeAspect="1"/>
          </p:cNvSpPr>
          <p:nvPr>
            <p:ph type="sldImg" idx="2"/>
          </p:nvPr>
        </p:nvSpPr>
        <p:spPr>
          <a:xfrm>
            <a:off x="1117600" y="698500"/>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97" name="Google Shape;297;p23:notes"/>
          <p:cNvSpPr txBox="1">
            <a:spLocks noGrp="1"/>
          </p:cNvSpPr>
          <p:nvPr>
            <p:ph type="body" idx="1"/>
          </p:nvPr>
        </p:nvSpPr>
        <p:spPr>
          <a:xfrm>
            <a:off x="917575" y="4416425"/>
            <a:ext cx="5046662" cy="4181475"/>
          </a:xfrm>
          <a:prstGeom prst="rect">
            <a:avLst/>
          </a:prstGeom>
          <a:noFill/>
          <a:ln>
            <a:noFill/>
          </a:ln>
        </p:spPr>
        <p:txBody>
          <a:bodyPr spcFirstLastPara="1" wrap="square" lIns="92425" tIns="46200" rIns="92425" bIns="46200"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p24:notes"/>
          <p:cNvSpPr>
            <a:spLocks noGrp="1" noRot="1" noChangeAspect="1"/>
          </p:cNvSpPr>
          <p:nvPr>
            <p:ph type="sldImg" idx="2"/>
          </p:nvPr>
        </p:nvSpPr>
        <p:spPr>
          <a:xfrm>
            <a:off x="1117600" y="698500"/>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07" name="Google Shape;307;p24:notes"/>
          <p:cNvSpPr txBox="1">
            <a:spLocks noGrp="1"/>
          </p:cNvSpPr>
          <p:nvPr>
            <p:ph type="body" idx="1"/>
          </p:nvPr>
        </p:nvSpPr>
        <p:spPr>
          <a:xfrm>
            <a:off x="917575" y="4416425"/>
            <a:ext cx="5046662" cy="4181475"/>
          </a:xfrm>
          <a:prstGeom prst="rect">
            <a:avLst/>
          </a:prstGeom>
          <a:noFill/>
          <a:ln>
            <a:noFill/>
          </a:ln>
        </p:spPr>
        <p:txBody>
          <a:bodyPr spcFirstLastPara="1" wrap="square" lIns="92425" tIns="46200" rIns="92425" bIns="46200"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p25:notes"/>
          <p:cNvSpPr>
            <a:spLocks noGrp="1" noRot="1" noChangeAspect="1"/>
          </p:cNvSpPr>
          <p:nvPr>
            <p:ph type="sldImg" idx="2"/>
          </p:nvPr>
        </p:nvSpPr>
        <p:spPr>
          <a:xfrm>
            <a:off x="1117600" y="698500"/>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16" name="Google Shape;316;p25:notes"/>
          <p:cNvSpPr txBox="1">
            <a:spLocks noGrp="1"/>
          </p:cNvSpPr>
          <p:nvPr>
            <p:ph type="body" idx="1"/>
          </p:nvPr>
        </p:nvSpPr>
        <p:spPr>
          <a:xfrm>
            <a:off x="917575" y="4416425"/>
            <a:ext cx="5046662" cy="4181475"/>
          </a:xfrm>
          <a:prstGeom prst="rect">
            <a:avLst/>
          </a:prstGeom>
          <a:noFill/>
          <a:ln>
            <a:noFill/>
          </a:ln>
        </p:spPr>
        <p:txBody>
          <a:bodyPr spcFirstLastPara="1" wrap="square" lIns="92425" tIns="46200" rIns="92425" bIns="46200"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p26:notes"/>
          <p:cNvSpPr>
            <a:spLocks noGrp="1" noRot="1" noChangeAspect="1"/>
          </p:cNvSpPr>
          <p:nvPr>
            <p:ph type="sldImg" idx="2"/>
          </p:nvPr>
        </p:nvSpPr>
        <p:spPr>
          <a:xfrm>
            <a:off x="1117600" y="698500"/>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25" name="Google Shape;325;p26:notes"/>
          <p:cNvSpPr txBox="1">
            <a:spLocks noGrp="1"/>
          </p:cNvSpPr>
          <p:nvPr>
            <p:ph type="body" idx="1"/>
          </p:nvPr>
        </p:nvSpPr>
        <p:spPr>
          <a:xfrm>
            <a:off x="917575" y="4416425"/>
            <a:ext cx="5046662" cy="4181475"/>
          </a:xfrm>
          <a:prstGeom prst="rect">
            <a:avLst/>
          </a:prstGeom>
          <a:noFill/>
          <a:ln>
            <a:noFill/>
          </a:ln>
        </p:spPr>
        <p:txBody>
          <a:bodyPr spcFirstLastPara="1" wrap="square" lIns="92425" tIns="46200" rIns="92425" bIns="46200"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p27:notes"/>
          <p:cNvSpPr>
            <a:spLocks noGrp="1" noRot="1" noChangeAspect="1"/>
          </p:cNvSpPr>
          <p:nvPr>
            <p:ph type="sldImg" idx="2"/>
          </p:nvPr>
        </p:nvSpPr>
        <p:spPr>
          <a:xfrm>
            <a:off x="1117600" y="698500"/>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34" name="Google Shape;334;p27:notes"/>
          <p:cNvSpPr txBox="1">
            <a:spLocks noGrp="1"/>
          </p:cNvSpPr>
          <p:nvPr>
            <p:ph type="body" idx="1"/>
          </p:nvPr>
        </p:nvSpPr>
        <p:spPr>
          <a:xfrm>
            <a:off x="917575" y="4416425"/>
            <a:ext cx="5046662" cy="4181475"/>
          </a:xfrm>
          <a:prstGeom prst="rect">
            <a:avLst/>
          </a:prstGeom>
          <a:noFill/>
          <a:ln>
            <a:noFill/>
          </a:ln>
        </p:spPr>
        <p:txBody>
          <a:bodyPr spcFirstLastPara="1" wrap="square" lIns="92425" tIns="46200" rIns="92425" bIns="46200"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p28:notes"/>
          <p:cNvSpPr>
            <a:spLocks noGrp="1" noRot="1" noChangeAspect="1"/>
          </p:cNvSpPr>
          <p:nvPr>
            <p:ph type="sldImg" idx="2"/>
          </p:nvPr>
        </p:nvSpPr>
        <p:spPr>
          <a:xfrm>
            <a:off x="1117600" y="698500"/>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43" name="Google Shape;343;p28:notes"/>
          <p:cNvSpPr txBox="1">
            <a:spLocks noGrp="1"/>
          </p:cNvSpPr>
          <p:nvPr>
            <p:ph type="body" idx="1"/>
          </p:nvPr>
        </p:nvSpPr>
        <p:spPr>
          <a:xfrm>
            <a:off x="917575" y="4416425"/>
            <a:ext cx="5046662" cy="4181475"/>
          </a:xfrm>
          <a:prstGeom prst="rect">
            <a:avLst/>
          </a:prstGeom>
          <a:noFill/>
          <a:ln>
            <a:noFill/>
          </a:ln>
        </p:spPr>
        <p:txBody>
          <a:bodyPr spcFirstLastPara="1" wrap="square" lIns="92425" tIns="46200" rIns="92425" bIns="46200"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p29:notes"/>
          <p:cNvSpPr>
            <a:spLocks noGrp="1" noRot="1" noChangeAspect="1"/>
          </p:cNvSpPr>
          <p:nvPr>
            <p:ph type="sldImg" idx="2"/>
          </p:nvPr>
        </p:nvSpPr>
        <p:spPr>
          <a:xfrm>
            <a:off x="1117600" y="698500"/>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53" name="Google Shape;353;p29:notes"/>
          <p:cNvSpPr txBox="1">
            <a:spLocks noGrp="1"/>
          </p:cNvSpPr>
          <p:nvPr>
            <p:ph type="body" idx="1"/>
          </p:nvPr>
        </p:nvSpPr>
        <p:spPr>
          <a:xfrm>
            <a:off x="917575" y="4416425"/>
            <a:ext cx="5046662" cy="4181475"/>
          </a:xfrm>
          <a:prstGeom prst="rect">
            <a:avLst/>
          </a:prstGeom>
          <a:noFill/>
          <a:ln>
            <a:noFill/>
          </a:ln>
        </p:spPr>
        <p:txBody>
          <a:bodyPr spcFirstLastPara="1" wrap="square" lIns="92425" tIns="46200" rIns="92425" bIns="46200"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p3:notes"/>
          <p:cNvSpPr>
            <a:spLocks noGrp="1" noRot="1" noChangeAspect="1"/>
          </p:cNvSpPr>
          <p:nvPr>
            <p:ph type="sldImg" idx="2"/>
          </p:nvPr>
        </p:nvSpPr>
        <p:spPr>
          <a:xfrm>
            <a:off x="1117600" y="698500"/>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13" name="Google Shape;113;p3:notes"/>
          <p:cNvSpPr txBox="1">
            <a:spLocks noGrp="1"/>
          </p:cNvSpPr>
          <p:nvPr>
            <p:ph type="body" idx="1"/>
          </p:nvPr>
        </p:nvSpPr>
        <p:spPr>
          <a:xfrm>
            <a:off x="917575" y="4416425"/>
            <a:ext cx="5046662" cy="4181475"/>
          </a:xfrm>
          <a:prstGeom prst="rect">
            <a:avLst/>
          </a:prstGeom>
          <a:noFill/>
          <a:ln>
            <a:noFill/>
          </a:ln>
        </p:spPr>
        <p:txBody>
          <a:bodyPr spcFirstLastPara="1" wrap="square" lIns="92425" tIns="46200" rIns="92425" bIns="46200"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p30:notes"/>
          <p:cNvSpPr>
            <a:spLocks noGrp="1" noRot="1" noChangeAspect="1"/>
          </p:cNvSpPr>
          <p:nvPr>
            <p:ph type="sldImg" idx="2"/>
          </p:nvPr>
        </p:nvSpPr>
        <p:spPr>
          <a:xfrm>
            <a:off x="1117600" y="698500"/>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62" name="Google Shape;362;p30:notes"/>
          <p:cNvSpPr txBox="1">
            <a:spLocks noGrp="1"/>
          </p:cNvSpPr>
          <p:nvPr>
            <p:ph type="body" idx="1"/>
          </p:nvPr>
        </p:nvSpPr>
        <p:spPr>
          <a:xfrm>
            <a:off x="917575" y="4416425"/>
            <a:ext cx="5046662" cy="4181475"/>
          </a:xfrm>
          <a:prstGeom prst="rect">
            <a:avLst/>
          </a:prstGeom>
          <a:noFill/>
          <a:ln>
            <a:noFill/>
          </a:ln>
        </p:spPr>
        <p:txBody>
          <a:bodyPr spcFirstLastPara="1" wrap="square" lIns="92425" tIns="46200" rIns="92425" bIns="46200"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p31:notes"/>
          <p:cNvSpPr>
            <a:spLocks noGrp="1" noRot="1" noChangeAspect="1"/>
          </p:cNvSpPr>
          <p:nvPr>
            <p:ph type="sldImg" idx="2"/>
          </p:nvPr>
        </p:nvSpPr>
        <p:spPr>
          <a:xfrm>
            <a:off x="1117600" y="698500"/>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72" name="Google Shape;372;p31:notes"/>
          <p:cNvSpPr txBox="1">
            <a:spLocks noGrp="1"/>
          </p:cNvSpPr>
          <p:nvPr>
            <p:ph type="body" idx="1"/>
          </p:nvPr>
        </p:nvSpPr>
        <p:spPr>
          <a:xfrm>
            <a:off x="917575" y="4416425"/>
            <a:ext cx="5046662" cy="4181475"/>
          </a:xfrm>
          <a:prstGeom prst="rect">
            <a:avLst/>
          </a:prstGeom>
          <a:noFill/>
          <a:ln>
            <a:noFill/>
          </a:ln>
        </p:spPr>
        <p:txBody>
          <a:bodyPr spcFirstLastPara="1" wrap="square" lIns="92425" tIns="46200" rIns="92425" bIns="46200"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p32:notes"/>
          <p:cNvSpPr>
            <a:spLocks noGrp="1" noRot="1" noChangeAspect="1"/>
          </p:cNvSpPr>
          <p:nvPr>
            <p:ph type="sldImg" idx="2"/>
          </p:nvPr>
        </p:nvSpPr>
        <p:spPr>
          <a:xfrm>
            <a:off x="1117600" y="698500"/>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81" name="Google Shape;381;p32:notes"/>
          <p:cNvSpPr txBox="1">
            <a:spLocks noGrp="1"/>
          </p:cNvSpPr>
          <p:nvPr>
            <p:ph type="body" idx="1"/>
          </p:nvPr>
        </p:nvSpPr>
        <p:spPr>
          <a:xfrm>
            <a:off x="917575" y="4416425"/>
            <a:ext cx="5046662" cy="4181475"/>
          </a:xfrm>
          <a:prstGeom prst="rect">
            <a:avLst/>
          </a:prstGeom>
          <a:noFill/>
          <a:ln>
            <a:noFill/>
          </a:ln>
        </p:spPr>
        <p:txBody>
          <a:bodyPr spcFirstLastPara="1" wrap="square" lIns="92425" tIns="46200" rIns="92425" bIns="46200"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p33:notes"/>
          <p:cNvSpPr>
            <a:spLocks noGrp="1" noRot="1" noChangeAspect="1"/>
          </p:cNvSpPr>
          <p:nvPr>
            <p:ph type="sldImg" idx="2"/>
          </p:nvPr>
        </p:nvSpPr>
        <p:spPr>
          <a:xfrm>
            <a:off x="1117600" y="698500"/>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90" name="Google Shape;390;p33:notes"/>
          <p:cNvSpPr txBox="1">
            <a:spLocks noGrp="1"/>
          </p:cNvSpPr>
          <p:nvPr>
            <p:ph type="body" idx="1"/>
          </p:nvPr>
        </p:nvSpPr>
        <p:spPr>
          <a:xfrm>
            <a:off x="917575" y="4416425"/>
            <a:ext cx="5046662" cy="4181475"/>
          </a:xfrm>
          <a:prstGeom prst="rect">
            <a:avLst/>
          </a:prstGeom>
          <a:noFill/>
          <a:ln>
            <a:noFill/>
          </a:ln>
        </p:spPr>
        <p:txBody>
          <a:bodyPr spcFirstLastPara="1" wrap="square" lIns="92425" tIns="46200" rIns="92425" bIns="46200"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p34:notes"/>
          <p:cNvSpPr>
            <a:spLocks noGrp="1" noRot="1" noChangeAspect="1"/>
          </p:cNvSpPr>
          <p:nvPr>
            <p:ph type="sldImg" idx="2"/>
          </p:nvPr>
        </p:nvSpPr>
        <p:spPr>
          <a:xfrm>
            <a:off x="1117600" y="698500"/>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99" name="Google Shape;399;p34:notes"/>
          <p:cNvSpPr txBox="1">
            <a:spLocks noGrp="1"/>
          </p:cNvSpPr>
          <p:nvPr>
            <p:ph type="body" idx="1"/>
          </p:nvPr>
        </p:nvSpPr>
        <p:spPr>
          <a:xfrm>
            <a:off x="917575" y="4416425"/>
            <a:ext cx="5046662" cy="4181475"/>
          </a:xfrm>
          <a:prstGeom prst="rect">
            <a:avLst/>
          </a:prstGeom>
          <a:noFill/>
          <a:ln>
            <a:noFill/>
          </a:ln>
        </p:spPr>
        <p:txBody>
          <a:bodyPr spcFirstLastPara="1" wrap="square" lIns="92425" tIns="46200" rIns="92425" bIns="46200"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p35:notes"/>
          <p:cNvSpPr>
            <a:spLocks noGrp="1" noRot="1" noChangeAspect="1"/>
          </p:cNvSpPr>
          <p:nvPr>
            <p:ph type="sldImg" idx="2"/>
          </p:nvPr>
        </p:nvSpPr>
        <p:spPr>
          <a:xfrm>
            <a:off x="1117600" y="698500"/>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08" name="Google Shape;408;p35:notes"/>
          <p:cNvSpPr txBox="1">
            <a:spLocks noGrp="1"/>
          </p:cNvSpPr>
          <p:nvPr>
            <p:ph type="body" idx="1"/>
          </p:nvPr>
        </p:nvSpPr>
        <p:spPr>
          <a:xfrm>
            <a:off x="917575" y="4416425"/>
            <a:ext cx="5046662" cy="4181475"/>
          </a:xfrm>
          <a:prstGeom prst="rect">
            <a:avLst/>
          </a:prstGeom>
          <a:noFill/>
          <a:ln>
            <a:noFill/>
          </a:ln>
        </p:spPr>
        <p:txBody>
          <a:bodyPr spcFirstLastPara="1" wrap="square" lIns="92425" tIns="46200" rIns="92425" bIns="46200"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p36:notes"/>
          <p:cNvSpPr>
            <a:spLocks noGrp="1" noRot="1" noChangeAspect="1"/>
          </p:cNvSpPr>
          <p:nvPr>
            <p:ph type="sldImg" idx="2"/>
          </p:nvPr>
        </p:nvSpPr>
        <p:spPr>
          <a:xfrm>
            <a:off x="1117600" y="698500"/>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17" name="Google Shape;417;p36:notes"/>
          <p:cNvSpPr txBox="1">
            <a:spLocks noGrp="1"/>
          </p:cNvSpPr>
          <p:nvPr>
            <p:ph type="body" idx="1"/>
          </p:nvPr>
        </p:nvSpPr>
        <p:spPr>
          <a:xfrm>
            <a:off x="917575" y="4416425"/>
            <a:ext cx="5046662" cy="4181475"/>
          </a:xfrm>
          <a:prstGeom prst="rect">
            <a:avLst/>
          </a:prstGeom>
          <a:noFill/>
          <a:ln>
            <a:noFill/>
          </a:ln>
        </p:spPr>
        <p:txBody>
          <a:bodyPr spcFirstLastPara="1" wrap="square" lIns="92425" tIns="46200" rIns="92425" bIns="46200"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Google Shape;425;p37:notes"/>
          <p:cNvSpPr>
            <a:spLocks noGrp="1" noRot="1" noChangeAspect="1"/>
          </p:cNvSpPr>
          <p:nvPr>
            <p:ph type="sldImg" idx="2"/>
          </p:nvPr>
        </p:nvSpPr>
        <p:spPr>
          <a:xfrm>
            <a:off x="1117600" y="698500"/>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26" name="Google Shape;426;p37:notes"/>
          <p:cNvSpPr txBox="1">
            <a:spLocks noGrp="1"/>
          </p:cNvSpPr>
          <p:nvPr>
            <p:ph type="body" idx="1"/>
          </p:nvPr>
        </p:nvSpPr>
        <p:spPr>
          <a:xfrm>
            <a:off x="917575" y="4416425"/>
            <a:ext cx="5046662" cy="4181475"/>
          </a:xfrm>
          <a:prstGeom prst="rect">
            <a:avLst/>
          </a:prstGeom>
          <a:noFill/>
          <a:ln>
            <a:noFill/>
          </a:ln>
        </p:spPr>
        <p:txBody>
          <a:bodyPr spcFirstLastPara="1" wrap="square" lIns="92425" tIns="46200" rIns="92425" bIns="46200"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
        <p:cNvGrpSpPr/>
        <p:nvPr/>
      </p:nvGrpSpPr>
      <p:grpSpPr>
        <a:xfrm>
          <a:off x="0" y="0"/>
          <a:ext cx="0" cy="0"/>
          <a:chOff x="0" y="0"/>
          <a:chExt cx="0" cy="0"/>
        </a:xfrm>
      </p:grpSpPr>
      <p:sp>
        <p:nvSpPr>
          <p:cNvPr id="434" name="Google Shape;434;p38:notes"/>
          <p:cNvSpPr>
            <a:spLocks noGrp="1" noRot="1" noChangeAspect="1"/>
          </p:cNvSpPr>
          <p:nvPr>
            <p:ph type="sldImg" idx="2"/>
          </p:nvPr>
        </p:nvSpPr>
        <p:spPr>
          <a:xfrm>
            <a:off x="1117600" y="698500"/>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35" name="Google Shape;435;p38:notes"/>
          <p:cNvSpPr txBox="1">
            <a:spLocks noGrp="1"/>
          </p:cNvSpPr>
          <p:nvPr>
            <p:ph type="body" idx="1"/>
          </p:nvPr>
        </p:nvSpPr>
        <p:spPr>
          <a:xfrm>
            <a:off x="917575" y="4416425"/>
            <a:ext cx="5046662" cy="4181475"/>
          </a:xfrm>
          <a:prstGeom prst="rect">
            <a:avLst/>
          </a:prstGeom>
          <a:noFill/>
          <a:ln>
            <a:noFill/>
          </a:ln>
        </p:spPr>
        <p:txBody>
          <a:bodyPr spcFirstLastPara="1" wrap="square" lIns="92425" tIns="46200" rIns="92425" bIns="46200"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p39:notes"/>
          <p:cNvSpPr>
            <a:spLocks noGrp="1" noRot="1" noChangeAspect="1"/>
          </p:cNvSpPr>
          <p:nvPr>
            <p:ph type="sldImg" idx="2"/>
          </p:nvPr>
        </p:nvSpPr>
        <p:spPr>
          <a:xfrm>
            <a:off x="1117600" y="698500"/>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44" name="Google Shape;444;p39:notes"/>
          <p:cNvSpPr txBox="1">
            <a:spLocks noGrp="1"/>
          </p:cNvSpPr>
          <p:nvPr>
            <p:ph type="body" idx="1"/>
          </p:nvPr>
        </p:nvSpPr>
        <p:spPr>
          <a:xfrm>
            <a:off x="917575" y="4416425"/>
            <a:ext cx="5046662" cy="4181475"/>
          </a:xfrm>
          <a:prstGeom prst="rect">
            <a:avLst/>
          </a:prstGeom>
          <a:noFill/>
          <a:ln>
            <a:noFill/>
          </a:ln>
        </p:spPr>
        <p:txBody>
          <a:bodyPr spcFirstLastPara="1" wrap="square" lIns="92425" tIns="46200" rIns="92425" bIns="46200"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4:notes"/>
          <p:cNvSpPr>
            <a:spLocks noGrp="1" noRot="1" noChangeAspect="1"/>
          </p:cNvSpPr>
          <p:nvPr>
            <p:ph type="sldImg" idx="2"/>
          </p:nvPr>
        </p:nvSpPr>
        <p:spPr>
          <a:xfrm>
            <a:off x="1117600" y="698500"/>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22" name="Google Shape;122;p4:notes"/>
          <p:cNvSpPr txBox="1">
            <a:spLocks noGrp="1"/>
          </p:cNvSpPr>
          <p:nvPr>
            <p:ph type="body" idx="1"/>
          </p:nvPr>
        </p:nvSpPr>
        <p:spPr>
          <a:xfrm>
            <a:off x="917575" y="4416425"/>
            <a:ext cx="5046662" cy="4181475"/>
          </a:xfrm>
          <a:prstGeom prst="rect">
            <a:avLst/>
          </a:prstGeom>
          <a:noFill/>
          <a:ln>
            <a:noFill/>
          </a:ln>
        </p:spPr>
        <p:txBody>
          <a:bodyPr spcFirstLastPara="1" wrap="square" lIns="92425" tIns="46200" rIns="92425" bIns="46200"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Google Shape;452;p40:notes"/>
          <p:cNvSpPr>
            <a:spLocks noGrp="1" noRot="1" noChangeAspect="1"/>
          </p:cNvSpPr>
          <p:nvPr>
            <p:ph type="sldImg" idx="2"/>
          </p:nvPr>
        </p:nvSpPr>
        <p:spPr>
          <a:xfrm>
            <a:off x="1117600" y="698500"/>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53" name="Google Shape;453;p40:notes"/>
          <p:cNvSpPr txBox="1">
            <a:spLocks noGrp="1"/>
          </p:cNvSpPr>
          <p:nvPr>
            <p:ph type="body" idx="1"/>
          </p:nvPr>
        </p:nvSpPr>
        <p:spPr>
          <a:xfrm>
            <a:off x="917575" y="4416425"/>
            <a:ext cx="5046662" cy="4181475"/>
          </a:xfrm>
          <a:prstGeom prst="rect">
            <a:avLst/>
          </a:prstGeom>
          <a:noFill/>
          <a:ln>
            <a:noFill/>
          </a:ln>
        </p:spPr>
        <p:txBody>
          <a:bodyPr spcFirstLastPara="1" wrap="square" lIns="92425" tIns="46200" rIns="92425" bIns="46200"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p41:notes"/>
          <p:cNvSpPr>
            <a:spLocks noGrp="1" noRot="1" noChangeAspect="1"/>
          </p:cNvSpPr>
          <p:nvPr>
            <p:ph type="sldImg" idx="2"/>
          </p:nvPr>
        </p:nvSpPr>
        <p:spPr>
          <a:xfrm>
            <a:off x="1117600" y="698500"/>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62" name="Google Shape;462;p41:notes"/>
          <p:cNvSpPr txBox="1">
            <a:spLocks noGrp="1"/>
          </p:cNvSpPr>
          <p:nvPr>
            <p:ph type="body" idx="1"/>
          </p:nvPr>
        </p:nvSpPr>
        <p:spPr>
          <a:xfrm>
            <a:off x="917575" y="4416425"/>
            <a:ext cx="5046662" cy="4181475"/>
          </a:xfrm>
          <a:prstGeom prst="rect">
            <a:avLst/>
          </a:prstGeom>
          <a:noFill/>
          <a:ln>
            <a:noFill/>
          </a:ln>
        </p:spPr>
        <p:txBody>
          <a:bodyPr spcFirstLastPara="1" wrap="square" lIns="92425" tIns="46200" rIns="92425" bIns="46200"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Google Shape;470;p42:notes"/>
          <p:cNvSpPr>
            <a:spLocks noGrp="1" noRot="1" noChangeAspect="1"/>
          </p:cNvSpPr>
          <p:nvPr>
            <p:ph type="sldImg" idx="2"/>
          </p:nvPr>
        </p:nvSpPr>
        <p:spPr>
          <a:xfrm>
            <a:off x="1117600" y="698500"/>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71" name="Google Shape;471;p42:notes"/>
          <p:cNvSpPr txBox="1">
            <a:spLocks noGrp="1"/>
          </p:cNvSpPr>
          <p:nvPr>
            <p:ph type="body" idx="1"/>
          </p:nvPr>
        </p:nvSpPr>
        <p:spPr>
          <a:xfrm>
            <a:off x="917575" y="4416425"/>
            <a:ext cx="5046662" cy="4181475"/>
          </a:xfrm>
          <a:prstGeom prst="rect">
            <a:avLst/>
          </a:prstGeom>
          <a:noFill/>
          <a:ln>
            <a:noFill/>
          </a:ln>
        </p:spPr>
        <p:txBody>
          <a:bodyPr spcFirstLastPara="1" wrap="square" lIns="92425" tIns="46200" rIns="92425" bIns="46200"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p43:notes"/>
          <p:cNvSpPr>
            <a:spLocks noGrp="1" noRot="1" noChangeAspect="1"/>
          </p:cNvSpPr>
          <p:nvPr>
            <p:ph type="sldImg" idx="2"/>
          </p:nvPr>
        </p:nvSpPr>
        <p:spPr>
          <a:xfrm>
            <a:off x="1117600" y="698500"/>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80" name="Google Shape;480;p43:notes"/>
          <p:cNvSpPr txBox="1">
            <a:spLocks noGrp="1"/>
          </p:cNvSpPr>
          <p:nvPr>
            <p:ph type="body" idx="1"/>
          </p:nvPr>
        </p:nvSpPr>
        <p:spPr>
          <a:xfrm>
            <a:off x="917575" y="4416425"/>
            <a:ext cx="5046662" cy="4181475"/>
          </a:xfrm>
          <a:prstGeom prst="rect">
            <a:avLst/>
          </a:prstGeom>
          <a:noFill/>
          <a:ln>
            <a:noFill/>
          </a:ln>
        </p:spPr>
        <p:txBody>
          <a:bodyPr spcFirstLastPara="1" wrap="square" lIns="92425" tIns="46200" rIns="92425" bIns="46200"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
        <p:cNvGrpSpPr/>
        <p:nvPr/>
      </p:nvGrpSpPr>
      <p:grpSpPr>
        <a:xfrm>
          <a:off x="0" y="0"/>
          <a:ext cx="0" cy="0"/>
          <a:chOff x="0" y="0"/>
          <a:chExt cx="0" cy="0"/>
        </a:xfrm>
      </p:grpSpPr>
      <p:sp>
        <p:nvSpPr>
          <p:cNvPr id="488" name="Google Shape;488;p44:notes"/>
          <p:cNvSpPr>
            <a:spLocks noGrp="1" noRot="1" noChangeAspect="1"/>
          </p:cNvSpPr>
          <p:nvPr>
            <p:ph type="sldImg" idx="2"/>
          </p:nvPr>
        </p:nvSpPr>
        <p:spPr>
          <a:xfrm>
            <a:off x="1117600" y="698500"/>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89" name="Google Shape;489;p44:notes"/>
          <p:cNvSpPr txBox="1">
            <a:spLocks noGrp="1"/>
          </p:cNvSpPr>
          <p:nvPr>
            <p:ph type="body" idx="1"/>
          </p:nvPr>
        </p:nvSpPr>
        <p:spPr>
          <a:xfrm>
            <a:off x="917575" y="4416425"/>
            <a:ext cx="5046662" cy="4181475"/>
          </a:xfrm>
          <a:prstGeom prst="rect">
            <a:avLst/>
          </a:prstGeom>
          <a:noFill/>
          <a:ln>
            <a:noFill/>
          </a:ln>
        </p:spPr>
        <p:txBody>
          <a:bodyPr spcFirstLastPara="1" wrap="square" lIns="92425" tIns="46200" rIns="92425" bIns="46200"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p:cNvGrpSpPr/>
        <p:nvPr/>
      </p:nvGrpSpPr>
      <p:grpSpPr>
        <a:xfrm>
          <a:off x="0" y="0"/>
          <a:ext cx="0" cy="0"/>
          <a:chOff x="0" y="0"/>
          <a:chExt cx="0" cy="0"/>
        </a:xfrm>
      </p:grpSpPr>
      <p:sp>
        <p:nvSpPr>
          <p:cNvPr id="497" name="Google Shape;497;p45:notes"/>
          <p:cNvSpPr>
            <a:spLocks noGrp="1" noRot="1" noChangeAspect="1"/>
          </p:cNvSpPr>
          <p:nvPr>
            <p:ph type="sldImg" idx="2"/>
          </p:nvPr>
        </p:nvSpPr>
        <p:spPr>
          <a:xfrm>
            <a:off x="1117600" y="698500"/>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98" name="Google Shape;498;p45:notes"/>
          <p:cNvSpPr txBox="1">
            <a:spLocks noGrp="1"/>
          </p:cNvSpPr>
          <p:nvPr>
            <p:ph type="body" idx="1"/>
          </p:nvPr>
        </p:nvSpPr>
        <p:spPr>
          <a:xfrm>
            <a:off x="917575" y="4416425"/>
            <a:ext cx="5046662" cy="4181475"/>
          </a:xfrm>
          <a:prstGeom prst="rect">
            <a:avLst/>
          </a:prstGeom>
          <a:noFill/>
          <a:ln>
            <a:noFill/>
          </a:ln>
        </p:spPr>
        <p:txBody>
          <a:bodyPr spcFirstLastPara="1" wrap="square" lIns="92425" tIns="46200" rIns="92425" bIns="46200"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
        <p:cNvGrpSpPr/>
        <p:nvPr/>
      </p:nvGrpSpPr>
      <p:grpSpPr>
        <a:xfrm>
          <a:off x="0" y="0"/>
          <a:ext cx="0" cy="0"/>
          <a:chOff x="0" y="0"/>
          <a:chExt cx="0" cy="0"/>
        </a:xfrm>
      </p:grpSpPr>
      <p:sp>
        <p:nvSpPr>
          <p:cNvPr id="507" name="Google Shape;507;p46:notes"/>
          <p:cNvSpPr>
            <a:spLocks noGrp="1" noRot="1" noChangeAspect="1"/>
          </p:cNvSpPr>
          <p:nvPr>
            <p:ph type="sldImg" idx="2"/>
          </p:nvPr>
        </p:nvSpPr>
        <p:spPr>
          <a:xfrm>
            <a:off x="1117600" y="698500"/>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08" name="Google Shape;508;p46:notes"/>
          <p:cNvSpPr txBox="1">
            <a:spLocks noGrp="1"/>
          </p:cNvSpPr>
          <p:nvPr>
            <p:ph type="body" idx="1"/>
          </p:nvPr>
        </p:nvSpPr>
        <p:spPr>
          <a:xfrm>
            <a:off x="917575" y="4416425"/>
            <a:ext cx="5046662" cy="4181475"/>
          </a:xfrm>
          <a:prstGeom prst="rect">
            <a:avLst/>
          </a:prstGeom>
          <a:noFill/>
          <a:ln>
            <a:noFill/>
          </a:ln>
        </p:spPr>
        <p:txBody>
          <a:bodyPr spcFirstLastPara="1" wrap="square" lIns="92425" tIns="46200" rIns="92425" bIns="46200"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p47:notes"/>
          <p:cNvSpPr>
            <a:spLocks noGrp="1" noRot="1" noChangeAspect="1"/>
          </p:cNvSpPr>
          <p:nvPr>
            <p:ph type="sldImg" idx="2"/>
          </p:nvPr>
        </p:nvSpPr>
        <p:spPr>
          <a:xfrm>
            <a:off x="1117600" y="698500"/>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17" name="Google Shape;517;p47:notes"/>
          <p:cNvSpPr txBox="1">
            <a:spLocks noGrp="1"/>
          </p:cNvSpPr>
          <p:nvPr>
            <p:ph type="body" idx="1"/>
          </p:nvPr>
        </p:nvSpPr>
        <p:spPr>
          <a:xfrm>
            <a:off x="917575" y="4416425"/>
            <a:ext cx="5046662" cy="4181475"/>
          </a:xfrm>
          <a:prstGeom prst="rect">
            <a:avLst/>
          </a:prstGeom>
          <a:noFill/>
          <a:ln>
            <a:noFill/>
          </a:ln>
        </p:spPr>
        <p:txBody>
          <a:bodyPr spcFirstLastPara="1" wrap="square" lIns="92425" tIns="46200" rIns="92425" bIns="46200"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4"/>
        <p:cNvGrpSpPr/>
        <p:nvPr/>
      </p:nvGrpSpPr>
      <p:grpSpPr>
        <a:xfrm>
          <a:off x="0" y="0"/>
          <a:ext cx="0" cy="0"/>
          <a:chOff x="0" y="0"/>
          <a:chExt cx="0" cy="0"/>
        </a:xfrm>
      </p:grpSpPr>
      <p:sp>
        <p:nvSpPr>
          <p:cNvPr id="525" name="Google Shape;525;p48:notes"/>
          <p:cNvSpPr>
            <a:spLocks noGrp="1" noRot="1" noChangeAspect="1"/>
          </p:cNvSpPr>
          <p:nvPr>
            <p:ph type="sldImg" idx="2"/>
          </p:nvPr>
        </p:nvSpPr>
        <p:spPr>
          <a:xfrm>
            <a:off x="1117600" y="698500"/>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26" name="Google Shape;526;p48:notes"/>
          <p:cNvSpPr txBox="1">
            <a:spLocks noGrp="1"/>
          </p:cNvSpPr>
          <p:nvPr>
            <p:ph type="body" idx="1"/>
          </p:nvPr>
        </p:nvSpPr>
        <p:spPr>
          <a:xfrm>
            <a:off x="917575" y="4416425"/>
            <a:ext cx="5046662" cy="4181475"/>
          </a:xfrm>
          <a:prstGeom prst="rect">
            <a:avLst/>
          </a:prstGeom>
          <a:noFill/>
          <a:ln>
            <a:noFill/>
          </a:ln>
        </p:spPr>
        <p:txBody>
          <a:bodyPr spcFirstLastPara="1" wrap="square" lIns="92425" tIns="46200" rIns="92425" bIns="46200"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3"/>
        <p:cNvGrpSpPr/>
        <p:nvPr/>
      </p:nvGrpSpPr>
      <p:grpSpPr>
        <a:xfrm>
          <a:off x="0" y="0"/>
          <a:ext cx="0" cy="0"/>
          <a:chOff x="0" y="0"/>
          <a:chExt cx="0" cy="0"/>
        </a:xfrm>
      </p:grpSpPr>
      <p:sp>
        <p:nvSpPr>
          <p:cNvPr id="534" name="Google Shape;534;p49:notes"/>
          <p:cNvSpPr>
            <a:spLocks noGrp="1" noRot="1" noChangeAspect="1"/>
          </p:cNvSpPr>
          <p:nvPr>
            <p:ph type="sldImg" idx="2"/>
          </p:nvPr>
        </p:nvSpPr>
        <p:spPr>
          <a:xfrm>
            <a:off x="1117600" y="698500"/>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35" name="Google Shape;535;p49:notes"/>
          <p:cNvSpPr txBox="1">
            <a:spLocks noGrp="1"/>
          </p:cNvSpPr>
          <p:nvPr>
            <p:ph type="body" idx="1"/>
          </p:nvPr>
        </p:nvSpPr>
        <p:spPr>
          <a:xfrm>
            <a:off x="917575" y="4416425"/>
            <a:ext cx="5046662" cy="4181475"/>
          </a:xfrm>
          <a:prstGeom prst="rect">
            <a:avLst/>
          </a:prstGeom>
          <a:noFill/>
          <a:ln>
            <a:noFill/>
          </a:ln>
        </p:spPr>
        <p:txBody>
          <a:bodyPr spcFirstLastPara="1" wrap="square" lIns="92425" tIns="46200" rIns="92425" bIns="46200"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p5:notes"/>
          <p:cNvSpPr>
            <a:spLocks noGrp="1" noRot="1" noChangeAspect="1"/>
          </p:cNvSpPr>
          <p:nvPr>
            <p:ph type="sldImg" idx="2"/>
          </p:nvPr>
        </p:nvSpPr>
        <p:spPr>
          <a:xfrm>
            <a:off x="1117600" y="698500"/>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31" name="Google Shape;131;p5:notes"/>
          <p:cNvSpPr txBox="1">
            <a:spLocks noGrp="1"/>
          </p:cNvSpPr>
          <p:nvPr>
            <p:ph type="body" idx="1"/>
          </p:nvPr>
        </p:nvSpPr>
        <p:spPr>
          <a:xfrm>
            <a:off x="917575" y="4416425"/>
            <a:ext cx="5046662" cy="4181475"/>
          </a:xfrm>
          <a:prstGeom prst="rect">
            <a:avLst/>
          </a:prstGeom>
          <a:noFill/>
          <a:ln>
            <a:noFill/>
          </a:ln>
        </p:spPr>
        <p:txBody>
          <a:bodyPr spcFirstLastPara="1" wrap="square" lIns="92425" tIns="46200" rIns="92425" bIns="46200"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2"/>
        <p:cNvGrpSpPr/>
        <p:nvPr/>
      </p:nvGrpSpPr>
      <p:grpSpPr>
        <a:xfrm>
          <a:off x="0" y="0"/>
          <a:ext cx="0" cy="0"/>
          <a:chOff x="0" y="0"/>
          <a:chExt cx="0" cy="0"/>
        </a:xfrm>
      </p:grpSpPr>
      <p:sp>
        <p:nvSpPr>
          <p:cNvPr id="543" name="Google Shape;543;p50:notes"/>
          <p:cNvSpPr>
            <a:spLocks noGrp="1" noRot="1" noChangeAspect="1"/>
          </p:cNvSpPr>
          <p:nvPr>
            <p:ph type="sldImg" idx="2"/>
          </p:nvPr>
        </p:nvSpPr>
        <p:spPr>
          <a:xfrm>
            <a:off x="1117600" y="698500"/>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44" name="Google Shape;544;p50:notes"/>
          <p:cNvSpPr txBox="1">
            <a:spLocks noGrp="1"/>
          </p:cNvSpPr>
          <p:nvPr>
            <p:ph type="body" idx="1"/>
          </p:nvPr>
        </p:nvSpPr>
        <p:spPr>
          <a:xfrm>
            <a:off x="917575" y="4416425"/>
            <a:ext cx="5046662" cy="4181475"/>
          </a:xfrm>
          <a:prstGeom prst="rect">
            <a:avLst/>
          </a:prstGeom>
          <a:noFill/>
          <a:ln>
            <a:noFill/>
          </a:ln>
        </p:spPr>
        <p:txBody>
          <a:bodyPr spcFirstLastPara="1" wrap="square" lIns="92425" tIns="46200" rIns="92425" bIns="46200"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1"/>
        <p:cNvGrpSpPr/>
        <p:nvPr/>
      </p:nvGrpSpPr>
      <p:grpSpPr>
        <a:xfrm>
          <a:off x="0" y="0"/>
          <a:ext cx="0" cy="0"/>
          <a:chOff x="0" y="0"/>
          <a:chExt cx="0" cy="0"/>
        </a:xfrm>
      </p:grpSpPr>
      <p:sp>
        <p:nvSpPr>
          <p:cNvPr id="552" name="Google Shape;552;p51:notes"/>
          <p:cNvSpPr>
            <a:spLocks noGrp="1" noRot="1" noChangeAspect="1"/>
          </p:cNvSpPr>
          <p:nvPr>
            <p:ph type="sldImg" idx="2"/>
          </p:nvPr>
        </p:nvSpPr>
        <p:spPr>
          <a:xfrm>
            <a:off x="1117600" y="698500"/>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53" name="Google Shape;553;p51:notes"/>
          <p:cNvSpPr txBox="1">
            <a:spLocks noGrp="1"/>
          </p:cNvSpPr>
          <p:nvPr>
            <p:ph type="body" idx="1"/>
          </p:nvPr>
        </p:nvSpPr>
        <p:spPr>
          <a:xfrm>
            <a:off x="917575" y="4416425"/>
            <a:ext cx="5046662" cy="4181475"/>
          </a:xfrm>
          <a:prstGeom prst="rect">
            <a:avLst/>
          </a:prstGeom>
          <a:noFill/>
          <a:ln>
            <a:noFill/>
          </a:ln>
        </p:spPr>
        <p:txBody>
          <a:bodyPr spcFirstLastPara="1" wrap="square" lIns="92425" tIns="46200" rIns="92425" bIns="46200"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0"/>
        <p:cNvGrpSpPr/>
        <p:nvPr/>
      </p:nvGrpSpPr>
      <p:grpSpPr>
        <a:xfrm>
          <a:off x="0" y="0"/>
          <a:ext cx="0" cy="0"/>
          <a:chOff x="0" y="0"/>
          <a:chExt cx="0" cy="0"/>
        </a:xfrm>
      </p:grpSpPr>
      <p:sp>
        <p:nvSpPr>
          <p:cNvPr id="561" name="Google Shape;561;p52:notes"/>
          <p:cNvSpPr>
            <a:spLocks noGrp="1" noRot="1" noChangeAspect="1"/>
          </p:cNvSpPr>
          <p:nvPr>
            <p:ph type="sldImg" idx="2"/>
          </p:nvPr>
        </p:nvSpPr>
        <p:spPr>
          <a:xfrm>
            <a:off x="1117600" y="698500"/>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62" name="Google Shape;562;p52:notes"/>
          <p:cNvSpPr txBox="1">
            <a:spLocks noGrp="1"/>
          </p:cNvSpPr>
          <p:nvPr>
            <p:ph type="body" idx="1"/>
          </p:nvPr>
        </p:nvSpPr>
        <p:spPr>
          <a:xfrm>
            <a:off x="917575" y="4416425"/>
            <a:ext cx="5046662" cy="4181475"/>
          </a:xfrm>
          <a:prstGeom prst="rect">
            <a:avLst/>
          </a:prstGeom>
          <a:noFill/>
          <a:ln>
            <a:noFill/>
          </a:ln>
        </p:spPr>
        <p:txBody>
          <a:bodyPr spcFirstLastPara="1" wrap="square" lIns="92425" tIns="46200" rIns="92425" bIns="46200"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9"/>
        <p:cNvGrpSpPr/>
        <p:nvPr/>
      </p:nvGrpSpPr>
      <p:grpSpPr>
        <a:xfrm>
          <a:off x="0" y="0"/>
          <a:ext cx="0" cy="0"/>
          <a:chOff x="0" y="0"/>
          <a:chExt cx="0" cy="0"/>
        </a:xfrm>
      </p:grpSpPr>
      <p:sp>
        <p:nvSpPr>
          <p:cNvPr id="570" name="Google Shape;570;p53:notes"/>
          <p:cNvSpPr>
            <a:spLocks noGrp="1" noRot="1" noChangeAspect="1"/>
          </p:cNvSpPr>
          <p:nvPr>
            <p:ph type="sldImg" idx="2"/>
          </p:nvPr>
        </p:nvSpPr>
        <p:spPr>
          <a:xfrm>
            <a:off x="1117600" y="698500"/>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71" name="Google Shape;571;p53:notes"/>
          <p:cNvSpPr txBox="1">
            <a:spLocks noGrp="1"/>
          </p:cNvSpPr>
          <p:nvPr>
            <p:ph type="body" idx="1"/>
          </p:nvPr>
        </p:nvSpPr>
        <p:spPr>
          <a:xfrm>
            <a:off x="917575" y="4416425"/>
            <a:ext cx="5046662" cy="4181475"/>
          </a:xfrm>
          <a:prstGeom prst="rect">
            <a:avLst/>
          </a:prstGeom>
          <a:noFill/>
          <a:ln>
            <a:noFill/>
          </a:ln>
        </p:spPr>
        <p:txBody>
          <a:bodyPr spcFirstLastPara="1" wrap="square" lIns="92425" tIns="46200" rIns="92425" bIns="46200"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8"/>
        <p:cNvGrpSpPr/>
        <p:nvPr/>
      </p:nvGrpSpPr>
      <p:grpSpPr>
        <a:xfrm>
          <a:off x="0" y="0"/>
          <a:ext cx="0" cy="0"/>
          <a:chOff x="0" y="0"/>
          <a:chExt cx="0" cy="0"/>
        </a:xfrm>
      </p:grpSpPr>
      <p:sp>
        <p:nvSpPr>
          <p:cNvPr id="579" name="Google Shape;579;p54:notes"/>
          <p:cNvSpPr>
            <a:spLocks noGrp="1" noRot="1" noChangeAspect="1"/>
          </p:cNvSpPr>
          <p:nvPr>
            <p:ph type="sldImg" idx="2"/>
          </p:nvPr>
        </p:nvSpPr>
        <p:spPr>
          <a:xfrm>
            <a:off x="1117600" y="698500"/>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80" name="Google Shape;580;p54:notes"/>
          <p:cNvSpPr txBox="1">
            <a:spLocks noGrp="1"/>
          </p:cNvSpPr>
          <p:nvPr>
            <p:ph type="body" idx="1"/>
          </p:nvPr>
        </p:nvSpPr>
        <p:spPr>
          <a:xfrm>
            <a:off x="917575" y="4416425"/>
            <a:ext cx="5046662" cy="4181475"/>
          </a:xfrm>
          <a:prstGeom prst="rect">
            <a:avLst/>
          </a:prstGeom>
          <a:noFill/>
          <a:ln>
            <a:noFill/>
          </a:ln>
        </p:spPr>
        <p:txBody>
          <a:bodyPr spcFirstLastPara="1" wrap="square" lIns="92425" tIns="46200" rIns="92425" bIns="46200"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Google Shape;588;p55:notes"/>
          <p:cNvSpPr>
            <a:spLocks noGrp="1" noRot="1" noChangeAspect="1"/>
          </p:cNvSpPr>
          <p:nvPr>
            <p:ph type="sldImg" idx="2"/>
          </p:nvPr>
        </p:nvSpPr>
        <p:spPr>
          <a:xfrm>
            <a:off x="1117600" y="698500"/>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89" name="Google Shape;589;p55:notes"/>
          <p:cNvSpPr txBox="1">
            <a:spLocks noGrp="1"/>
          </p:cNvSpPr>
          <p:nvPr>
            <p:ph type="body" idx="1"/>
          </p:nvPr>
        </p:nvSpPr>
        <p:spPr>
          <a:xfrm>
            <a:off x="917575" y="4416425"/>
            <a:ext cx="5046662" cy="4181475"/>
          </a:xfrm>
          <a:prstGeom prst="rect">
            <a:avLst/>
          </a:prstGeom>
          <a:noFill/>
          <a:ln>
            <a:noFill/>
          </a:ln>
        </p:spPr>
        <p:txBody>
          <a:bodyPr spcFirstLastPara="1" wrap="square" lIns="92425" tIns="46200" rIns="92425" bIns="46200"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Google Shape;597;p56:notes"/>
          <p:cNvSpPr>
            <a:spLocks noGrp="1" noRot="1" noChangeAspect="1"/>
          </p:cNvSpPr>
          <p:nvPr>
            <p:ph type="sldImg" idx="2"/>
          </p:nvPr>
        </p:nvSpPr>
        <p:spPr>
          <a:xfrm>
            <a:off x="1117600" y="698500"/>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98" name="Google Shape;598;p56:notes"/>
          <p:cNvSpPr txBox="1">
            <a:spLocks noGrp="1"/>
          </p:cNvSpPr>
          <p:nvPr>
            <p:ph type="body" idx="1"/>
          </p:nvPr>
        </p:nvSpPr>
        <p:spPr>
          <a:xfrm>
            <a:off x="917575" y="4416425"/>
            <a:ext cx="5046662" cy="4181475"/>
          </a:xfrm>
          <a:prstGeom prst="rect">
            <a:avLst/>
          </a:prstGeom>
          <a:noFill/>
          <a:ln>
            <a:noFill/>
          </a:ln>
        </p:spPr>
        <p:txBody>
          <a:bodyPr spcFirstLastPara="1" wrap="square" lIns="92425" tIns="46200" rIns="92425" bIns="46200"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6"/>
        <p:cNvGrpSpPr/>
        <p:nvPr/>
      </p:nvGrpSpPr>
      <p:grpSpPr>
        <a:xfrm>
          <a:off x="0" y="0"/>
          <a:ext cx="0" cy="0"/>
          <a:chOff x="0" y="0"/>
          <a:chExt cx="0" cy="0"/>
        </a:xfrm>
      </p:grpSpPr>
      <p:sp>
        <p:nvSpPr>
          <p:cNvPr id="607" name="Google Shape;607;p57:notes"/>
          <p:cNvSpPr>
            <a:spLocks noGrp="1" noRot="1" noChangeAspect="1"/>
          </p:cNvSpPr>
          <p:nvPr>
            <p:ph type="sldImg" idx="2"/>
          </p:nvPr>
        </p:nvSpPr>
        <p:spPr>
          <a:xfrm>
            <a:off x="1117600" y="698500"/>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08" name="Google Shape;608;p57:notes"/>
          <p:cNvSpPr txBox="1">
            <a:spLocks noGrp="1"/>
          </p:cNvSpPr>
          <p:nvPr>
            <p:ph type="body" idx="1"/>
          </p:nvPr>
        </p:nvSpPr>
        <p:spPr>
          <a:xfrm>
            <a:off x="917575" y="4416425"/>
            <a:ext cx="5046662" cy="4181475"/>
          </a:xfrm>
          <a:prstGeom prst="rect">
            <a:avLst/>
          </a:prstGeom>
          <a:noFill/>
          <a:ln>
            <a:noFill/>
          </a:ln>
        </p:spPr>
        <p:txBody>
          <a:bodyPr spcFirstLastPara="1" wrap="square" lIns="92425" tIns="46200" rIns="92425" bIns="46200"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5"/>
        <p:cNvGrpSpPr/>
        <p:nvPr/>
      </p:nvGrpSpPr>
      <p:grpSpPr>
        <a:xfrm>
          <a:off x="0" y="0"/>
          <a:ext cx="0" cy="0"/>
          <a:chOff x="0" y="0"/>
          <a:chExt cx="0" cy="0"/>
        </a:xfrm>
      </p:grpSpPr>
      <p:sp>
        <p:nvSpPr>
          <p:cNvPr id="616" name="Google Shape;616;p58:notes"/>
          <p:cNvSpPr>
            <a:spLocks noGrp="1" noRot="1" noChangeAspect="1"/>
          </p:cNvSpPr>
          <p:nvPr>
            <p:ph type="sldImg" idx="2"/>
          </p:nvPr>
        </p:nvSpPr>
        <p:spPr>
          <a:xfrm>
            <a:off x="1117600" y="698500"/>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17" name="Google Shape;617;p58:notes"/>
          <p:cNvSpPr txBox="1">
            <a:spLocks noGrp="1"/>
          </p:cNvSpPr>
          <p:nvPr>
            <p:ph type="body" idx="1"/>
          </p:nvPr>
        </p:nvSpPr>
        <p:spPr>
          <a:xfrm>
            <a:off x="917575" y="4416425"/>
            <a:ext cx="5046662" cy="4181475"/>
          </a:xfrm>
          <a:prstGeom prst="rect">
            <a:avLst/>
          </a:prstGeom>
          <a:noFill/>
          <a:ln>
            <a:noFill/>
          </a:ln>
        </p:spPr>
        <p:txBody>
          <a:bodyPr spcFirstLastPara="1" wrap="square" lIns="92425" tIns="46200" rIns="92425" bIns="46200"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4"/>
        <p:cNvGrpSpPr/>
        <p:nvPr/>
      </p:nvGrpSpPr>
      <p:grpSpPr>
        <a:xfrm>
          <a:off x="0" y="0"/>
          <a:ext cx="0" cy="0"/>
          <a:chOff x="0" y="0"/>
          <a:chExt cx="0" cy="0"/>
        </a:xfrm>
      </p:grpSpPr>
      <p:sp>
        <p:nvSpPr>
          <p:cNvPr id="625" name="Google Shape;625;p59:notes"/>
          <p:cNvSpPr>
            <a:spLocks noGrp="1" noRot="1" noChangeAspect="1"/>
          </p:cNvSpPr>
          <p:nvPr>
            <p:ph type="sldImg" idx="2"/>
          </p:nvPr>
        </p:nvSpPr>
        <p:spPr>
          <a:xfrm>
            <a:off x="1117600" y="698500"/>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26" name="Google Shape;626;p59:notes"/>
          <p:cNvSpPr txBox="1">
            <a:spLocks noGrp="1"/>
          </p:cNvSpPr>
          <p:nvPr>
            <p:ph type="body" idx="1"/>
          </p:nvPr>
        </p:nvSpPr>
        <p:spPr>
          <a:xfrm>
            <a:off x="917575" y="4416425"/>
            <a:ext cx="5046662" cy="4181475"/>
          </a:xfrm>
          <a:prstGeom prst="rect">
            <a:avLst/>
          </a:prstGeom>
          <a:noFill/>
          <a:ln>
            <a:noFill/>
          </a:ln>
        </p:spPr>
        <p:txBody>
          <a:bodyPr spcFirstLastPara="1" wrap="square" lIns="92425" tIns="46200" rIns="92425" bIns="46200"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6:notes"/>
          <p:cNvSpPr>
            <a:spLocks noGrp="1" noRot="1" noChangeAspect="1"/>
          </p:cNvSpPr>
          <p:nvPr>
            <p:ph type="sldImg" idx="2"/>
          </p:nvPr>
        </p:nvSpPr>
        <p:spPr>
          <a:xfrm>
            <a:off x="1117600" y="698500"/>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40" name="Google Shape;140;p6:notes"/>
          <p:cNvSpPr txBox="1">
            <a:spLocks noGrp="1"/>
          </p:cNvSpPr>
          <p:nvPr>
            <p:ph type="body" idx="1"/>
          </p:nvPr>
        </p:nvSpPr>
        <p:spPr>
          <a:xfrm>
            <a:off x="917575" y="4416425"/>
            <a:ext cx="5046662" cy="4181475"/>
          </a:xfrm>
          <a:prstGeom prst="rect">
            <a:avLst/>
          </a:prstGeom>
          <a:noFill/>
          <a:ln>
            <a:noFill/>
          </a:ln>
        </p:spPr>
        <p:txBody>
          <a:bodyPr spcFirstLastPara="1" wrap="square" lIns="92425" tIns="46200" rIns="92425" bIns="46200"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3"/>
        <p:cNvGrpSpPr/>
        <p:nvPr/>
      </p:nvGrpSpPr>
      <p:grpSpPr>
        <a:xfrm>
          <a:off x="0" y="0"/>
          <a:ext cx="0" cy="0"/>
          <a:chOff x="0" y="0"/>
          <a:chExt cx="0" cy="0"/>
        </a:xfrm>
      </p:grpSpPr>
      <p:sp>
        <p:nvSpPr>
          <p:cNvPr id="634" name="Google Shape;634;p60:notes"/>
          <p:cNvSpPr>
            <a:spLocks noGrp="1" noRot="1" noChangeAspect="1"/>
          </p:cNvSpPr>
          <p:nvPr>
            <p:ph type="sldImg" idx="2"/>
          </p:nvPr>
        </p:nvSpPr>
        <p:spPr>
          <a:xfrm>
            <a:off x="1117600" y="698500"/>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35" name="Google Shape;635;p60:notes"/>
          <p:cNvSpPr txBox="1">
            <a:spLocks noGrp="1"/>
          </p:cNvSpPr>
          <p:nvPr>
            <p:ph type="body" idx="1"/>
          </p:nvPr>
        </p:nvSpPr>
        <p:spPr>
          <a:xfrm>
            <a:off x="917575" y="4416425"/>
            <a:ext cx="5046662" cy="4181475"/>
          </a:xfrm>
          <a:prstGeom prst="rect">
            <a:avLst/>
          </a:prstGeom>
          <a:noFill/>
          <a:ln>
            <a:noFill/>
          </a:ln>
        </p:spPr>
        <p:txBody>
          <a:bodyPr spcFirstLastPara="1" wrap="square" lIns="92425" tIns="46200" rIns="92425" bIns="46200"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p61:notes"/>
          <p:cNvSpPr>
            <a:spLocks noGrp="1" noRot="1" noChangeAspect="1"/>
          </p:cNvSpPr>
          <p:nvPr>
            <p:ph type="sldImg" idx="2"/>
          </p:nvPr>
        </p:nvSpPr>
        <p:spPr>
          <a:xfrm>
            <a:off x="1117600" y="698500"/>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44" name="Google Shape;644;p61:notes"/>
          <p:cNvSpPr txBox="1">
            <a:spLocks noGrp="1"/>
          </p:cNvSpPr>
          <p:nvPr>
            <p:ph type="body" idx="1"/>
          </p:nvPr>
        </p:nvSpPr>
        <p:spPr>
          <a:xfrm>
            <a:off x="917575" y="4416425"/>
            <a:ext cx="5046662" cy="4181475"/>
          </a:xfrm>
          <a:prstGeom prst="rect">
            <a:avLst/>
          </a:prstGeom>
          <a:noFill/>
          <a:ln>
            <a:noFill/>
          </a:ln>
        </p:spPr>
        <p:txBody>
          <a:bodyPr spcFirstLastPara="1" wrap="square" lIns="92425" tIns="46200" rIns="92425" bIns="46200"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2"/>
        <p:cNvGrpSpPr/>
        <p:nvPr/>
      </p:nvGrpSpPr>
      <p:grpSpPr>
        <a:xfrm>
          <a:off x="0" y="0"/>
          <a:ext cx="0" cy="0"/>
          <a:chOff x="0" y="0"/>
          <a:chExt cx="0" cy="0"/>
        </a:xfrm>
      </p:grpSpPr>
      <p:sp>
        <p:nvSpPr>
          <p:cNvPr id="653" name="Google Shape;653;p62:notes"/>
          <p:cNvSpPr>
            <a:spLocks noGrp="1" noRot="1" noChangeAspect="1"/>
          </p:cNvSpPr>
          <p:nvPr>
            <p:ph type="sldImg" idx="2"/>
          </p:nvPr>
        </p:nvSpPr>
        <p:spPr>
          <a:xfrm>
            <a:off x="1117600" y="698500"/>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54" name="Google Shape;654;p62:notes"/>
          <p:cNvSpPr txBox="1">
            <a:spLocks noGrp="1"/>
          </p:cNvSpPr>
          <p:nvPr>
            <p:ph type="body" idx="1"/>
          </p:nvPr>
        </p:nvSpPr>
        <p:spPr>
          <a:xfrm>
            <a:off x="917575" y="4416425"/>
            <a:ext cx="5046662" cy="4181475"/>
          </a:xfrm>
          <a:prstGeom prst="rect">
            <a:avLst/>
          </a:prstGeom>
          <a:noFill/>
          <a:ln>
            <a:noFill/>
          </a:ln>
        </p:spPr>
        <p:txBody>
          <a:bodyPr spcFirstLastPara="1" wrap="square" lIns="92425" tIns="46200" rIns="92425" bIns="46200"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1"/>
        <p:cNvGrpSpPr/>
        <p:nvPr/>
      </p:nvGrpSpPr>
      <p:grpSpPr>
        <a:xfrm>
          <a:off x="0" y="0"/>
          <a:ext cx="0" cy="0"/>
          <a:chOff x="0" y="0"/>
          <a:chExt cx="0" cy="0"/>
        </a:xfrm>
      </p:grpSpPr>
      <p:sp>
        <p:nvSpPr>
          <p:cNvPr id="662" name="Google Shape;662;p63:notes"/>
          <p:cNvSpPr txBox="1">
            <a:spLocks noGrp="1"/>
          </p:cNvSpPr>
          <p:nvPr>
            <p:ph type="body" idx="1"/>
          </p:nvPr>
        </p:nvSpPr>
        <p:spPr>
          <a:xfrm>
            <a:off x="917575" y="4416425"/>
            <a:ext cx="5046662" cy="4181475"/>
          </a:xfrm>
          <a:prstGeom prst="rect">
            <a:avLst/>
          </a:prstGeom>
        </p:spPr>
        <p:txBody>
          <a:bodyPr spcFirstLastPara="1" wrap="square" lIns="92425" tIns="46200" rIns="92425" bIns="46200" anchor="ctr" anchorCtr="0">
            <a:noAutofit/>
          </a:bodyPr>
          <a:lstStyle/>
          <a:p>
            <a:pPr marL="0" lvl="0" indent="0" algn="l" rtl="0">
              <a:spcBef>
                <a:spcPts val="0"/>
              </a:spcBef>
              <a:spcAft>
                <a:spcPts val="0"/>
              </a:spcAft>
              <a:buNone/>
            </a:pPr>
            <a:endParaRPr/>
          </a:p>
        </p:txBody>
      </p:sp>
      <p:sp>
        <p:nvSpPr>
          <p:cNvPr id="663" name="Google Shape;663;p63:notes"/>
          <p:cNvSpPr>
            <a:spLocks noGrp="1" noRot="1" noChangeAspect="1"/>
          </p:cNvSpPr>
          <p:nvPr>
            <p:ph type="sldImg" idx="2"/>
          </p:nvPr>
        </p:nvSpPr>
        <p:spPr>
          <a:xfrm>
            <a:off x="1117600" y="698500"/>
            <a:ext cx="4648200"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7"/>
        <p:cNvGrpSpPr/>
        <p:nvPr/>
      </p:nvGrpSpPr>
      <p:grpSpPr>
        <a:xfrm>
          <a:off x="0" y="0"/>
          <a:ext cx="0" cy="0"/>
          <a:chOff x="0" y="0"/>
          <a:chExt cx="0" cy="0"/>
        </a:xfrm>
      </p:grpSpPr>
      <p:sp>
        <p:nvSpPr>
          <p:cNvPr id="668" name="Google Shape;668;p64:notes"/>
          <p:cNvSpPr txBox="1"/>
          <p:nvPr/>
        </p:nvSpPr>
        <p:spPr>
          <a:xfrm>
            <a:off x="3900487" y="8832850"/>
            <a:ext cx="2981325" cy="463550"/>
          </a:xfrm>
          <a:prstGeom prst="rect">
            <a:avLst/>
          </a:prstGeom>
          <a:noFill/>
          <a:ln>
            <a:noFill/>
          </a:ln>
        </p:spPr>
        <p:txBody>
          <a:bodyPr spcFirstLastPara="1" wrap="square" lIns="92425" tIns="46200" rIns="92425" bIns="46200" anchor="b" anchorCtr="0">
            <a:noAutofit/>
          </a:bodyPr>
          <a:lstStyle/>
          <a:p>
            <a:pPr marL="0" marR="0" lvl="0" indent="0" algn="r" rtl="0">
              <a:lnSpc>
                <a:spcPct val="100000"/>
              </a:lnSpc>
              <a:spcBef>
                <a:spcPts val="0"/>
              </a:spcBef>
              <a:spcAft>
                <a:spcPts val="0"/>
              </a:spcAft>
              <a:buClr>
                <a:srgbClr val="000000"/>
              </a:buClr>
              <a:buSzPts val="1200"/>
              <a:buFont typeface="Helvetica Neue"/>
              <a:buNone/>
            </a:pPr>
            <a:fld id="{00000000-1234-1234-1234-123412341234}" type="slidenum">
              <a:rPr lang="en-US" sz="1200" b="0" i="0" u="none">
                <a:solidFill>
                  <a:srgbClr val="000000"/>
                </a:solidFill>
                <a:latin typeface="Helvetica Neue"/>
                <a:ea typeface="Helvetica Neue"/>
                <a:cs typeface="Helvetica Neue"/>
                <a:sym typeface="Helvetica Neue"/>
              </a:rPr>
              <a:t>64</a:t>
            </a:fld>
            <a:endParaRPr/>
          </a:p>
        </p:txBody>
      </p:sp>
      <p:sp>
        <p:nvSpPr>
          <p:cNvPr id="669" name="Google Shape;669;p64:notes"/>
          <p:cNvSpPr>
            <a:spLocks noGrp="1" noRot="1" noChangeAspect="1"/>
          </p:cNvSpPr>
          <p:nvPr>
            <p:ph type="sldImg" idx="2"/>
          </p:nvPr>
        </p:nvSpPr>
        <p:spPr>
          <a:xfrm>
            <a:off x="1117600" y="698500"/>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70" name="Google Shape;670;p64:notes"/>
          <p:cNvSpPr txBox="1">
            <a:spLocks noGrp="1"/>
          </p:cNvSpPr>
          <p:nvPr>
            <p:ph type="body" idx="1"/>
          </p:nvPr>
        </p:nvSpPr>
        <p:spPr>
          <a:xfrm>
            <a:off x="917575" y="4416425"/>
            <a:ext cx="5046662" cy="4181475"/>
          </a:xfrm>
          <a:prstGeom prst="rect">
            <a:avLst/>
          </a:prstGeom>
          <a:noFill/>
          <a:ln>
            <a:noFill/>
          </a:ln>
        </p:spPr>
        <p:txBody>
          <a:bodyPr spcFirstLastPara="1" wrap="square" lIns="92425" tIns="46200" rIns="92425" bIns="46200"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7"/>
        <p:cNvGrpSpPr/>
        <p:nvPr/>
      </p:nvGrpSpPr>
      <p:grpSpPr>
        <a:xfrm>
          <a:off x="0" y="0"/>
          <a:ext cx="0" cy="0"/>
          <a:chOff x="0" y="0"/>
          <a:chExt cx="0" cy="0"/>
        </a:xfrm>
      </p:grpSpPr>
      <p:sp>
        <p:nvSpPr>
          <p:cNvPr id="678" name="Google Shape;678;p65:notes"/>
          <p:cNvSpPr>
            <a:spLocks noGrp="1" noRot="1" noChangeAspect="1"/>
          </p:cNvSpPr>
          <p:nvPr>
            <p:ph type="sldImg" idx="2"/>
          </p:nvPr>
        </p:nvSpPr>
        <p:spPr>
          <a:xfrm>
            <a:off x="1117600" y="698500"/>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79" name="Google Shape;679;p65:notes"/>
          <p:cNvSpPr txBox="1">
            <a:spLocks noGrp="1"/>
          </p:cNvSpPr>
          <p:nvPr>
            <p:ph type="body" idx="1"/>
          </p:nvPr>
        </p:nvSpPr>
        <p:spPr>
          <a:xfrm>
            <a:off x="917575" y="4416425"/>
            <a:ext cx="5046662" cy="4181475"/>
          </a:xfrm>
          <a:prstGeom prst="rect">
            <a:avLst/>
          </a:prstGeom>
          <a:noFill/>
          <a:ln>
            <a:noFill/>
          </a:ln>
        </p:spPr>
        <p:txBody>
          <a:bodyPr spcFirstLastPara="1" wrap="square" lIns="92425" tIns="46200" rIns="92425" bIns="46200" anchor="ctr" anchorCtr="0">
            <a:noAutofit/>
          </a:bodyPr>
          <a:lstStyle/>
          <a:p>
            <a:pPr marL="0" lvl="0" indent="0" algn="l" rtl="0">
              <a:spcBef>
                <a:spcPts val="0"/>
              </a:spcBef>
              <a:spcAft>
                <a:spcPts val="0"/>
              </a:spcAft>
              <a:buNone/>
            </a:pPr>
            <a:r>
              <a:rPr lang="en-US" dirty="0"/>
              <a:t>POSIX threads, is a standardized C library for creating and managing threads on Unix-like operating systems.</a:t>
            </a:r>
            <a:br>
              <a:rPr lang="en-US" dirty="0"/>
            </a:br>
            <a:endParaRPr dirty="0"/>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6"/>
        <p:cNvGrpSpPr/>
        <p:nvPr/>
      </p:nvGrpSpPr>
      <p:grpSpPr>
        <a:xfrm>
          <a:off x="0" y="0"/>
          <a:ext cx="0" cy="0"/>
          <a:chOff x="0" y="0"/>
          <a:chExt cx="0" cy="0"/>
        </a:xfrm>
      </p:grpSpPr>
      <p:sp>
        <p:nvSpPr>
          <p:cNvPr id="687" name="Google Shape;687;p66:notes"/>
          <p:cNvSpPr txBox="1">
            <a:spLocks noGrp="1"/>
          </p:cNvSpPr>
          <p:nvPr>
            <p:ph type="body" idx="1"/>
          </p:nvPr>
        </p:nvSpPr>
        <p:spPr>
          <a:xfrm>
            <a:off x="917575" y="4416425"/>
            <a:ext cx="5046662" cy="4181475"/>
          </a:xfrm>
          <a:prstGeom prst="rect">
            <a:avLst/>
          </a:prstGeom>
        </p:spPr>
        <p:txBody>
          <a:bodyPr spcFirstLastPara="1" wrap="square" lIns="92425" tIns="46200" rIns="92425" bIns="46200" anchor="ctr" anchorCtr="0">
            <a:noAutofit/>
          </a:bodyPr>
          <a:lstStyle/>
          <a:p>
            <a:pPr marL="0" lvl="0" indent="0" algn="l" rtl="0">
              <a:spcBef>
                <a:spcPts val="0"/>
              </a:spcBef>
              <a:spcAft>
                <a:spcPts val="0"/>
              </a:spcAft>
              <a:buNone/>
            </a:pPr>
            <a:endParaRPr/>
          </a:p>
        </p:txBody>
      </p:sp>
      <p:sp>
        <p:nvSpPr>
          <p:cNvPr id="688" name="Google Shape;688;p66:notes"/>
          <p:cNvSpPr>
            <a:spLocks noGrp="1" noRot="1" noChangeAspect="1"/>
          </p:cNvSpPr>
          <p:nvPr>
            <p:ph type="sldImg" idx="2"/>
          </p:nvPr>
        </p:nvSpPr>
        <p:spPr>
          <a:xfrm>
            <a:off x="1117600" y="698500"/>
            <a:ext cx="4648200"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p67:notes"/>
          <p:cNvSpPr>
            <a:spLocks noGrp="1" noRot="1" noChangeAspect="1"/>
          </p:cNvSpPr>
          <p:nvPr>
            <p:ph type="sldImg" idx="2"/>
          </p:nvPr>
        </p:nvSpPr>
        <p:spPr>
          <a:xfrm>
            <a:off x="1117600" y="698500"/>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97" name="Google Shape;697;p67:notes"/>
          <p:cNvSpPr txBox="1">
            <a:spLocks noGrp="1"/>
          </p:cNvSpPr>
          <p:nvPr>
            <p:ph type="body" idx="1"/>
          </p:nvPr>
        </p:nvSpPr>
        <p:spPr>
          <a:xfrm>
            <a:off x="917575" y="4416425"/>
            <a:ext cx="5046662" cy="4181475"/>
          </a:xfrm>
          <a:prstGeom prst="rect">
            <a:avLst/>
          </a:prstGeom>
          <a:noFill/>
          <a:ln>
            <a:noFill/>
          </a:ln>
        </p:spPr>
        <p:txBody>
          <a:bodyPr spcFirstLastPara="1" wrap="square" lIns="92425" tIns="46200" rIns="92425" bIns="46200"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4"/>
        <p:cNvGrpSpPr/>
        <p:nvPr/>
      </p:nvGrpSpPr>
      <p:grpSpPr>
        <a:xfrm>
          <a:off x="0" y="0"/>
          <a:ext cx="0" cy="0"/>
          <a:chOff x="0" y="0"/>
          <a:chExt cx="0" cy="0"/>
        </a:xfrm>
      </p:grpSpPr>
      <p:sp>
        <p:nvSpPr>
          <p:cNvPr id="705" name="Google Shape;705;p68:notes"/>
          <p:cNvSpPr txBox="1"/>
          <p:nvPr/>
        </p:nvSpPr>
        <p:spPr>
          <a:xfrm>
            <a:off x="3900487" y="8832850"/>
            <a:ext cx="2981325" cy="463550"/>
          </a:xfrm>
          <a:prstGeom prst="rect">
            <a:avLst/>
          </a:prstGeom>
          <a:noFill/>
          <a:ln>
            <a:noFill/>
          </a:ln>
        </p:spPr>
        <p:txBody>
          <a:bodyPr spcFirstLastPara="1" wrap="square" lIns="92425" tIns="46200" rIns="92425" bIns="46200" anchor="b" anchorCtr="0">
            <a:noAutofit/>
          </a:bodyPr>
          <a:lstStyle/>
          <a:p>
            <a:pPr marL="0" marR="0" lvl="0" indent="0" algn="r" rtl="0">
              <a:lnSpc>
                <a:spcPct val="100000"/>
              </a:lnSpc>
              <a:spcBef>
                <a:spcPts val="0"/>
              </a:spcBef>
              <a:spcAft>
                <a:spcPts val="0"/>
              </a:spcAft>
              <a:buClr>
                <a:srgbClr val="000000"/>
              </a:buClr>
              <a:buSzPts val="1200"/>
              <a:buFont typeface="Helvetica Neue"/>
              <a:buNone/>
            </a:pPr>
            <a:fld id="{00000000-1234-1234-1234-123412341234}" type="slidenum">
              <a:rPr lang="en-US" sz="1200" b="0" i="0" u="none">
                <a:solidFill>
                  <a:srgbClr val="000000"/>
                </a:solidFill>
                <a:latin typeface="Helvetica Neue"/>
                <a:ea typeface="Helvetica Neue"/>
                <a:cs typeface="Helvetica Neue"/>
                <a:sym typeface="Helvetica Neue"/>
              </a:rPr>
              <a:t>68</a:t>
            </a:fld>
            <a:endParaRPr/>
          </a:p>
        </p:txBody>
      </p:sp>
      <p:sp>
        <p:nvSpPr>
          <p:cNvPr id="706" name="Google Shape;706;p68:notes"/>
          <p:cNvSpPr>
            <a:spLocks noGrp="1" noRot="1" noChangeAspect="1"/>
          </p:cNvSpPr>
          <p:nvPr>
            <p:ph type="sldImg" idx="2"/>
          </p:nvPr>
        </p:nvSpPr>
        <p:spPr>
          <a:xfrm>
            <a:off x="1117600" y="698500"/>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07" name="Google Shape;707;p68:notes"/>
          <p:cNvSpPr txBox="1">
            <a:spLocks noGrp="1"/>
          </p:cNvSpPr>
          <p:nvPr>
            <p:ph type="body" idx="1"/>
          </p:nvPr>
        </p:nvSpPr>
        <p:spPr>
          <a:xfrm>
            <a:off x="917575" y="4416425"/>
            <a:ext cx="5046662" cy="4181475"/>
          </a:xfrm>
          <a:prstGeom prst="rect">
            <a:avLst/>
          </a:prstGeom>
          <a:noFill/>
          <a:ln>
            <a:noFill/>
          </a:ln>
        </p:spPr>
        <p:txBody>
          <a:bodyPr spcFirstLastPara="1" wrap="square" lIns="92425" tIns="46200" rIns="92425" bIns="46200"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4"/>
        <p:cNvGrpSpPr/>
        <p:nvPr/>
      </p:nvGrpSpPr>
      <p:grpSpPr>
        <a:xfrm>
          <a:off x="0" y="0"/>
          <a:ext cx="0" cy="0"/>
          <a:chOff x="0" y="0"/>
          <a:chExt cx="0" cy="0"/>
        </a:xfrm>
      </p:grpSpPr>
      <p:sp>
        <p:nvSpPr>
          <p:cNvPr id="715" name="Google Shape;715;p69:notes"/>
          <p:cNvSpPr>
            <a:spLocks noGrp="1" noRot="1" noChangeAspect="1"/>
          </p:cNvSpPr>
          <p:nvPr>
            <p:ph type="sldImg" idx="2"/>
          </p:nvPr>
        </p:nvSpPr>
        <p:spPr>
          <a:xfrm>
            <a:off x="1117600" y="698500"/>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16" name="Google Shape;716;p69:notes"/>
          <p:cNvSpPr txBox="1">
            <a:spLocks noGrp="1"/>
          </p:cNvSpPr>
          <p:nvPr>
            <p:ph type="body" idx="1"/>
          </p:nvPr>
        </p:nvSpPr>
        <p:spPr>
          <a:xfrm>
            <a:off x="917575" y="4416425"/>
            <a:ext cx="5046662" cy="4181475"/>
          </a:xfrm>
          <a:prstGeom prst="rect">
            <a:avLst/>
          </a:prstGeom>
          <a:noFill/>
          <a:ln>
            <a:noFill/>
          </a:ln>
        </p:spPr>
        <p:txBody>
          <a:bodyPr spcFirstLastPara="1" wrap="square" lIns="92425" tIns="46200" rIns="92425" bIns="46200"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7:notes"/>
          <p:cNvSpPr>
            <a:spLocks noGrp="1" noRot="1" noChangeAspect="1"/>
          </p:cNvSpPr>
          <p:nvPr>
            <p:ph type="sldImg" idx="2"/>
          </p:nvPr>
        </p:nvSpPr>
        <p:spPr>
          <a:xfrm>
            <a:off x="1117600" y="698500"/>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49" name="Google Shape;149;p7:notes"/>
          <p:cNvSpPr txBox="1">
            <a:spLocks noGrp="1"/>
          </p:cNvSpPr>
          <p:nvPr>
            <p:ph type="body" idx="1"/>
          </p:nvPr>
        </p:nvSpPr>
        <p:spPr>
          <a:xfrm>
            <a:off x="917575" y="4416425"/>
            <a:ext cx="5046662" cy="4181475"/>
          </a:xfrm>
          <a:prstGeom prst="rect">
            <a:avLst/>
          </a:prstGeom>
          <a:noFill/>
          <a:ln>
            <a:noFill/>
          </a:ln>
        </p:spPr>
        <p:txBody>
          <a:bodyPr spcFirstLastPara="1" wrap="square" lIns="92425" tIns="46200" rIns="92425" bIns="46200"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3"/>
        <p:cNvGrpSpPr/>
        <p:nvPr/>
      </p:nvGrpSpPr>
      <p:grpSpPr>
        <a:xfrm>
          <a:off x="0" y="0"/>
          <a:ext cx="0" cy="0"/>
          <a:chOff x="0" y="0"/>
          <a:chExt cx="0" cy="0"/>
        </a:xfrm>
      </p:grpSpPr>
      <p:sp>
        <p:nvSpPr>
          <p:cNvPr id="724" name="Google Shape;724;p70:notes"/>
          <p:cNvSpPr>
            <a:spLocks noGrp="1" noRot="1" noChangeAspect="1"/>
          </p:cNvSpPr>
          <p:nvPr>
            <p:ph type="sldImg" idx="2"/>
          </p:nvPr>
        </p:nvSpPr>
        <p:spPr>
          <a:xfrm>
            <a:off x="1117600" y="698500"/>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25" name="Google Shape;725;p70:notes"/>
          <p:cNvSpPr txBox="1">
            <a:spLocks noGrp="1"/>
          </p:cNvSpPr>
          <p:nvPr>
            <p:ph type="body" idx="1"/>
          </p:nvPr>
        </p:nvSpPr>
        <p:spPr>
          <a:xfrm>
            <a:off x="917575" y="4416425"/>
            <a:ext cx="5046662" cy="4181475"/>
          </a:xfrm>
          <a:prstGeom prst="rect">
            <a:avLst/>
          </a:prstGeom>
          <a:noFill/>
          <a:ln>
            <a:noFill/>
          </a:ln>
        </p:spPr>
        <p:txBody>
          <a:bodyPr spcFirstLastPara="1" wrap="square" lIns="92425" tIns="46200" rIns="92425" bIns="46200"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p:cNvGrpSpPr/>
        <p:nvPr/>
      </p:nvGrpSpPr>
      <p:grpSpPr>
        <a:xfrm>
          <a:off x="0" y="0"/>
          <a:ext cx="0" cy="0"/>
          <a:chOff x="0" y="0"/>
          <a:chExt cx="0" cy="0"/>
        </a:xfrm>
      </p:grpSpPr>
      <p:sp>
        <p:nvSpPr>
          <p:cNvPr id="733" name="Google Shape;733;p71:notes"/>
          <p:cNvSpPr>
            <a:spLocks noGrp="1" noRot="1" noChangeAspect="1"/>
          </p:cNvSpPr>
          <p:nvPr>
            <p:ph type="sldImg" idx="2"/>
          </p:nvPr>
        </p:nvSpPr>
        <p:spPr>
          <a:xfrm>
            <a:off x="1117600" y="698500"/>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34" name="Google Shape;734;p71:notes"/>
          <p:cNvSpPr txBox="1">
            <a:spLocks noGrp="1"/>
          </p:cNvSpPr>
          <p:nvPr>
            <p:ph type="body" idx="1"/>
          </p:nvPr>
        </p:nvSpPr>
        <p:spPr>
          <a:xfrm>
            <a:off x="917575" y="4416425"/>
            <a:ext cx="5046662" cy="4181475"/>
          </a:xfrm>
          <a:prstGeom prst="rect">
            <a:avLst/>
          </a:prstGeom>
          <a:noFill/>
          <a:ln>
            <a:noFill/>
          </a:ln>
        </p:spPr>
        <p:txBody>
          <a:bodyPr spcFirstLastPara="1" wrap="square" lIns="92425" tIns="46200" rIns="92425" bIns="46200"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3"/>
        <p:cNvGrpSpPr/>
        <p:nvPr/>
      </p:nvGrpSpPr>
      <p:grpSpPr>
        <a:xfrm>
          <a:off x="0" y="0"/>
          <a:ext cx="0" cy="0"/>
          <a:chOff x="0" y="0"/>
          <a:chExt cx="0" cy="0"/>
        </a:xfrm>
      </p:grpSpPr>
      <p:sp>
        <p:nvSpPr>
          <p:cNvPr id="744" name="Google Shape;744;p72:notes"/>
          <p:cNvSpPr txBox="1"/>
          <p:nvPr/>
        </p:nvSpPr>
        <p:spPr>
          <a:xfrm>
            <a:off x="3900487" y="8832850"/>
            <a:ext cx="2981325" cy="463550"/>
          </a:xfrm>
          <a:prstGeom prst="rect">
            <a:avLst/>
          </a:prstGeom>
          <a:noFill/>
          <a:ln>
            <a:noFill/>
          </a:ln>
        </p:spPr>
        <p:txBody>
          <a:bodyPr spcFirstLastPara="1" wrap="square" lIns="92425" tIns="46200" rIns="92425" bIns="46200" anchor="b" anchorCtr="0">
            <a:noAutofit/>
          </a:bodyPr>
          <a:lstStyle/>
          <a:p>
            <a:pPr marL="0" marR="0" lvl="0" indent="0" algn="r" rtl="0">
              <a:lnSpc>
                <a:spcPct val="100000"/>
              </a:lnSpc>
              <a:spcBef>
                <a:spcPts val="0"/>
              </a:spcBef>
              <a:spcAft>
                <a:spcPts val="0"/>
              </a:spcAft>
              <a:buClr>
                <a:srgbClr val="000000"/>
              </a:buClr>
              <a:buSzPts val="1200"/>
              <a:buFont typeface="Helvetica Neue"/>
              <a:buNone/>
            </a:pPr>
            <a:fld id="{00000000-1234-1234-1234-123412341234}" type="slidenum">
              <a:rPr lang="en-US" sz="1200" b="0" i="0" u="none">
                <a:solidFill>
                  <a:srgbClr val="000000"/>
                </a:solidFill>
                <a:latin typeface="Helvetica Neue"/>
                <a:ea typeface="Helvetica Neue"/>
                <a:cs typeface="Helvetica Neue"/>
                <a:sym typeface="Helvetica Neue"/>
              </a:rPr>
              <a:t>72</a:t>
            </a:fld>
            <a:endParaRPr/>
          </a:p>
        </p:txBody>
      </p:sp>
      <p:sp>
        <p:nvSpPr>
          <p:cNvPr id="745" name="Google Shape;745;p72:notes"/>
          <p:cNvSpPr>
            <a:spLocks noGrp="1" noRot="1" noChangeAspect="1"/>
          </p:cNvSpPr>
          <p:nvPr>
            <p:ph type="sldImg" idx="2"/>
          </p:nvPr>
        </p:nvSpPr>
        <p:spPr>
          <a:xfrm>
            <a:off x="1117600" y="698500"/>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46" name="Google Shape;746;p72:notes"/>
          <p:cNvSpPr txBox="1">
            <a:spLocks noGrp="1"/>
          </p:cNvSpPr>
          <p:nvPr>
            <p:ph type="body" idx="1"/>
          </p:nvPr>
        </p:nvSpPr>
        <p:spPr>
          <a:xfrm>
            <a:off x="917575" y="4416425"/>
            <a:ext cx="5046662" cy="4181475"/>
          </a:xfrm>
          <a:prstGeom prst="rect">
            <a:avLst/>
          </a:prstGeom>
          <a:noFill/>
          <a:ln>
            <a:noFill/>
          </a:ln>
        </p:spPr>
        <p:txBody>
          <a:bodyPr spcFirstLastPara="1" wrap="square" lIns="92425" tIns="46200" rIns="92425" bIns="46200"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3"/>
        <p:cNvGrpSpPr/>
        <p:nvPr/>
      </p:nvGrpSpPr>
      <p:grpSpPr>
        <a:xfrm>
          <a:off x="0" y="0"/>
          <a:ext cx="0" cy="0"/>
          <a:chOff x="0" y="0"/>
          <a:chExt cx="0" cy="0"/>
        </a:xfrm>
      </p:grpSpPr>
      <p:sp>
        <p:nvSpPr>
          <p:cNvPr id="754" name="Google Shape;754;p73:notes"/>
          <p:cNvSpPr txBox="1"/>
          <p:nvPr/>
        </p:nvSpPr>
        <p:spPr>
          <a:xfrm>
            <a:off x="3900487" y="8832850"/>
            <a:ext cx="2981325" cy="463550"/>
          </a:xfrm>
          <a:prstGeom prst="rect">
            <a:avLst/>
          </a:prstGeom>
          <a:noFill/>
          <a:ln>
            <a:noFill/>
          </a:ln>
        </p:spPr>
        <p:txBody>
          <a:bodyPr spcFirstLastPara="1" wrap="square" lIns="92425" tIns="46200" rIns="92425" bIns="46200" anchor="b" anchorCtr="0">
            <a:noAutofit/>
          </a:bodyPr>
          <a:lstStyle/>
          <a:p>
            <a:pPr marL="0" marR="0" lvl="0" indent="0" algn="r" rtl="0">
              <a:lnSpc>
                <a:spcPct val="100000"/>
              </a:lnSpc>
              <a:spcBef>
                <a:spcPts val="0"/>
              </a:spcBef>
              <a:spcAft>
                <a:spcPts val="0"/>
              </a:spcAft>
              <a:buClr>
                <a:srgbClr val="000000"/>
              </a:buClr>
              <a:buSzPts val="1200"/>
              <a:buFont typeface="Helvetica Neue"/>
              <a:buNone/>
            </a:pPr>
            <a:fld id="{00000000-1234-1234-1234-123412341234}" type="slidenum">
              <a:rPr lang="en-US" sz="1200" b="0" i="0" u="none">
                <a:solidFill>
                  <a:srgbClr val="000000"/>
                </a:solidFill>
                <a:latin typeface="Helvetica Neue"/>
                <a:ea typeface="Helvetica Neue"/>
                <a:cs typeface="Helvetica Neue"/>
                <a:sym typeface="Helvetica Neue"/>
              </a:rPr>
              <a:t>73</a:t>
            </a:fld>
            <a:endParaRPr/>
          </a:p>
        </p:txBody>
      </p:sp>
      <p:sp>
        <p:nvSpPr>
          <p:cNvPr id="755" name="Google Shape;755;p73:notes"/>
          <p:cNvSpPr>
            <a:spLocks noGrp="1" noRot="1" noChangeAspect="1"/>
          </p:cNvSpPr>
          <p:nvPr>
            <p:ph type="sldImg" idx="2"/>
          </p:nvPr>
        </p:nvSpPr>
        <p:spPr>
          <a:xfrm>
            <a:off x="1117600" y="698500"/>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56" name="Google Shape;756;p73:notes"/>
          <p:cNvSpPr txBox="1">
            <a:spLocks noGrp="1"/>
          </p:cNvSpPr>
          <p:nvPr>
            <p:ph type="body" idx="1"/>
          </p:nvPr>
        </p:nvSpPr>
        <p:spPr>
          <a:xfrm>
            <a:off x="917575" y="4416425"/>
            <a:ext cx="5046662" cy="4181475"/>
          </a:xfrm>
          <a:prstGeom prst="rect">
            <a:avLst/>
          </a:prstGeom>
          <a:noFill/>
          <a:ln>
            <a:noFill/>
          </a:ln>
        </p:spPr>
        <p:txBody>
          <a:bodyPr spcFirstLastPara="1" wrap="square" lIns="92425" tIns="46200" rIns="92425" bIns="46200"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4"/>
        <p:cNvGrpSpPr/>
        <p:nvPr/>
      </p:nvGrpSpPr>
      <p:grpSpPr>
        <a:xfrm>
          <a:off x="0" y="0"/>
          <a:ext cx="0" cy="0"/>
          <a:chOff x="0" y="0"/>
          <a:chExt cx="0" cy="0"/>
        </a:xfrm>
      </p:grpSpPr>
      <p:sp>
        <p:nvSpPr>
          <p:cNvPr id="765" name="Google Shape;765;p74:notes"/>
          <p:cNvSpPr txBox="1"/>
          <p:nvPr/>
        </p:nvSpPr>
        <p:spPr>
          <a:xfrm>
            <a:off x="3900487" y="8832850"/>
            <a:ext cx="2981325" cy="463550"/>
          </a:xfrm>
          <a:prstGeom prst="rect">
            <a:avLst/>
          </a:prstGeom>
          <a:noFill/>
          <a:ln>
            <a:noFill/>
          </a:ln>
        </p:spPr>
        <p:txBody>
          <a:bodyPr spcFirstLastPara="1" wrap="square" lIns="92425" tIns="46200" rIns="92425" bIns="46200" anchor="b" anchorCtr="0">
            <a:noAutofit/>
          </a:bodyPr>
          <a:lstStyle/>
          <a:p>
            <a:pPr marL="0" marR="0" lvl="0" indent="0" algn="r" rtl="0">
              <a:lnSpc>
                <a:spcPct val="100000"/>
              </a:lnSpc>
              <a:spcBef>
                <a:spcPts val="0"/>
              </a:spcBef>
              <a:spcAft>
                <a:spcPts val="0"/>
              </a:spcAft>
              <a:buClr>
                <a:srgbClr val="000000"/>
              </a:buClr>
              <a:buSzPts val="1200"/>
              <a:buFont typeface="Helvetica Neue"/>
              <a:buNone/>
            </a:pPr>
            <a:fld id="{00000000-1234-1234-1234-123412341234}" type="slidenum">
              <a:rPr lang="en-US" sz="1200" b="0" i="0" u="none">
                <a:solidFill>
                  <a:srgbClr val="000000"/>
                </a:solidFill>
                <a:latin typeface="Helvetica Neue"/>
                <a:ea typeface="Helvetica Neue"/>
                <a:cs typeface="Helvetica Neue"/>
                <a:sym typeface="Helvetica Neue"/>
              </a:rPr>
              <a:t>74</a:t>
            </a:fld>
            <a:endParaRPr/>
          </a:p>
        </p:txBody>
      </p:sp>
      <p:sp>
        <p:nvSpPr>
          <p:cNvPr id="766" name="Google Shape;766;p74:notes"/>
          <p:cNvSpPr>
            <a:spLocks noGrp="1" noRot="1" noChangeAspect="1"/>
          </p:cNvSpPr>
          <p:nvPr>
            <p:ph type="sldImg" idx="2"/>
          </p:nvPr>
        </p:nvSpPr>
        <p:spPr>
          <a:xfrm>
            <a:off x="1117600" y="698500"/>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67" name="Google Shape;767;p74:notes"/>
          <p:cNvSpPr txBox="1">
            <a:spLocks noGrp="1"/>
          </p:cNvSpPr>
          <p:nvPr>
            <p:ph type="body" idx="1"/>
          </p:nvPr>
        </p:nvSpPr>
        <p:spPr>
          <a:xfrm>
            <a:off x="917575" y="4416425"/>
            <a:ext cx="5046662" cy="4181475"/>
          </a:xfrm>
          <a:prstGeom prst="rect">
            <a:avLst/>
          </a:prstGeom>
          <a:noFill/>
          <a:ln>
            <a:noFill/>
          </a:ln>
        </p:spPr>
        <p:txBody>
          <a:bodyPr spcFirstLastPara="1" wrap="square" lIns="92425" tIns="46200" rIns="92425" bIns="46200"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4"/>
        <p:cNvGrpSpPr/>
        <p:nvPr/>
      </p:nvGrpSpPr>
      <p:grpSpPr>
        <a:xfrm>
          <a:off x="0" y="0"/>
          <a:ext cx="0" cy="0"/>
          <a:chOff x="0" y="0"/>
          <a:chExt cx="0" cy="0"/>
        </a:xfrm>
      </p:grpSpPr>
      <p:sp>
        <p:nvSpPr>
          <p:cNvPr id="775" name="Google Shape;775;p75:notes"/>
          <p:cNvSpPr txBox="1"/>
          <p:nvPr/>
        </p:nvSpPr>
        <p:spPr>
          <a:xfrm>
            <a:off x="3900487" y="8832850"/>
            <a:ext cx="2981325" cy="463550"/>
          </a:xfrm>
          <a:prstGeom prst="rect">
            <a:avLst/>
          </a:prstGeom>
          <a:noFill/>
          <a:ln>
            <a:noFill/>
          </a:ln>
        </p:spPr>
        <p:txBody>
          <a:bodyPr spcFirstLastPara="1" wrap="square" lIns="92425" tIns="46200" rIns="92425" bIns="46200" anchor="b" anchorCtr="0">
            <a:noAutofit/>
          </a:bodyPr>
          <a:lstStyle/>
          <a:p>
            <a:pPr marL="0" marR="0" lvl="0" indent="0" algn="r" rtl="0">
              <a:lnSpc>
                <a:spcPct val="100000"/>
              </a:lnSpc>
              <a:spcBef>
                <a:spcPts val="0"/>
              </a:spcBef>
              <a:spcAft>
                <a:spcPts val="0"/>
              </a:spcAft>
              <a:buClr>
                <a:srgbClr val="000000"/>
              </a:buClr>
              <a:buSzPts val="1200"/>
              <a:buFont typeface="Helvetica Neue"/>
              <a:buNone/>
            </a:pPr>
            <a:fld id="{00000000-1234-1234-1234-123412341234}" type="slidenum">
              <a:rPr lang="en-US" sz="1200" b="0" i="0" u="none">
                <a:solidFill>
                  <a:srgbClr val="000000"/>
                </a:solidFill>
                <a:latin typeface="Helvetica Neue"/>
                <a:ea typeface="Helvetica Neue"/>
                <a:cs typeface="Helvetica Neue"/>
                <a:sym typeface="Helvetica Neue"/>
              </a:rPr>
              <a:t>75</a:t>
            </a:fld>
            <a:endParaRPr/>
          </a:p>
        </p:txBody>
      </p:sp>
      <p:sp>
        <p:nvSpPr>
          <p:cNvPr id="776" name="Google Shape;776;p75:notes"/>
          <p:cNvSpPr>
            <a:spLocks noGrp="1" noRot="1" noChangeAspect="1"/>
          </p:cNvSpPr>
          <p:nvPr>
            <p:ph type="sldImg" idx="2"/>
          </p:nvPr>
        </p:nvSpPr>
        <p:spPr>
          <a:xfrm>
            <a:off x="1117600" y="698500"/>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77" name="Google Shape;777;p75:notes"/>
          <p:cNvSpPr txBox="1">
            <a:spLocks noGrp="1"/>
          </p:cNvSpPr>
          <p:nvPr>
            <p:ph type="body" idx="1"/>
          </p:nvPr>
        </p:nvSpPr>
        <p:spPr>
          <a:xfrm>
            <a:off x="917575" y="4416425"/>
            <a:ext cx="5046662" cy="4181475"/>
          </a:xfrm>
          <a:prstGeom prst="rect">
            <a:avLst/>
          </a:prstGeom>
          <a:noFill/>
          <a:ln>
            <a:noFill/>
          </a:ln>
        </p:spPr>
        <p:txBody>
          <a:bodyPr spcFirstLastPara="1" wrap="square" lIns="92425" tIns="46200" rIns="92425" bIns="46200"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4"/>
        <p:cNvGrpSpPr/>
        <p:nvPr/>
      </p:nvGrpSpPr>
      <p:grpSpPr>
        <a:xfrm>
          <a:off x="0" y="0"/>
          <a:ext cx="0" cy="0"/>
          <a:chOff x="0" y="0"/>
          <a:chExt cx="0" cy="0"/>
        </a:xfrm>
      </p:grpSpPr>
      <p:sp>
        <p:nvSpPr>
          <p:cNvPr id="785" name="Google Shape;785;p76:notes"/>
          <p:cNvSpPr txBox="1"/>
          <p:nvPr/>
        </p:nvSpPr>
        <p:spPr>
          <a:xfrm>
            <a:off x="3900487" y="8832850"/>
            <a:ext cx="2981325" cy="463550"/>
          </a:xfrm>
          <a:prstGeom prst="rect">
            <a:avLst/>
          </a:prstGeom>
          <a:noFill/>
          <a:ln>
            <a:noFill/>
          </a:ln>
        </p:spPr>
        <p:txBody>
          <a:bodyPr spcFirstLastPara="1" wrap="square" lIns="92425" tIns="46200" rIns="92425" bIns="46200" anchor="b" anchorCtr="0">
            <a:noAutofit/>
          </a:bodyPr>
          <a:lstStyle/>
          <a:p>
            <a:pPr marL="0" marR="0" lvl="0" indent="0" algn="r" rtl="0">
              <a:lnSpc>
                <a:spcPct val="100000"/>
              </a:lnSpc>
              <a:spcBef>
                <a:spcPts val="0"/>
              </a:spcBef>
              <a:spcAft>
                <a:spcPts val="0"/>
              </a:spcAft>
              <a:buClr>
                <a:srgbClr val="000000"/>
              </a:buClr>
              <a:buSzPts val="1200"/>
              <a:buFont typeface="Helvetica Neue"/>
              <a:buNone/>
            </a:pPr>
            <a:fld id="{00000000-1234-1234-1234-123412341234}" type="slidenum">
              <a:rPr lang="en-US" sz="1200" b="0" i="0" u="none">
                <a:solidFill>
                  <a:srgbClr val="000000"/>
                </a:solidFill>
                <a:latin typeface="Helvetica Neue"/>
                <a:ea typeface="Helvetica Neue"/>
                <a:cs typeface="Helvetica Neue"/>
                <a:sym typeface="Helvetica Neue"/>
              </a:rPr>
              <a:t>76</a:t>
            </a:fld>
            <a:endParaRPr/>
          </a:p>
        </p:txBody>
      </p:sp>
      <p:sp>
        <p:nvSpPr>
          <p:cNvPr id="786" name="Google Shape;786;p76:notes"/>
          <p:cNvSpPr>
            <a:spLocks noGrp="1" noRot="1" noChangeAspect="1"/>
          </p:cNvSpPr>
          <p:nvPr>
            <p:ph type="sldImg" idx="2"/>
          </p:nvPr>
        </p:nvSpPr>
        <p:spPr>
          <a:xfrm>
            <a:off x="1117600" y="698500"/>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87" name="Google Shape;787;p76:notes"/>
          <p:cNvSpPr txBox="1">
            <a:spLocks noGrp="1"/>
          </p:cNvSpPr>
          <p:nvPr>
            <p:ph type="body" idx="1"/>
          </p:nvPr>
        </p:nvSpPr>
        <p:spPr>
          <a:xfrm>
            <a:off x="917575" y="4416425"/>
            <a:ext cx="5046662" cy="4181475"/>
          </a:xfrm>
          <a:prstGeom prst="rect">
            <a:avLst/>
          </a:prstGeom>
          <a:noFill/>
          <a:ln>
            <a:noFill/>
          </a:ln>
        </p:spPr>
        <p:txBody>
          <a:bodyPr spcFirstLastPara="1" wrap="square" lIns="92425" tIns="46200" rIns="92425" bIns="46200"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5"/>
        <p:cNvGrpSpPr/>
        <p:nvPr/>
      </p:nvGrpSpPr>
      <p:grpSpPr>
        <a:xfrm>
          <a:off x="0" y="0"/>
          <a:ext cx="0" cy="0"/>
          <a:chOff x="0" y="0"/>
          <a:chExt cx="0" cy="0"/>
        </a:xfrm>
      </p:grpSpPr>
      <p:sp>
        <p:nvSpPr>
          <p:cNvPr id="796" name="Google Shape;796;p77:notes"/>
          <p:cNvSpPr txBox="1"/>
          <p:nvPr/>
        </p:nvSpPr>
        <p:spPr>
          <a:xfrm>
            <a:off x="3900487" y="8832850"/>
            <a:ext cx="2981325" cy="463550"/>
          </a:xfrm>
          <a:prstGeom prst="rect">
            <a:avLst/>
          </a:prstGeom>
          <a:noFill/>
          <a:ln>
            <a:noFill/>
          </a:ln>
        </p:spPr>
        <p:txBody>
          <a:bodyPr spcFirstLastPara="1" wrap="square" lIns="92425" tIns="46200" rIns="92425" bIns="46200" anchor="b" anchorCtr="0">
            <a:noAutofit/>
          </a:bodyPr>
          <a:lstStyle/>
          <a:p>
            <a:pPr marL="0" marR="0" lvl="0" indent="0" algn="r" rtl="0">
              <a:lnSpc>
                <a:spcPct val="100000"/>
              </a:lnSpc>
              <a:spcBef>
                <a:spcPts val="0"/>
              </a:spcBef>
              <a:spcAft>
                <a:spcPts val="0"/>
              </a:spcAft>
              <a:buClr>
                <a:srgbClr val="000000"/>
              </a:buClr>
              <a:buSzPts val="1200"/>
              <a:buFont typeface="Helvetica Neue"/>
              <a:buNone/>
            </a:pPr>
            <a:fld id="{00000000-1234-1234-1234-123412341234}" type="slidenum">
              <a:rPr lang="en-US" sz="1200" b="0" i="0" u="none">
                <a:solidFill>
                  <a:srgbClr val="000000"/>
                </a:solidFill>
                <a:latin typeface="Helvetica Neue"/>
                <a:ea typeface="Helvetica Neue"/>
                <a:cs typeface="Helvetica Neue"/>
                <a:sym typeface="Helvetica Neue"/>
              </a:rPr>
              <a:t>77</a:t>
            </a:fld>
            <a:endParaRPr/>
          </a:p>
        </p:txBody>
      </p:sp>
      <p:sp>
        <p:nvSpPr>
          <p:cNvPr id="797" name="Google Shape;797;p77:notes"/>
          <p:cNvSpPr>
            <a:spLocks noGrp="1" noRot="1" noChangeAspect="1"/>
          </p:cNvSpPr>
          <p:nvPr>
            <p:ph type="sldImg" idx="2"/>
          </p:nvPr>
        </p:nvSpPr>
        <p:spPr>
          <a:xfrm>
            <a:off x="1117600" y="698500"/>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98" name="Google Shape;798;p77:notes"/>
          <p:cNvSpPr txBox="1">
            <a:spLocks noGrp="1"/>
          </p:cNvSpPr>
          <p:nvPr>
            <p:ph type="body" idx="1"/>
          </p:nvPr>
        </p:nvSpPr>
        <p:spPr>
          <a:xfrm>
            <a:off x="917575" y="4416425"/>
            <a:ext cx="5046662" cy="4181475"/>
          </a:xfrm>
          <a:prstGeom prst="rect">
            <a:avLst/>
          </a:prstGeom>
          <a:noFill/>
          <a:ln>
            <a:noFill/>
          </a:ln>
        </p:spPr>
        <p:txBody>
          <a:bodyPr spcFirstLastPara="1" wrap="square" lIns="92425" tIns="46200" rIns="92425" bIns="46200"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6"/>
        <p:cNvGrpSpPr/>
        <p:nvPr/>
      </p:nvGrpSpPr>
      <p:grpSpPr>
        <a:xfrm>
          <a:off x="0" y="0"/>
          <a:ext cx="0" cy="0"/>
          <a:chOff x="0" y="0"/>
          <a:chExt cx="0" cy="0"/>
        </a:xfrm>
      </p:grpSpPr>
      <p:sp>
        <p:nvSpPr>
          <p:cNvPr id="807" name="Google Shape;807;p78:notes"/>
          <p:cNvSpPr txBox="1"/>
          <p:nvPr/>
        </p:nvSpPr>
        <p:spPr>
          <a:xfrm>
            <a:off x="3900487" y="8832850"/>
            <a:ext cx="2981325" cy="463550"/>
          </a:xfrm>
          <a:prstGeom prst="rect">
            <a:avLst/>
          </a:prstGeom>
          <a:noFill/>
          <a:ln>
            <a:noFill/>
          </a:ln>
        </p:spPr>
        <p:txBody>
          <a:bodyPr spcFirstLastPara="1" wrap="square" lIns="92425" tIns="46200" rIns="92425" bIns="46200" anchor="b" anchorCtr="0">
            <a:noAutofit/>
          </a:bodyPr>
          <a:lstStyle/>
          <a:p>
            <a:pPr marL="0" marR="0" lvl="0" indent="0" algn="r" rtl="0">
              <a:lnSpc>
                <a:spcPct val="100000"/>
              </a:lnSpc>
              <a:spcBef>
                <a:spcPts val="0"/>
              </a:spcBef>
              <a:spcAft>
                <a:spcPts val="0"/>
              </a:spcAft>
              <a:buClr>
                <a:srgbClr val="000000"/>
              </a:buClr>
              <a:buSzPts val="1200"/>
              <a:buFont typeface="Helvetica Neue"/>
              <a:buNone/>
            </a:pPr>
            <a:fld id="{00000000-1234-1234-1234-123412341234}" type="slidenum">
              <a:rPr lang="en-US" sz="1200" b="0" i="0" u="none">
                <a:solidFill>
                  <a:srgbClr val="000000"/>
                </a:solidFill>
                <a:latin typeface="Helvetica Neue"/>
                <a:ea typeface="Helvetica Neue"/>
                <a:cs typeface="Helvetica Neue"/>
                <a:sym typeface="Helvetica Neue"/>
              </a:rPr>
              <a:t>78</a:t>
            </a:fld>
            <a:endParaRPr/>
          </a:p>
        </p:txBody>
      </p:sp>
      <p:sp>
        <p:nvSpPr>
          <p:cNvPr id="808" name="Google Shape;808;p78:notes"/>
          <p:cNvSpPr>
            <a:spLocks noGrp="1" noRot="1" noChangeAspect="1"/>
          </p:cNvSpPr>
          <p:nvPr>
            <p:ph type="sldImg" idx="2"/>
          </p:nvPr>
        </p:nvSpPr>
        <p:spPr>
          <a:xfrm>
            <a:off x="1117600" y="698500"/>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09" name="Google Shape;809;p78:notes"/>
          <p:cNvSpPr txBox="1">
            <a:spLocks noGrp="1"/>
          </p:cNvSpPr>
          <p:nvPr>
            <p:ph type="body" idx="1"/>
          </p:nvPr>
        </p:nvSpPr>
        <p:spPr>
          <a:xfrm>
            <a:off x="917575" y="4416425"/>
            <a:ext cx="5046662" cy="4181475"/>
          </a:xfrm>
          <a:prstGeom prst="rect">
            <a:avLst/>
          </a:prstGeom>
          <a:noFill/>
          <a:ln>
            <a:noFill/>
          </a:ln>
        </p:spPr>
        <p:txBody>
          <a:bodyPr spcFirstLastPara="1" wrap="square" lIns="92425" tIns="46200" rIns="92425" bIns="46200"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7"/>
        <p:cNvGrpSpPr/>
        <p:nvPr/>
      </p:nvGrpSpPr>
      <p:grpSpPr>
        <a:xfrm>
          <a:off x="0" y="0"/>
          <a:ext cx="0" cy="0"/>
          <a:chOff x="0" y="0"/>
          <a:chExt cx="0" cy="0"/>
        </a:xfrm>
      </p:grpSpPr>
      <p:sp>
        <p:nvSpPr>
          <p:cNvPr id="818" name="Google Shape;818;p79:notes"/>
          <p:cNvSpPr txBox="1"/>
          <p:nvPr/>
        </p:nvSpPr>
        <p:spPr>
          <a:xfrm>
            <a:off x="3900487" y="8832850"/>
            <a:ext cx="2981325" cy="463550"/>
          </a:xfrm>
          <a:prstGeom prst="rect">
            <a:avLst/>
          </a:prstGeom>
          <a:noFill/>
          <a:ln>
            <a:noFill/>
          </a:ln>
        </p:spPr>
        <p:txBody>
          <a:bodyPr spcFirstLastPara="1" wrap="square" lIns="92425" tIns="46200" rIns="92425" bIns="46200" anchor="b" anchorCtr="0">
            <a:noAutofit/>
          </a:bodyPr>
          <a:lstStyle/>
          <a:p>
            <a:pPr marL="0" marR="0" lvl="0" indent="0" algn="r" rtl="0">
              <a:lnSpc>
                <a:spcPct val="100000"/>
              </a:lnSpc>
              <a:spcBef>
                <a:spcPts val="0"/>
              </a:spcBef>
              <a:spcAft>
                <a:spcPts val="0"/>
              </a:spcAft>
              <a:buClr>
                <a:srgbClr val="000000"/>
              </a:buClr>
              <a:buSzPts val="1200"/>
              <a:buFont typeface="Helvetica Neue"/>
              <a:buNone/>
            </a:pPr>
            <a:fld id="{00000000-1234-1234-1234-123412341234}" type="slidenum">
              <a:rPr lang="en-US" sz="1200" b="0" i="0" u="none">
                <a:solidFill>
                  <a:srgbClr val="000000"/>
                </a:solidFill>
                <a:latin typeface="Helvetica Neue"/>
                <a:ea typeface="Helvetica Neue"/>
                <a:cs typeface="Helvetica Neue"/>
                <a:sym typeface="Helvetica Neue"/>
              </a:rPr>
              <a:t>79</a:t>
            </a:fld>
            <a:endParaRPr/>
          </a:p>
        </p:txBody>
      </p:sp>
      <p:sp>
        <p:nvSpPr>
          <p:cNvPr id="819" name="Google Shape;819;p79:notes"/>
          <p:cNvSpPr>
            <a:spLocks noGrp="1" noRot="1" noChangeAspect="1"/>
          </p:cNvSpPr>
          <p:nvPr>
            <p:ph type="sldImg" idx="2"/>
          </p:nvPr>
        </p:nvSpPr>
        <p:spPr>
          <a:xfrm>
            <a:off x="1117600" y="698500"/>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20" name="Google Shape;820;p79:notes"/>
          <p:cNvSpPr txBox="1">
            <a:spLocks noGrp="1"/>
          </p:cNvSpPr>
          <p:nvPr>
            <p:ph type="body" idx="1"/>
          </p:nvPr>
        </p:nvSpPr>
        <p:spPr>
          <a:xfrm>
            <a:off x="917575" y="4416425"/>
            <a:ext cx="5046662" cy="4181475"/>
          </a:xfrm>
          <a:prstGeom prst="rect">
            <a:avLst/>
          </a:prstGeom>
          <a:noFill/>
          <a:ln>
            <a:noFill/>
          </a:ln>
        </p:spPr>
        <p:txBody>
          <a:bodyPr spcFirstLastPara="1" wrap="square" lIns="92425" tIns="46200" rIns="92425" bIns="46200"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p8:notes"/>
          <p:cNvSpPr>
            <a:spLocks noGrp="1" noRot="1" noChangeAspect="1"/>
          </p:cNvSpPr>
          <p:nvPr>
            <p:ph type="sldImg" idx="2"/>
          </p:nvPr>
        </p:nvSpPr>
        <p:spPr>
          <a:xfrm>
            <a:off x="1117600" y="698500"/>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58" name="Google Shape;158;p8:notes"/>
          <p:cNvSpPr txBox="1">
            <a:spLocks noGrp="1"/>
          </p:cNvSpPr>
          <p:nvPr>
            <p:ph type="body" idx="1"/>
          </p:nvPr>
        </p:nvSpPr>
        <p:spPr>
          <a:xfrm>
            <a:off x="917575" y="4416425"/>
            <a:ext cx="5046662" cy="4181475"/>
          </a:xfrm>
          <a:prstGeom prst="rect">
            <a:avLst/>
          </a:prstGeom>
          <a:noFill/>
          <a:ln>
            <a:noFill/>
          </a:ln>
        </p:spPr>
        <p:txBody>
          <a:bodyPr spcFirstLastPara="1" wrap="square" lIns="92425" tIns="46200" rIns="92425" bIns="46200"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8"/>
        <p:cNvGrpSpPr/>
        <p:nvPr/>
      </p:nvGrpSpPr>
      <p:grpSpPr>
        <a:xfrm>
          <a:off x="0" y="0"/>
          <a:ext cx="0" cy="0"/>
          <a:chOff x="0" y="0"/>
          <a:chExt cx="0" cy="0"/>
        </a:xfrm>
      </p:grpSpPr>
      <p:sp>
        <p:nvSpPr>
          <p:cNvPr id="829" name="Google Shape;829;p80:notes"/>
          <p:cNvSpPr>
            <a:spLocks noGrp="1" noRot="1" noChangeAspect="1"/>
          </p:cNvSpPr>
          <p:nvPr>
            <p:ph type="sldImg" idx="2"/>
          </p:nvPr>
        </p:nvSpPr>
        <p:spPr>
          <a:xfrm>
            <a:off x="1117600" y="698500"/>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30" name="Google Shape;830;p80:notes"/>
          <p:cNvSpPr txBox="1">
            <a:spLocks noGrp="1"/>
          </p:cNvSpPr>
          <p:nvPr>
            <p:ph type="body" idx="1"/>
          </p:nvPr>
        </p:nvSpPr>
        <p:spPr>
          <a:xfrm>
            <a:off x="917575" y="4416425"/>
            <a:ext cx="5046662" cy="4181475"/>
          </a:xfrm>
          <a:prstGeom prst="rect">
            <a:avLst/>
          </a:prstGeom>
          <a:noFill/>
          <a:ln>
            <a:noFill/>
          </a:ln>
        </p:spPr>
        <p:txBody>
          <a:bodyPr spcFirstLastPara="1" wrap="square" lIns="92425" tIns="46200" rIns="92425" bIns="46200"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7"/>
        <p:cNvGrpSpPr/>
        <p:nvPr/>
      </p:nvGrpSpPr>
      <p:grpSpPr>
        <a:xfrm>
          <a:off x="0" y="0"/>
          <a:ext cx="0" cy="0"/>
          <a:chOff x="0" y="0"/>
          <a:chExt cx="0" cy="0"/>
        </a:xfrm>
      </p:grpSpPr>
      <p:sp>
        <p:nvSpPr>
          <p:cNvPr id="838" name="Google Shape;838;p81:notes"/>
          <p:cNvSpPr txBox="1"/>
          <p:nvPr/>
        </p:nvSpPr>
        <p:spPr>
          <a:xfrm>
            <a:off x="3900487" y="8832850"/>
            <a:ext cx="2981325" cy="463550"/>
          </a:xfrm>
          <a:prstGeom prst="rect">
            <a:avLst/>
          </a:prstGeom>
          <a:noFill/>
          <a:ln>
            <a:noFill/>
          </a:ln>
        </p:spPr>
        <p:txBody>
          <a:bodyPr spcFirstLastPara="1" wrap="square" lIns="92425" tIns="46200" rIns="92425" bIns="46200" anchor="b" anchorCtr="0">
            <a:noAutofit/>
          </a:bodyPr>
          <a:lstStyle/>
          <a:p>
            <a:pPr marL="0" marR="0" lvl="0" indent="0" algn="r" rtl="0">
              <a:lnSpc>
                <a:spcPct val="100000"/>
              </a:lnSpc>
              <a:spcBef>
                <a:spcPts val="0"/>
              </a:spcBef>
              <a:spcAft>
                <a:spcPts val="0"/>
              </a:spcAft>
              <a:buClr>
                <a:srgbClr val="000000"/>
              </a:buClr>
              <a:buSzPts val="1200"/>
              <a:buFont typeface="Helvetica Neue"/>
              <a:buNone/>
            </a:pPr>
            <a:fld id="{00000000-1234-1234-1234-123412341234}" type="slidenum">
              <a:rPr lang="en-US" sz="1200" b="0" i="0" u="none">
                <a:solidFill>
                  <a:srgbClr val="000000"/>
                </a:solidFill>
                <a:latin typeface="Helvetica Neue"/>
                <a:ea typeface="Helvetica Neue"/>
                <a:cs typeface="Helvetica Neue"/>
                <a:sym typeface="Helvetica Neue"/>
              </a:rPr>
              <a:t>81</a:t>
            </a:fld>
            <a:endParaRPr/>
          </a:p>
        </p:txBody>
      </p:sp>
      <p:sp>
        <p:nvSpPr>
          <p:cNvPr id="839" name="Google Shape;839;p81:notes"/>
          <p:cNvSpPr>
            <a:spLocks noGrp="1" noRot="1" noChangeAspect="1"/>
          </p:cNvSpPr>
          <p:nvPr>
            <p:ph type="sldImg" idx="2"/>
          </p:nvPr>
        </p:nvSpPr>
        <p:spPr>
          <a:xfrm>
            <a:off x="1117600" y="698500"/>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40" name="Google Shape;840;p81:notes"/>
          <p:cNvSpPr txBox="1">
            <a:spLocks noGrp="1"/>
          </p:cNvSpPr>
          <p:nvPr>
            <p:ph type="body" idx="1"/>
          </p:nvPr>
        </p:nvSpPr>
        <p:spPr>
          <a:xfrm>
            <a:off x="917575" y="4416425"/>
            <a:ext cx="5046662" cy="4181475"/>
          </a:xfrm>
          <a:prstGeom prst="rect">
            <a:avLst/>
          </a:prstGeom>
          <a:noFill/>
          <a:ln>
            <a:noFill/>
          </a:ln>
        </p:spPr>
        <p:txBody>
          <a:bodyPr spcFirstLastPara="1" wrap="square" lIns="92425" tIns="46200" rIns="92425" bIns="46200"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7"/>
        <p:cNvGrpSpPr/>
        <p:nvPr/>
      </p:nvGrpSpPr>
      <p:grpSpPr>
        <a:xfrm>
          <a:off x="0" y="0"/>
          <a:ext cx="0" cy="0"/>
          <a:chOff x="0" y="0"/>
          <a:chExt cx="0" cy="0"/>
        </a:xfrm>
      </p:grpSpPr>
      <p:sp>
        <p:nvSpPr>
          <p:cNvPr id="848" name="Google Shape;848;p82:notes"/>
          <p:cNvSpPr txBox="1">
            <a:spLocks noGrp="1"/>
          </p:cNvSpPr>
          <p:nvPr>
            <p:ph type="body" idx="1"/>
          </p:nvPr>
        </p:nvSpPr>
        <p:spPr>
          <a:xfrm>
            <a:off x="917575" y="4416425"/>
            <a:ext cx="5046662" cy="4181475"/>
          </a:xfrm>
          <a:prstGeom prst="rect">
            <a:avLst/>
          </a:prstGeom>
        </p:spPr>
        <p:txBody>
          <a:bodyPr spcFirstLastPara="1" wrap="square" lIns="92425" tIns="46200" rIns="92425" bIns="46200" anchor="ctr" anchorCtr="0">
            <a:noAutofit/>
          </a:bodyPr>
          <a:lstStyle/>
          <a:p>
            <a:pPr marL="0" lvl="0" indent="0" algn="l" rtl="0">
              <a:spcBef>
                <a:spcPts val="0"/>
              </a:spcBef>
              <a:spcAft>
                <a:spcPts val="0"/>
              </a:spcAft>
              <a:buNone/>
            </a:pPr>
            <a:endParaRPr/>
          </a:p>
        </p:txBody>
      </p:sp>
      <p:sp>
        <p:nvSpPr>
          <p:cNvPr id="849" name="Google Shape;849;p82:notes"/>
          <p:cNvSpPr>
            <a:spLocks noGrp="1" noRot="1" noChangeAspect="1"/>
          </p:cNvSpPr>
          <p:nvPr>
            <p:ph type="sldImg" idx="2"/>
          </p:nvPr>
        </p:nvSpPr>
        <p:spPr>
          <a:xfrm>
            <a:off x="1117600" y="698500"/>
            <a:ext cx="4648200"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6"/>
        <p:cNvGrpSpPr/>
        <p:nvPr/>
      </p:nvGrpSpPr>
      <p:grpSpPr>
        <a:xfrm>
          <a:off x="0" y="0"/>
          <a:ext cx="0" cy="0"/>
          <a:chOff x="0" y="0"/>
          <a:chExt cx="0" cy="0"/>
        </a:xfrm>
      </p:grpSpPr>
      <p:sp>
        <p:nvSpPr>
          <p:cNvPr id="857" name="Google Shape;857;p83:notes"/>
          <p:cNvSpPr txBox="1">
            <a:spLocks noGrp="1"/>
          </p:cNvSpPr>
          <p:nvPr>
            <p:ph type="body" idx="1"/>
          </p:nvPr>
        </p:nvSpPr>
        <p:spPr>
          <a:xfrm>
            <a:off x="917575" y="4416425"/>
            <a:ext cx="5046662" cy="4181475"/>
          </a:xfrm>
          <a:prstGeom prst="rect">
            <a:avLst/>
          </a:prstGeom>
        </p:spPr>
        <p:txBody>
          <a:bodyPr spcFirstLastPara="1" wrap="square" lIns="92425" tIns="46200" rIns="92425" bIns="46200" anchor="ctr" anchorCtr="0">
            <a:noAutofit/>
          </a:bodyPr>
          <a:lstStyle/>
          <a:p>
            <a:pPr marL="0" lvl="0" indent="0" algn="l" rtl="0">
              <a:spcBef>
                <a:spcPts val="0"/>
              </a:spcBef>
              <a:spcAft>
                <a:spcPts val="0"/>
              </a:spcAft>
              <a:buNone/>
            </a:pPr>
            <a:endParaRPr/>
          </a:p>
        </p:txBody>
      </p:sp>
      <p:sp>
        <p:nvSpPr>
          <p:cNvPr id="858" name="Google Shape;858;p83:notes"/>
          <p:cNvSpPr>
            <a:spLocks noGrp="1" noRot="1" noChangeAspect="1"/>
          </p:cNvSpPr>
          <p:nvPr>
            <p:ph type="sldImg" idx="2"/>
          </p:nvPr>
        </p:nvSpPr>
        <p:spPr>
          <a:xfrm>
            <a:off x="1117600" y="698500"/>
            <a:ext cx="4648200"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5"/>
        <p:cNvGrpSpPr/>
        <p:nvPr/>
      </p:nvGrpSpPr>
      <p:grpSpPr>
        <a:xfrm>
          <a:off x="0" y="0"/>
          <a:ext cx="0" cy="0"/>
          <a:chOff x="0" y="0"/>
          <a:chExt cx="0" cy="0"/>
        </a:xfrm>
      </p:grpSpPr>
      <p:sp>
        <p:nvSpPr>
          <p:cNvPr id="866" name="Google Shape;866;p84:notes"/>
          <p:cNvSpPr txBox="1">
            <a:spLocks noGrp="1"/>
          </p:cNvSpPr>
          <p:nvPr>
            <p:ph type="body" idx="1"/>
          </p:nvPr>
        </p:nvSpPr>
        <p:spPr>
          <a:xfrm>
            <a:off x="917575" y="4416425"/>
            <a:ext cx="5046662" cy="4181475"/>
          </a:xfrm>
          <a:prstGeom prst="rect">
            <a:avLst/>
          </a:prstGeom>
        </p:spPr>
        <p:txBody>
          <a:bodyPr spcFirstLastPara="1" wrap="square" lIns="92425" tIns="46200" rIns="92425" bIns="46200" anchor="ctr" anchorCtr="0">
            <a:noAutofit/>
          </a:bodyPr>
          <a:lstStyle/>
          <a:p>
            <a:pPr marL="0" lvl="0" indent="0" algn="l" rtl="0">
              <a:spcBef>
                <a:spcPts val="0"/>
              </a:spcBef>
              <a:spcAft>
                <a:spcPts val="0"/>
              </a:spcAft>
              <a:buNone/>
            </a:pPr>
            <a:endParaRPr/>
          </a:p>
        </p:txBody>
      </p:sp>
      <p:sp>
        <p:nvSpPr>
          <p:cNvPr id="867" name="Google Shape;867;p84:notes"/>
          <p:cNvSpPr>
            <a:spLocks noGrp="1" noRot="1" noChangeAspect="1"/>
          </p:cNvSpPr>
          <p:nvPr>
            <p:ph type="sldImg" idx="2"/>
          </p:nvPr>
        </p:nvSpPr>
        <p:spPr>
          <a:xfrm>
            <a:off x="1117600" y="698500"/>
            <a:ext cx="4648200"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p85:notes"/>
          <p:cNvSpPr txBox="1">
            <a:spLocks noGrp="1"/>
          </p:cNvSpPr>
          <p:nvPr>
            <p:ph type="body" idx="1"/>
          </p:nvPr>
        </p:nvSpPr>
        <p:spPr>
          <a:xfrm>
            <a:off x="917575" y="4416425"/>
            <a:ext cx="5046662" cy="4181475"/>
          </a:xfrm>
          <a:prstGeom prst="rect">
            <a:avLst/>
          </a:prstGeom>
        </p:spPr>
        <p:txBody>
          <a:bodyPr spcFirstLastPara="1" wrap="square" lIns="92425" tIns="46200" rIns="92425" bIns="46200" anchor="ctr" anchorCtr="0">
            <a:noAutofit/>
          </a:bodyPr>
          <a:lstStyle/>
          <a:p>
            <a:pPr marL="0" lvl="0" indent="0" algn="l" rtl="0">
              <a:spcBef>
                <a:spcPts val="0"/>
              </a:spcBef>
              <a:spcAft>
                <a:spcPts val="0"/>
              </a:spcAft>
              <a:buNone/>
            </a:pPr>
            <a:endParaRPr/>
          </a:p>
        </p:txBody>
      </p:sp>
      <p:sp>
        <p:nvSpPr>
          <p:cNvPr id="876" name="Google Shape;876;p85:notes"/>
          <p:cNvSpPr>
            <a:spLocks noGrp="1" noRot="1" noChangeAspect="1"/>
          </p:cNvSpPr>
          <p:nvPr>
            <p:ph type="sldImg" idx="2"/>
          </p:nvPr>
        </p:nvSpPr>
        <p:spPr>
          <a:xfrm>
            <a:off x="1117600" y="698500"/>
            <a:ext cx="4648200"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3"/>
        <p:cNvGrpSpPr/>
        <p:nvPr/>
      </p:nvGrpSpPr>
      <p:grpSpPr>
        <a:xfrm>
          <a:off x="0" y="0"/>
          <a:ext cx="0" cy="0"/>
          <a:chOff x="0" y="0"/>
          <a:chExt cx="0" cy="0"/>
        </a:xfrm>
      </p:grpSpPr>
      <p:sp>
        <p:nvSpPr>
          <p:cNvPr id="884" name="Google Shape;884;p86:notes"/>
          <p:cNvSpPr txBox="1">
            <a:spLocks noGrp="1"/>
          </p:cNvSpPr>
          <p:nvPr>
            <p:ph type="body" idx="1"/>
          </p:nvPr>
        </p:nvSpPr>
        <p:spPr>
          <a:xfrm>
            <a:off x="917575" y="4416425"/>
            <a:ext cx="5046662" cy="4181475"/>
          </a:xfrm>
          <a:prstGeom prst="rect">
            <a:avLst/>
          </a:prstGeom>
        </p:spPr>
        <p:txBody>
          <a:bodyPr spcFirstLastPara="1" wrap="square" lIns="92425" tIns="46200" rIns="92425" bIns="46200" anchor="ctr" anchorCtr="0">
            <a:noAutofit/>
          </a:bodyPr>
          <a:lstStyle/>
          <a:p>
            <a:pPr marL="0" lvl="0" indent="0" algn="l" rtl="0">
              <a:spcBef>
                <a:spcPts val="0"/>
              </a:spcBef>
              <a:spcAft>
                <a:spcPts val="0"/>
              </a:spcAft>
              <a:buNone/>
            </a:pPr>
            <a:endParaRPr/>
          </a:p>
        </p:txBody>
      </p:sp>
      <p:sp>
        <p:nvSpPr>
          <p:cNvPr id="885" name="Google Shape;885;p86:notes"/>
          <p:cNvSpPr>
            <a:spLocks noGrp="1" noRot="1" noChangeAspect="1"/>
          </p:cNvSpPr>
          <p:nvPr>
            <p:ph type="sldImg" idx="2"/>
          </p:nvPr>
        </p:nvSpPr>
        <p:spPr>
          <a:xfrm>
            <a:off x="1117600" y="698500"/>
            <a:ext cx="4648200"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2"/>
        <p:cNvGrpSpPr/>
        <p:nvPr/>
      </p:nvGrpSpPr>
      <p:grpSpPr>
        <a:xfrm>
          <a:off x="0" y="0"/>
          <a:ext cx="0" cy="0"/>
          <a:chOff x="0" y="0"/>
          <a:chExt cx="0" cy="0"/>
        </a:xfrm>
      </p:grpSpPr>
      <p:sp>
        <p:nvSpPr>
          <p:cNvPr id="893" name="Google Shape;893;p87:notes"/>
          <p:cNvSpPr txBox="1"/>
          <p:nvPr/>
        </p:nvSpPr>
        <p:spPr>
          <a:xfrm>
            <a:off x="3900487" y="8832850"/>
            <a:ext cx="2981325" cy="463550"/>
          </a:xfrm>
          <a:prstGeom prst="rect">
            <a:avLst/>
          </a:prstGeom>
          <a:noFill/>
          <a:ln>
            <a:noFill/>
          </a:ln>
        </p:spPr>
        <p:txBody>
          <a:bodyPr spcFirstLastPara="1" wrap="square" lIns="92425" tIns="46200" rIns="92425" bIns="46200" anchor="b" anchorCtr="0">
            <a:noAutofit/>
          </a:bodyPr>
          <a:lstStyle/>
          <a:p>
            <a:pPr marL="0" marR="0" lvl="0" indent="0" algn="r" rtl="0">
              <a:lnSpc>
                <a:spcPct val="100000"/>
              </a:lnSpc>
              <a:spcBef>
                <a:spcPts val="0"/>
              </a:spcBef>
              <a:spcAft>
                <a:spcPts val="0"/>
              </a:spcAft>
              <a:buClr>
                <a:srgbClr val="000000"/>
              </a:buClr>
              <a:buSzPts val="1200"/>
              <a:buFont typeface="Helvetica Neue"/>
              <a:buNone/>
            </a:pPr>
            <a:fld id="{00000000-1234-1234-1234-123412341234}" type="slidenum">
              <a:rPr lang="en-US" sz="1200" b="0" i="0" u="none">
                <a:solidFill>
                  <a:srgbClr val="000000"/>
                </a:solidFill>
                <a:latin typeface="Helvetica Neue"/>
                <a:ea typeface="Helvetica Neue"/>
                <a:cs typeface="Helvetica Neue"/>
                <a:sym typeface="Helvetica Neue"/>
              </a:rPr>
              <a:t>87</a:t>
            </a:fld>
            <a:endParaRPr/>
          </a:p>
        </p:txBody>
      </p:sp>
      <p:sp>
        <p:nvSpPr>
          <p:cNvPr id="894" name="Google Shape;894;p87:notes"/>
          <p:cNvSpPr>
            <a:spLocks noGrp="1" noRot="1" noChangeAspect="1"/>
          </p:cNvSpPr>
          <p:nvPr>
            <p:ph type="sldImg" idx="2"/>
          </p:nvPr>
        </p:nvSpPr>
        <p:spPr>
          <a:xfrm>
            <a:off x="1117600" y="698500"/>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95" name="Google Shape;895;p87:notes"/>
          <p:cNvSpPr txBox="1">
            <a:spLocks noGrp="1"/>
          </p:cNvSpPr>
          <p:nvPr>
            <p:ph type="body" idx="1"/>
          </p:nvPr>
        </p:nvSpPr>
        <p:spPr>
          <a:xfrm>
            <a:off x="917575" y="4416425"/>
            <a:ext cx="5046662" cy="4181475"/>
          </a:xfrm>
          <a:prstGeom prst="rect">
            <a:avLst/>
          </a:prstGeom>
          <a:noFill/>
          <a:ln>
            <a:noFill/>
          </a:ln>
        </p:spPr>
        <p:txBody>
          <a:bodyPr spcFirstLastPara="1" wrap="square" lIns="92425" tIns="46200" rIns="92425" bIns="46200"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3"/>
        <p:cNvGrpSpPr/>
        <p:nvPr/>
      </p:nvGrpSpPr>
      <p:grpSpPr>
        <a:xfrm>
          <a:off x="0" y="0"/>
          <a:ext cx="0" cy="0"/>
          <a:chOff x="0" y="0"/>
          <a:chExt cx="0" cy="0"/>
        </a:xfrm>
      </p:grpSpPr>
      <p:sp>
        <p:nvSpPr>
          <p:cNvPr id="904" name="Google Shape;904;p88:notes"/>
          <p:cNvSpPr txBox="1">
            <a:spLocks noGrp="1"/>
          </p:cNvSpPr>
          <p:nvPr>
            <p:ph type="body" idx="1"/>
          </p:nvPr>
        </p:nvSpPr>
        <p:spPr>
          <a:xfrm>
            <a:off x="917575" y="4416425"/>
            <a:ext cx="5046662" cy="4181475"/>
          </a:xfrm>
          <a:prstGeom prst="rect">
            <a:avLst/>
          </a:prstGeom>
        </p:spPr>
        <p:txBody>
          <a:bodyPr spcFirstLastPara="1" wrap="square" lIns="92425" tIns="46200" rIns="92425" bIns="46200" anchor="ctr" anchorCtr="0">
            <a:noAutofit/>
          </a:bodyPr>
          <a:lstStyle/>
          <a:p>
            <a:pPr marL="0" lvl="0" indent="0" algn="l" rtl="0">
              <a:spcBef>
                <a:spcPts val="0"/>
              </a:spcBef>
              <a:spcAft>
                <a:spcPts val="0"/>
              </a:spcAft>
              <a:buNone/>
            </a:pPr>
            <a:endParaRPr/>
          </a:p>
        </p:txBody>
      </p:sp>
      <p:sp>
        <p:nvSpPr>
          <p:cNvPr id="905" name="Google Shape;905;p88:notes"/>
          <p:cNvSpPr>
            <a:spLocks noGrp="1" noRot="1" noChangeAspect="1"/>
          </p:cNvSpPr>
          <p:nvPr>
            <p:ph type="sldImg" idx="2"/>
          </p:nvPr>
        </p:nvSpPr>
        <p:spPr>
          <a:xfrm>
            <a:off x="1117600" y="698500"/>
            <a:ext cx="4648200"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2"/>
        <p:cNvGrpSpPr/>
        <p:nvPr/>
      </p:nvGrpSpPr>
      <p:grpSpPr>
        <a:xfrm>
          <a:off x="0" y="0"/>
          <a:ext cx="0" cy="0"/>
          <a:chOff x="0" y="0"/>
          <a:chExt cx="0" cy="0"/>
        </a:xfrm>
      </p:grpSpPr>
      <p:sp>
        <p:nvSpPr>
          <p:cNvPr id="913" name="Google Shape;913;p89:notes"/>
          <p:cNvSpPr txBox="1">
            <a:spLocks noGrp="1"/>
          </p:cNvSpPr>
          <p:nvPr>
            <p:ph type="body" idx="1"/>
          </p:nvPr>
        </p:nvSpPr>
        <p:spPr>
          <a:xfrm>
            <a:off x="917575" y="4416425"/>
            <a:ext cx="5046662" cy="4181475"/>
          </a:xfrm>
          <a:prstGeom prst="rect">
            <a:avLst/>
          </a:prstGeom>
        </p:spPr>
        <p:txBody>
          <a:bodyPr spcFirstLastPara="1" wrap="square" lIns="92425" tIns="46200" rIns="92425" bIns="46200" anchor="ctr" anchorCtr="0">
            <a:noAutofit/>
          </a:bodyPr>
          <a:lstStyle/>
          <a:p>
            <a:pPr marL="0" lvl="0" indent="0" algn="l" rtl="0">
              <a:spcBef>
                <a:spcPts val="0"/>
              </a:spcBef>
              <a:spcAft>
                <a:spcPts val="0"/>
              </a:spcAft>
              <a:buNone/>
            </a:pPr>
            <a:endParaRPr/>
          </a:p>
        </p:txBody>
      </p:sp>
      <p:sp>
        <p:nvSpPr>
          <p:cNvPr id="914" name="Google Shape;914;p89:notes"/>
          <p:cNvSpPr>
            <a:spLocks noGrp="1" noRot="1" noChangeAspect="1"/>
          </p:cNvSpPr>
          <p:nvPr>
            <p:ph type="sldImg" idx="2"/>
          </p:nvPr>
        </p:nvSpPr>
        <p:spPr>
          <a:xfrm>
            <a:off x="1117600" y="698500"/>
            <a:ext cx="4648200"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p9:notes"/>
          <p:cNvSpPr>
            <a:spLocks noGrp="1" noRot="1" noChangeAspect="1"/>
          </p:cNvSpPr>
          <p:nvPr>
            <p:ph type="sldImg" idx="2"/>
          </p:nvPr>
        </p:nvSpPr>
        <p:spPr>
          <a:xfrm>
            <a:off x="1117600" y="698500"/>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67" name="Google Shape;167;p9:notes"/>
          <p:cNvSpPr txBox="1">
            <a:spLocks noGrp="1"/>
          </p:cNvSpPr>
          <p:nvPr>
            <p:ph type="body" idx="1"/>
          </p:nvPr>
        </p:nvSpPr>
        <p:spPr>
          <a:xfrm>
            <a:off x="917575" y="4416425"/>
            <a:ext cx="5046662" cy="4181475"/>
          </a:xfrm>
          <a:prstGeom prst="rect">
            <a:avLst/>
          </a:prstGeom>
          <a:noFill/>
          <a:ln>
            <a:noFill/>
          </a:ln>
        </p:spPr>
        <p:txBody>
          <a:bodyPr spcFirstLastPara="1" wrap="square" lIns="92425" tIns="46200" rIns="92425" bIns="46200"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1"/>
        <p:cNvGrpSpPr/>
        <p:nvPr/>
      </p:nvGrpSpPr>
      <p:grpSpPr>
        <a:xfrm>
          <a:off x="0" y="0"/>
          <a:ext cx="0" cy="0"/>
          <a:chOff x="0" y="0"/>
          <a:chExt cx="0" cy="0"/>
        </a:xfrm>
      </p:grpSpPr>
      <p:sp>
        <p:nvSpPr>
          <p:cNvPr id="922" name="Google Shape;922;p90:notes"/>
          <p:cNvSpPr txBox="1"/>
          <p:nvPr/>
        </p:nvSpPr>
        <p:spPr>
          <a:xfrm>
            <a:off x="3900487" y="8832850"/>
            <a:ext cx="2981325" cy="463550"/>
          </a:xfrm>
          <a:prstGeom prst="rect">
            <a:avLst/>
          </a:prstGeom>
          <a:noFill/>
          <a:ln>
            <a:noFill/>
          </a:ln>
        </p:spPr>
        <p:txBody>
          <a:bodyPr spcFirstLastPara="1" wrap="square" lIns="92425" tIns="46200" rIns="92425" bIns="46200" anchor="b" anchorCtr="0">
            <a:noAutofit/>
          </a:bodyPr>
          <a:lstStyle/>
          <a:p>
            <a:pPr marL="0" marR="0" lvl="0" indent="0" algn="r" rtl="0">
              <a:lnSpc>
                <a:spcPct val="100000"/>
              </a:lnSpc>
              <a:spcBef>
                <a:spcPts val="0"/>
              </a:spcBef>
              <a:spcAft>
                <a:spcPts val="0"/>
              </a:spcAft>
              <a:buClr>
                <a:srgbClr val="000000"/>
              </a:buClr>
              <a:buSzPts val="1200"/>
              <a:buFont typeface="Helvetica Neue"/>
              <a:buNone/>
            </a:pPr>
            <a:fld id="{00000000-1234-1234-1234-123412341234}" type="slidenum">
              <a:rPr lang="en-US" sz="1200" b="0" i="0" u="none">
                <a:solidFill>
                  <a:srgbClr val="000000"/>
                </a:solidFill>
                <a:latin typeface="Helvetica Neue"/>
                <a:ea typeface="Helvetica Neue"/>
                <a:cs typeface="Helvetica Neue"/>
                <a:sym typeface="Helvetica Neue"/>
              </a:rPr>
              <a:t>90</a:t>
            </a:fld>
            <a:endParaRPr/>
          </a:p>
        </p:txBody>
      </p:sp>
      <p:sp>
        <p:nvSpPr>
          <p:cNvPr id="923" name="Google Shape;923;p90:notes"/>
          <p:cNvSpPr>
            <a:spLocks noGrp="1" noRot="1" noChangeAspect="1"/>
          </p:cNvSpPr>
          <p:nvPr>
            <p:ph type="sldImg" idx="2"/>
          </p:nvPr>
        </p:nvSpPr>
        <p:spPr>
          <a:xfrm>
            <a:off x="1117600" y="698500"/>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924" name="Google Shape;924;p90:notes"/>
          <p:cNvSpPr txBox="1">
            <a:spLocks noGrp="1"/>
          </p:cNvSpPr>
          <p:nvPr>
            <p:ph type="body" idx="1"/>
          </p:nvPr>
        </p:nvSpPr>
        <p:spPr>
          <a:xfrm>
            <a:off x="917575" y="4416425"/>
            <a:ext cx="5046662" cy="4181475"/>
          </a:xfrm>
          <a:prstGeom prst="rect">
            <a:avLst/>
          </a:prstGeom>
          <a:noFill/>
          <a:ln>
            <a:noFill/>
          </a:ln>
        </p:spPr>
        <p:txBody>
          <a:bodyPr spcFirstLastPara="1" wrap="square" lIns="92425" tIns="46200" rIns="92425" bIns="46200"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1"/>
        <p:cNvGrpSpPr/>
        <p:nvPr/>
      </p:nvGrpSpPr>
      <p:grpSpPr>
        <a:xfrm>
          <a:off x="0" y="0"/>
          <a:ext cx="0" cy="0"/>
          <a:chOff x="0" y="0"/>
          <a:chExt cx="0" cy="0"/>
        </a:xfrm>
      </p:grpSpPr>
      <p:sp>
        <p:nvSpPr>
          <p:cNvPr id="932" name="Google Shape;932;p91:notes"/>
          <p:cNvSpPr txBox="1"/>
          <p:nvPr/>
        </p:nvSpPr>
        <p:spPr>
          <a:xfrm>
            <a:off x="3900487" y="8832850"/>
            <a:ext cx="2981325" cy="463550"/>
          </a:xfrm>
          <a:prstGeom prst="rect">
            <a:avLst/>
          </a:prstGeom>
          <a:noFill/>
          <a:ln>
            <a:noFill/>
          </a:ln>
        </p:spPr>
        <p:txBody>
          <a:bodyPr spcFirstLastPara="1" wrap="square" lIns="92425" tIns="46200" rIns="92425" bIns="46200" anchor="b" anchorCtr="0">
            <a:noAutofit/>
          </a:bodyPr>
          <a:lstStyle/>
          <a:p>
            <a:pPr marL="0" marR="0" lvl="0" indent="0" algn="r" rtl="0">
              <a:lnSpc>
                <a:spcPct val="100000"/>
              </a:lnSpc>
              <a:spcBef>
                <a:spcPts val="0"/>
              </a:spcBef>
              <a:spcAft>
                <a:spcPts val="0"/>
              </a:spcAft>
              <a:buClr>
                <a:srgbClr val="000000"/>
              </a:buClr>
              <a:buSzPts val="1200"/>
              <a:buFont typeface="Helvetica Neue"/>
              <a:buNone/>
            </a:pPr>
            <a:fld id="{00000000-1234-1234-1234-123412341234}" type="slidenum">
              <a:rPr lang="en-US" sz="1200" b="0" i="0" u="none">
                <a:solidFill>
                  <a:srgbClr val="000000"/>
                </a:solidFill>
                <a:latin typeface="Helvetica Neue"/>
                <a:ea typeface="Helvetica Neue"/>
                <a:cs typeface="Helvetica Neue"/>
                <a:sym typeface="Helvetica Neue"/>
              </a:rPr>
              <a:t>91</a:t>
            </a:fld>
            <a:endParaRPr/>
          </a:p>
        </p:txBody>
      </p:sp>
      <p:sp>
        <p:nvSpPr>
          <p:cNvPr id="933" name="Google Shape;933;p91:notes"/>
          <p:cNvSpPr>
            <a:spLocks noGrp="1" noRot="1" noChangeAspect="1"/>
          </p:cNvSpPr>
          <p:nvPr>
            <p:ph type="sldImg" idx="2"/>
          </p:nvPr>
        </p:nvSpPr>
        <p:spPr>
          <a:xfrm>
            <a:off x="1117600" y="698500"/>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934" name="Google Shape;934;p91:notes"/>
          <p:cNvSpPr txBox="1">
            <a:spLocks noGrp="1"/>
          </p:cNvSpPr>
          <p:nvPr>
            <p:ph type="body" idx="1"/>
          </p:nvPr>
        </p:nvSpPr>
        <p:spPr>
          <a:xfrm>
            <a:off x="917575" y="4416425"/>
            <a:ext cx="5046662" cy="4181475"/>
          </a:xfrm>
          <a:prstGeom prst="rect">
            <a:avLst/>
          </a:prstGeom>
          <a:noFill/>
          <a:ln>
            <a:noFill/>
          </a:ln>
        </p:spPr>
        <p:txBody>
          <a:bodyPr spcFirstLastPara="1" wrap="square" lIns="92425" tIns="46200" rIns="92425" bIns="46200"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2"/>
        <p:cNvGrpSpPr/>
        <p:nvPr/>
      </p:nvGrpSpPr>
      <p:grpSpPr>
        <a:xfrm>
          <a:off x="0" y="0"/>
          <a:ext cx="0" cy="0"/>
          <a:chOff x="0" y="0"/>
          <a:chExt cx="0" cy="0"/>
        </a:xfrm>
      </p:grpSpPr>
      <p:sp>
        <p:nvSpPr>
          <p:cNvPr id="943" name="Google Shape;943;p92:notes"/>
          <p:cNvSpPr txBox="1"/>
          <p:nvPr/>
        </p:nvSpPr>
        <p:spPr>
          <a:xfrm>
            <a:off x="3900487" y="8832850"/>
            <a:ext cx="2981325" cy="463550"/>
          </a:xfrm>
          <a:prstGeom prst="rect">
            <a:avLst/>
          </a:prstGeom>
          <a:noFill/>
          <a:ln>
            <a:noFill/>
          </a:ln>
        </p:spPr>
        <p:txBody>
          <a:bodyPr spcFirstLastPara="1" wrap="square" lIns="92425" tIns="46200" rIns="92425" bIns="46200" anchor="b" anchorCtr="0">
            <a:noAutofit/>
          </a:bodyPr>
          <a:lstStyle/>
          <a:p>
            <a:pPr marL="0" marR="0" lvl="0" indent="0" algn="r" rtl="0">
              <a:lnSpc>
                <a:spcPct val="100000"/>
              </a:lnSpc>
              <a:spcBef>
                <a:spcPts val="0"/>
              </a:spcBef>
              <a:spcAft>
                <a:spcPts val="0"/>
              </a:spcAft>
              <a:buClr>
                <a:srgbClr val="000000"/>
              </a:buClr>
              <a:buSzPts val="1200"/>
              <a:buFont typeface="Helvetica Neue"/>
              <a:buNone/>
            </a:pPr>
            <a:fld id="{00000000-1234-1234-1234-123412341234}" type="slidenum">
              <a:rPr lang="en-US" sz="1200" b="0" i="0" u="none">
                <a:solidFill>
                  <a:srgbClr val="000000"/>
                </a:solidFill>
                <a:latin typeface="Helvetica Neue"/>
                <a:ea typeface="Helvetica Neue"/>
                <a:cs typeface="Helvetica Neue"/>
                <a:sym typeface="Helvetica Neue"/>
              </a:rPr>
              <a:t>92</a:t>
            </a:fld>
            <a:endParaRPr/>
          </a:p>
        </p:txBody>
      </p:sp>
      <p:sp>
        <p:nvSpPr>
          <p:cNvPr id="944" name="Google Shape;944;p92:notes"/>
          <p:cNvSpPr>
            <a:spLocks noGrp="1" noRot="1" noChangeAspect="1"/>
          </p:cNvSpPr>
          <p:nvPr>
            <p:ph type="sldImg" idx="2"/>
          </p:nvPr>
        </p:nvSpPr>
        <p:spPr>
          <a:xfrm>
            <a:off x="1117600" y="698500"/>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945" name="Google Shape;945;p92:notes"/>
          <p:cNvSpPr txBox="1">
            <a:spLocks noGrp="1"/>
          </p:cNvSpPr>
          <p:nvPr>
            <p:ph type="body" idx="1"/>
          </p:nvPr>
        </p:nvSpPr>
        <p:spPr>
          <a:xfrm>
            <a:off x="917575" y="4416425"/>
            <a:ext cx="5046662" cy="4181475"/>
          </a:xfrm>
          <a:prstGeom prst="rect">
            <a:avLst/>
          </a:prstGeom>
          <a:noFill/>
          <a:ln>
            <a:noFill/>
          </a:ln>
        </p:spPr>
        <p:txBody>
          <a:bodyPr spcFirstLastPara="1" wrap="square" lIns="92425" tIns="46200" rIns="92425" bIns="46200"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3"/>
        <p:cNvGrpSpPr/>
        <p:nvPr/>
      </p:nvGrpSpPr>
      <p:grpSpPr>
        <a:xfrm>
          <a:off x="0" y="0"/>
          <a:ext cx="0" cy="0"/>
          <a:chOff x="0" y="0"/>
          <a:chExt cx="0" cy="0"/>
        </a:xfrm>
      </p:grpSpPr>
      <p:sp>
        <p:nvSpPr>
          <p:cNvPr id="954" name="Google Shape;954;p93:notes"/>
          <p:cNvSpPr txBox="1"/>
          <p:nvPr/>
        </p:nvSpPr>
        <p:spPr>
          <a:xfrm>
            <a:off x="3900487" y="8832850"/>
            <a:ext cx="2981325" cy="463550"/>
          </a:xfrm>
          <a:prstGeom prst="rect">
            <a:avLst/>
          </a:prstGeom>
          <a:noFill/>
          <a:ln>
            <a:noFill/>
          </a:ln>
        </p:spPr>
        <p:txBody>
          <a:bodyPr spcFirstLastPara="1" wrap="square" lIns="92425" tIns="46200" rIns="92425" bIns="46200" anchor="b" anchorCtr="0">
            <a:noAutofit/>
          </a:bodyPr>
          <a:lstStyle/>
          <a:p>
            <a:pPr marL="0" marR="0" lvl="0" indent="0" algn="r" rtl="0">
              <a:lnSpc>
                <a:spcPct val="100000"/>
              </a:lnSpc>
              <a:spcBef>
                <a:spcPts val="0"/>
              </a:spcBef>
              <a:spcAft>
                <a:spcPts val="0"/>
              </a:spcAft>
              <a:buClr>
                <a:srgbClr val="000000"/>
              </a:buClr>
              <a:buSzPts val="1200"/>
              <a:buFont typeface="Helvetica Neue"/>
              <a:buNone/>
            </a:pPr>
            <a:fld id="{00000000-1234-1234-1234-123412341234}" type="slidenum">
              <a:rPr lang="en-US" sz="1200" b="0" i="0" u="none">
                <a:solidFill>
                  <a:srgbClr val="000000"/>
                </a:solidFill>
                <a:latin typeface="Helvetica Neue"/>
                <a:ea typeface="Helvetica Neue"/>
                <a:cs typeface="Helvetica Neue"/>
                <a:sym typeface="Helvetica Neue"/>
              </a:rPr>
              <a:t>93</a:t>
            </a:fld>
            <a:endParaRPr/>
          </a:p>
        </p:txBody>
      </p:sp>
      <p:sp>
        <p:nvSpPr>
          <p:cNvPr id="955" name="Google Shape;955;p93:notes"/>
          <p:cNvSpPr>
            <a:spLocks noGrp="1" noRot="1" noChangeAspect="1"/>
          </p:cNvSpPr>
          <p:nvPr>
            <p:ph type="sldImg" idx="2"/>
          </p:nvPr>
        </p:nvSpPr>
        <p:spPr>
          <a:xfrm>
            <a:off x="1117600" y="698500"/>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956" name="Google Shape;956;p93:notes"/>
          <p:cNvSpPr txBox="1">
            <a:spLocks noGrp="1"/>
          </p:cNvSpPr>
          <p:nvPr>
            <p:ph type="body" idx="1"/>
          </p:nvPr>
        </p:nvSpPr>
        <p:spPr>
          <a:xfrm>
            <a:off x="917575" y="4416425"/>
            <a:ext cx="5046662" cy="4181475"/>
          </a:xfrm>
          <a:prstGeom prst="rect">
            <a:avLst/>
          </a:prstGeom>
          <a:noFill/>
          <a:ln>
            <a:noFill/>
          </a:ln>
        </p:spPr>
        <p:txBody>
          <a:bodyPr spcFirstLastPara="1" wrap="square" lIns="92425" tIns="46200" rIns="92425" bIns="46200"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3"/>
        <p:cNvGrpSpPr/>
        <p:nvPr/>
      </p:nvGrpSpPr>
      <p:grpSpPr>
        <a:xfrm>
          <a:off x="0" y="0"/>
          <a:ext cx="0" cy="0"/>
          <a:chOff x="0" y="0"/>
          <a:chExt cx="0" cy="0"/>
        </a:xfrm>
      </p:grpSpPr>
      <p:sp>
        <p:nvSpPr>
          <p:cNvPr id="964" name="Google Shape;964;p94:notes"/>
          <p:cNvSpPr txBox="1"/>
          <p:nvPr/>
        </p:nvSpPr>
        <p:spPr>
          <a:xfrm>
            <a:off x="3900487" y="8832850"/>
            <a:ext cx="2981325" cy="463550"/>
          </a:xfrm>
          <a:prstGeom prst="rect">
            <a:avLst/>
          </a:prstGeom>
          <a:noFill/>
          <a:ln>
            <a:noFill/>
          </a:ln>
        </p:spPr>
        <p:txBody>
          <a:bodyPr spcFirstLastPara="1" wrap="square" lIns="92425" tIns="46200" rIns="92425" bIns="46200" anchor="b" anchorCtr="0">
            <a:noAutofit/>
          </a:bodyPr>
          <a:lstStyle/>
          <a:p>
            <a:pPr marL="0" marR="0" lvl="0" indent="0" algn="r" rtl="0">
              <a:lnSpc>
                <a:spcPct val="100000"/>
              </a:lnSpc>
              <a:spcBef>
                <a:spcPts val="0"/>
              </a:spcBef>
              <a:spcAft>
                <a:spcPts val="0"/>
              </a:spcAft>
              <a:buClr>
                <a:srgbClr val="000000"/>
              </a:buClr>
              <a:buSzPts val="1200"/>
              <a:buFont typeface="Helvetica Neue"/>
              <a:buNone/>
            </a:pPr>
            <a:fld id="{00000000-1234-1234-1234-123412341234}" type="slidenum">
              <a:rPr lang="en-US" sz="1200" b="0" i="0" u="none">
                <a:solidFill>
                  <a:srgbClr val="000000"/>
                </a:solidFill>
                <a:latin typeface="Helvetica Neue"/>
                <a:ea typeface="Helvetica Neue"/>
                <a:cs typeface="Helvetica Neue"/>
                <a:sym typeface="Helvetica Neue"/>
              </a:rPr>
              <a:t>94</a:t>
            </a:fld>
            <a:endParaRPr/>
          </a:p>
        </p:txBody>
      </p:sp>
      <p:sp>
        <p:nvSpPr>
          <p:cNvPr id="965" name="Google Shape;965;p94:notes"/>
          <p:cNvSpPr>
            <a:spLocks noGrp="1" noRot="1" noChangeAspect="1"/>
          </p:cNvSpPr>
          <p:nvPr>
            <p:ph type="sldImg" idx="2"/>
          </p:nvPr>
        </p:nvSpPr>
        <p:spPr>
          <a:xfrm>
            <a:off x="1117600" y="698500"/>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966" name="Google Shape;966;p94:notes"/>
          <p:cNvSpPr txBox="1">
            <a:spLocks noGrp="1"/>
          </p:cNvSpPr>
          <p:nvPr>
            <p:ph type="body" idx="1"/>
          </p:nvPr>
        </p:nvSpPr>
        <p:spPr>
          <a:xfrm>
            <a:off x="917575" y="4416425"/>
            <a:ext cx="5046662" cy="4181475"/>
          </a:xfrm>
          <a:prstGeom prst="rect">
            <a:avLst/>
          </a:prstGeom>
          <a:noFill/>
          <a:ln>
            <a:noFill/>
          </a:ln>
        </p:spPr>
        <p:txBody>
          <a:bodyPr spcFirstLastPara="1" wrap="square" lIns="92425" tIns="46200" rIns="92425" bIns="46200"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4"/>
        <p:cNvGrpSpPr/>
        <p:nvPr/>
      </p:nvGrpSpPr>
      <p:grpSpPr>
        <a:xfrm>
          <a:off x="0" y="0"/>
          <a:ext cx="0" cy="0"/>
          <a:chOff x="0" y="0"/>
          <a:chExt cx="0" cy="0"/>
        </a:xfrm>
      </p:grpSpPr>
      <p:sp>
        <p:nvSpPr>
          <p:cNvPr id="975" name="Google Shape;975;p95:notes"/>
          <p:cNvSpPr txBox="1"/>
          <p:nvPr/>
        </p:nvSpPr>
        <p:spPr>
          <a:xfrm>
            <a:off x="3900487" y="8832850"/>
            <a:ext cx="2981325" cy="463550"/>
          </a:xfrm>
          <a:prstGeom prst="rect">
            <a:avLst/>
          </a:prstGeom>
          <a:noFill/>
          <a:ln>
            <a:noFill/>
          </a:ln>
        </p:spPr>
        <p:txBody>
          <a:bodyPr spcFirstLastPara="1" wrap="square" lIns="92425" tIns="46200" rIns="92425" bIns="46200" anchor="b" anchorCtr="0">
            <a:noAutofit/>
          </a:bodyPr>
          <a:lstStyle/>
          <a:p>
            <a:pPr marL="0" marR="0" lvl="0" indent="0" algn="r" rtl="0">
              <a:lnSpc>
                <a:spcPct val="100000"/>
              </a:lnSpc>
              <a:spcBef>
                <a:spcPts val="0"/>
              </a:spcBef>
              <a:spcAft>
                <a:spcPts val="0"/>
              </a:spcAft>
              <a:buClr>
                <a:srgbClr val="000000"/>
              </a:buClr>
              <a:buSzPts val="1200"/>
              <a:buFont typeface="Helvetica Neue"/>
              <a:buNone/>
            </a:pPr>
            <a:fld id="{00000000-1234-1234-1234-123412341234}" type="slidenum">
              <a:rPr lang="en-US" sz="1200" b="0" i="0" u="none">
                <a:solidFill>
                  <a:srgbClr val="000000"/>
                </a:solidFill>
                <a:latin typeface="Helvetica Neue"/>
                <a:ea typeface="Helvetica Neue"/>
                <a:cs typeface="Helvetica Neue"/>
                <a:sym typeface="Helvetica Neue"/>
              </a:rPr>
              <a:t>95</a:t>
            </a:fld>
            <a:endParaRPr/>
          </a:p>
        </p:txBody>
      </p:sp>
      <p:sp>
        <p:nvSpPr>
          <p:cNvPr id="976" name="Google Shape;976;p95:notes"/>
          <p:cNvSpPr>
            <a:spLocks noGrp="1" noRot="1" noChangeAspect="1"/>
          </p:cNvSpPr>
          <p:nvPr>
            <p:ph type="sldImg" idx="2"/>
          </p:nvPr>
        </p:nvSpPr>
        <p:spPr>
          <a:xfrm>
            <a:off x="1117600" y="698500"/>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977" name="Google Shape;977;p95:notes"/>
          <p:cNvSpPr txBox="1">
            <a:spLocks noGrp="1"/>
          </p:cNvSpPr>
          <p:nvPr>
            <p:ph type="body" idx="1"/>
          </p:nvPr>
        </p:nvSpPr>
        <p:spPr>
          <a:xfrm>
            <a:off x="917575" y="4416425"/>
            <a:ext cx="5046662" cy="4181475"/>
          </a:xfrm>
          <a:prstGeom prst="rect">
            <a:avLst/>
          </a:prstGeom>
          <a:noFill/>
          <a:ln>
            <a:noFill/>
          </a:ln>
        </p:spPr>
        <p:txBody>
          <a:bodyPr spcFirstLastPara="1" wrap="square" lIns="92425" tIns="46200" rIns="92425" bIns="46200"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4"/>
        <p:cNvGrpSpPr/>
        <p:nvPr/>
      </p:nvGrpSpPr>
      <p:grpSpPr>
        <a:xfrm>
          <a:off x="0" y="0"/>
          <a:ext cx="0" cy="0"/>
          <a:chOff x="0" y="0"/>
          <a:chExt cx="0" cy="0"/>
        </a:xfrm>
      </p:grpSpPr>
      <p:sp>
        <p:nvSpPr>
          <p:cNvPr id="985" name="Google Shape;985;p96:notes"/>
          <p:cNvSpPr txBox="1"/>
          <p:nvPr/>
        </p:nvSpPr>
        <p:spPr>
          <a:xfrm>
            <a:off x="3900487" y="8832850"/>
            <a:ext cx="2981325" cy="463550"/>
          </a:xfrm>
          <a:prstGeom prst="rect">
            <a:avLst/>
          </a:prstGeom>
          <a:noFill/>
          <a:ln>
            <a:noFill/>
          </a:ln>
        </p:spPr>
        <p:txBody>
          <a:bodyPr spcFirstLastPara="1" wrap="square" lIns="92425" tIns="46200" rIns="92425" bIns="46200" anchor="b" anchorCtr="0">
            <a:noAutofit/>
          </a:bodyPr>
          <a:lstStyle/>
          <a:p>
            <a:pPr marL="0" marR="0" lvl="0" indent="0" algn="r" rtl="0">
              <a:lnSpc>
                <a:spcPct val="100000"/>
              </a:lnSpc>
              <a:spcBef>
                <a:spcPts val="0"/>
              </a:spcBef>
              <a:spcAft>
                <a:spcPts val="0"/>
              </a:spcAft>
              <a:buClr>
                <a:srgbClr val="000000"/>
              </a:buClr>
              <a:buSzPts val="1200"/>
              <a:buFont typeface="Helvetica Neue"/>
              <a:buNone/>
            </a:pPr>
            <a:fld id="{00000000-1234-1234-1234-123412341234}" type="slidenum">
              <a:rPr lang="en-US" sz="1200" b="0" i="0" u="none">
                <a:solidFill>
                  <a:srgbClr val="000000"/>
                </a:solidFill>
                <a:latin typeface="Helvetica Neue"/>
                <a:ea typeface="Helvetica Neue"/>
                <a:cs typeface="Helvetica Neue"/>
                <a:sym typeface="Helvetica Neue"/>
              </a:rPr>
              <a:t>96</a:t>
            </a:fld>
            <a:endParaRPr/>
          </a:p>
        </p:txBody>
      </p:sp>
      <p:sp>
        <p:nvSpPr>
          <p:cNvPr id="986" name="Google Shape;986;p96:notes"/>
          <p:cNvSpPr>
            <a:spLocks noGrp="1" noRot="1" noChangeAspect="1"/>
          </p:cNvSpPr>
          <p:nvPr>
            <p:ph type="sldImg" idx="2"/>
          </p:nvPr>
        </p:nvSpPr>
        <p:spPr>
          <a:xfrm>
            <a:off x="1117600" y="698500"/>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987" name="Google Shape;987;p96:notes"/>
          <p:cNvSpPr txBox="1">
            <a:spLocks noGrp="1"/>
          </p:cNvSpPr>
          <p:nvPr>
            <p:ph type="body" idx="1"/>
          </p:nvPr>
        </p:nvSpPr>
        <p:spPr>
          <a:xfrm>
            <a:off x="917575" y="4416425"/>
            <a:ext cx="5046662" cy="4181475"/>
          </a:xfrm>
          <a:prstGeom prst="rect">
            <a:avLst/>
          </a:prstGeom>
          <a:noFill/>
          <a:ln>
            <a:noFill/>
          </a:ln>
        </p:spPr>
        <p:txBody>
          <a:bodyPr spcFirstLastPara="1" wrap="square" lIns="92425" tIns="46200" rIns="92425" bIns="46200"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4"/>
        <p:cNvGrpSpPr/>
        <p:nvPr/>
      </p:nvGrpSpPr>
      <p:grpSpPr>
        <a:xfrm>
          <a:off x="0" y="0"/>
          <a:ext cx="0" cy="0"/>
          <a:chOff x="0" y="0"/>
          <a:chExt cx="0" cy="0"/>
        </a:xfrm>
      </p:grpSpPr>
      <p:sp>
        <p:nvSpPr>
          <p:cNvPr id="995" name="Google Shape;995;p97:notes"/>
          <p:cNvSpPr txBox="1"/>
          <p:nvPr/>
        </p:nvSpPr>
        <p:spPr>
          <a:xfrm>
            <a:off x="3900487" y="8832850"/>
            <a:ext cx="2981325" cy="463550"/>
          </a:xfrm>
          <a:prstGeom prst="rect">
            <a:avLst/>
          </a:prstGeom>
          <a:noFill/>
          <a:ln>
            <a:noFill/>
          </a:ln>
        </p:spPr>
        <p:txBody>
          <a:bodyPr spcFirstLastPara="1" wrap="square" lIns="92425" tIns="46200" rIns="92425" bIns="46200" anchor="b" anchorCtr="0">
            <a:noAutofit/>
          </a:bodyPr>
          <a:lstStyle/>
          <a:p>
            <a:pPr marL="0" marR="0" lvl="0" indent="0" algn="r" rtl="0">
              <a:lnSpc>
                <a:spcPct val="100000"/>
              </a:lnSpc>
              <a:spcBef>
                <a:spcPts val="0"/>
              </a:spcBef>
              <a:spcAft>
                <a:spcPts val="0"/>
              </a:spcAft>
              <a:buClr>
                <a:srgbClr val="000000"/>
              </a:buClr>
              <a:buSzPts val="1200"/>
              <a:buFont typeface="Helvetica Neue"/>
              <a:buNone/>
            </a:pPr>
            <a:fld id="{00000000-1234-1234-1234-123412341234}" type="slidenum">
              <a:rPr lang="en-US" sz="1200" b="0" i="0" u="none">
                <a:solidFill>
                  <a:srgbClr val="000000"/>
                </a:solidFill>
                <a:latin typeface="Helvetica Neue"/>
                <a:ea typeface="Helvetica Neue"/>
                <a:cs typeface="Helvetica Neue"/>
                <a:sym typeface="Helvetica Neue"/>
              </a:rPr>
              <a:t>97</a:t>
            </a:fld>
            <a:endParaRPr/>
          </a:p>
        </p:txBody>
      </p:sp>
      <p:sp>
        <p:nvSpPr>
          <p:cNvPr id="996" name="Google Shape;996;p97:notes"/>
          <p:cNvSpPr>
            <a:spLocks noGrp="1" noRot="1" noChangeAspect="1"/>
          </p:cNvSpPr>
          <p:nvPr>
            <p:ph type="sldImg" idx="2"/>
          </p:nvPr>
        </p:nvSpPr>
        <p:spPr>
          <a:xfrm>
            <a:off x="1117600" y="698500"/>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997" name="Google Shape;997;p97:notes"/>
          <p:cNvSpPr txBox="1">
            <a:spLocks noGrp="1"/>
          </p:cNvSpPr>
          <p:nvPr>
            <p:ph type="body" idx="1"/>
          </p:nvPr>
        </p:nvSpPr>
        <p:spPr>
          <a:xfrm>
            <a:off x="917575" y="4416425"/>
            <a:ext cx="5046662" cy="4181475"/>
          </a:xfrm>
          <a:prstGeom prst="rect">
            <a:avLst/>
          </a:prstGeom>
          <a:noFill/>
          <a:ln>
            <a:noFill/>
          </a:ln>
        </p:spPr>
        <p:txBody>
          <a:bodyPr spcFirstLastPara="1" wrap="square" lIns="92425" tIns="46200" rIns="92425" bIns="46200"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4"/>
        <p:cNvGrpSpPr/>
        <p:nvPr/>
      </p:nvGrpSpPr>
      <p:grpSpPr>
        <a:xfrm>
          <a:off x="0" y="0"/>
          <a:ext cx="0" cy="0"/>
          <a:chOff x="0" y="0"/>
          <a:chExt cx="0" cy="0"/>
        </a:xfrm>
      </p:grpSpPr>
      <p:sp>
        <p:nvSpPr>
          <p:cNvPr id="1005" name="Google Shape;1005;p98:notes"/>
          <p:cNvSpPr txBox="1"/>
          <p:nvPr/>
        </p:nvSpPr>
        <p:spPr>
          <a:xfrm>
            <a:off x="3900487" y="8832850"/>
            <a:ext cx="2981325" cy="463550"/>
          </a:xfrm>
          <a:prstGeom prst="rect">
            <a:avLst/>
          </a:prstGeom>
          <a:noFill/>
          <a:ln>
            <a:noFill/>
          </a:ln>
        </p:spPr>
        <p:txBody>
          <a:bodyPr spcFirstLastPara="1" wrap="square" lIns="92425" tIns="46200" rIns="92425" bIns="46200" anchor="b" anchorCtr="0">
            <a:noAutofit/>
          </a:bodyPr>
          <a:lstStyle/>
          <a:p>
            <a:pPr marL="0" marR="0" lvl="0" indent="0" algn="r" rtl="0">
              <a:lnSpc>
                <a:spcPct val="100000"/>
              </a:lnSpc>
              <a:spcBef>
                <a:spcPts val="0"/>
              </a:spcBef>
              <a:spcAft>
                <a:spcPts val="0"/>
              </a:spcAft>
              <a:buClr>
                <a:srgbClr val="000000"/>
              </a:buClr>
              <a:buSzPts val="1200"/>
              <a:buFont typeface="Helvetica Neue"/>
              <a:buNone/>
            </a:pPr>
            <a:fld id="{00000000-1234-1234-1234-123412341234}" type="slidenum">
              <a:rPr lang="en-US" sz="1200" b="0" i="0" u="none">
                <a:solidFill>
                  <a:srgbClr val="000000"/>
                </a:solidFill>
                <a:latin typeface="Helvetica Neue"/>
                <a:ea typeface="Helvetica Neue"/>
                <a:cs typeface="Helvetica Neue"/>
                <a:sym typeface="Helvetica Neue"/>
              </a:rPr>
              <a:t>98</a:t>
            </a:fld>
            <a:endParaRPr/>
          </a:p>
        </p:txBody>
      </p:sp>
      <p:sp>
        <p:nvSpPr>
          <p:cNvPr id="1006" name="Google Shape;1006;p98:notes"/>
          <p:cNvSpPr>
            <a:spLocks noGrp="1" noRot="1" noChangeAspect="1"/>
          </p:cNvSpPr>
          <p:nvPr>
            <p:ph type="sldImg" idx="2"/>
          </p:nvPr>
        </p:nvSpPr>
        <p:spPr>
          <a:xfrm>
            <a:off x="1117600" y="698500"/>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007" name="Google Shape;1007;p98:notes"/>
          <p:cNvSpPr txBox="1">
            <a:spLocks noGrp="1"/>
          </p:cNvSpPr>
          <p:nvPr>
            <p:ph type="body" idx="1"/>
          </p:nvPr>
        </p:nvSpPr>
        <p:spPr>
          <a:xfrm>
            <a:off x="917575" y="4416425"/>
            <a:ext cx="5046662" cy="4181475"/>
          </a:xfrm>
          <a:prstGeom prst="rect">
            <a:avLst/>
          </a:prstGeom>
          <a:noFill/>
          <a:ln>
            <a:noFill/>
          </a:ln>
        </p:spPr>
        <p:txBody>
          <a:bodyPr spcFirstLastPara="1" wrap="square" lIns="92425" tIns="46200" rIns="92425" bIns="46200"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4"/>
        <p:cNvGrpSpPr/>
        <p:nvPr/>
      </p:nvGrpSpPr>
      <p:grpSpPr>
        <a:xfrm>
          <a:off x="0" y="0"/>
          <a:ext cx="0" cy="0"/>
          <a:chOff x="0" y="0"/>
          <a:chExt cx="0" cy="0"/>
        </a:xfrm>
      </p:grpSpPr>
      <p:sp>
        <p:nvSpPr>
          <p:cNvPr id="1015" name="Google Shape;1015;p99:notes"/>
          <p:cNvSpPr txBox="1"/>
          <p:nvPr/>
        </p:nvSpPr>
        <p:spPr>
          <a:xfrm>
            <a:off x="3900487" y="8832850"/>
            <a:ext cx="2981325" cy="463550"/>
          </a:xfrm>
          <a:prstGeom prst="rect">
            <a:avLst/>
          </a:prstGeom>
          <a:noFill/>
          <a:ln>
            <a:noFill/>
          </a:ln>
        </p:spPr>
        <p:txBody>
          <a:bodyPr spcFirstLastPara="1" wrap="square" lIns="92425" tIns="46200" rIns="92425" bIns="46200" anchor="b" anchorCtr="0">
            <a:noAutofit/>
          </a:bodyPr>
          <a:lstStyle/>
          <a:p>
            <a:pPr marL="0" marR="0" lvl="0" indent="0" algn="r" rtl="0">
              <a:lnSpc>
                <a:spcPct val="100000"/>
              </a:lnSpc>
              <a:spcBef>
                <a:spcPts val="0"/>
              </a:spcBef>
              <a:spcAft>
                <a:spcPts val="0"/>
              </a:spcAft>
              <a:buClr>
                <a:srgbClr val="000000"/>
              </a:buClr>
              <a:buSzPts val="1200"/>
              <a:buFont typeface="Helvetica Neue"/>
              <a:buNone/>
            </a:pPr>
            <a:fld id="{00000000-1234-1234-1234-123412341234}" type="slidenum">
              <a:rPr lang="en-US" sz="1200" b="0" i="0" u="none">
                <a:solidFill>
                  <a:srgbClr val="000000"/>
                </a:solidFill>
                <a:latin typeface="Helvetica Neue"/>
                <a:ea typeface="Helvetica Neue"/>
                <a:cs typeface="Helvetica Neue"/>
                <a:sym typeface="Helvetica Neue"/>
              </a:rPr>
              <a:t>99</a:t>
            </a:fld>
            <a:endParaRPr/>
          </a:p>
        </p:txBody>
      </p:sp>
      <p:sp>
        <p:nvSpPr>
          <p:cNvPr id="1016" name="Google Shape;1016;p99:notes"/>
          <p:cNvSpPr>
            <a:spLocks noGrp="1" noRot="1" noChangeAspect="1"/>
          </p:cNvSpPr>
          <p:nvPr>
            <p:ph type="sldImg" idx="2"/>
          </p:nvPr>
        </p:nvSpPr>
        <p:spPr>
          <a:xfrm>
            <a:off x="1117600" y="698500"/>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017" name="Google Shape;1017;p99:notes"/>
          <p:cNvSpPr txBox="1">
            <a:spLocks noGrp="1"/>
          </p:cNvSpPr>
          <p:nvPr>
            <p:ph type="body" idx="1"/>
          </p:nvPr>
        </p:nvSpPr>
        <p:spPr>
          <a:xfrm>
            <a:off x="917575" y="4416425"/>
            <a:ext cx="5046662" cy="4181475"/>
          </a:xfrm>
          <a:prstGeom prst="rect">
            <a:avLst/>
          </a:prstGeom>
          <a:noFill/>
          <a:ln>
            <a:noFill/>
          </a:ln>
        </p:spPr>
        <p:txBody>
          <a:bodyPr spcFirstLastPara="1" wrap="square" lIns="92425" tIns="46200" rIns="92425" bIns="46200" anchor="ctr"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6"/>
        <p:cNvGrpSpPr/>
        <p:nvPr/>
      </p:nvGrpSpPr>
      <p:grpSpPr>
        <a:xfrm>
          <a:off x="0" y="0"/>
          <a:ext cx="0" cy="0"/>
          <a:chOff x="0" y="0"/>
          <a:chExt cx="0" cy="0"/>
        </a:xfrm>
      </p:grpSpPr>
      <p:sp>
        <p:nvSpPr>
          <p:cNvPr id="17" name="Google Shape;17;p2"/>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18" name="Google Shape;18;p2"/>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Autofit/>
          </a:bodyPr>
          <a:lstStyle>
            <a:lvl1pPr lvl="0" algn="ctr">
              <a:spcBef>
                <a:spcPts val="480"/>
              </a:spcBef>
              <a:spcAft>
                <a:spcPts val="0"/>
              </a:spcAft>
              <a:buClr>
                <a:srgbClr val="888888"/>
              </a:buClr>
              <a:buSzPts val="2400"/>
              <a:buNone/>
              <a:defRPr>
                <a:solidFill>
                  <a:srgbClr val="888888"/>
                </a:solidFill>
              </a:defRPr>
            </a:lvl1pPr>
            <a:lvl2pPr lvl="1" algn="ctr">
              <a:spcBef>
                <a:spcPts val="480"/>
              </a:spcBef>
              <a:spcAft>
                <a:spcPts val="0"/>
              </a:spcAft>
              <a:buClr>
                <a:srgbClr val="888888"/>
              </a:buClr>
              <a:buSzPts val="24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80"/>
              </a:spcBef>
              <a:spcAft>
                <a:spcPts val="0"/>
              </a:spcAft>
              <a:buClr>
                <a:srgbClr val="888888"/>
              </a:buClr>
              <a:buSzPts val="2400"/>
              <a:buNone/>
              <a:defRPr>
                <a:solidFill>
                  <a:srgbClr val="888888"/>
                </a:solidFill>
              </a:defRPr>
            </a:lvl4pPr>
            <a:lvl5pPr lvl="4" algn="ctr">
              <a:spcBef>
                <a:spcPts val="480"/>
              </a:spcBef>
              <a:spcAft>
                <a:spcPts val="0"/>
              </a:spcAft>
              <a:buClr>
                <a:srgbClr val="888888"/>
              </a:buClr>
              <a:buSzPts val="24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19" name="Google Shape;19;p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200">
                <a:solidFill>
                  <a:srgbClr val="898989"/>
                </a:solidFill>
                <a:latin typeface="Times New Roman"/>
                <a:ea typeface="Times New Roman"/>
                <a:cs typeface="Times New Roman"/>
                <a:sym typeface="Times New Roman"/>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 name="Google Shape;20;p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1200">
                <a:solidFill>
                  <a:srgbClr val="898989"/>
                </a:solidFill>
                <a:latin typeface="Times New Roman"/>
                <a:ea typeface="Times New Roman"/>
                <a:cs typeface="Times New Roman"/>
                <a:sym typeface="Times New Roman"/>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1200"/>
              <a:buFont typeface="Times New Roman"/>
              <a:buNone/>
              <a:defRPr sz="1200" b="0" i="0" u="none" strike="noStrike" cap="none">
                <a:solidFill>
                  <a:srgbClr val="898989"/>
                </a:solidFill>
                <a:latin typeface="Times New Roman"/>
                <a:ea typeface="Times New Roman"/>
                <a:cs typeface="Times New Roman"/>
                <a:sym typeface="Times New Roman"/>
              </a:defRPr>
            </a:lvl1pPr>
            <a:lvl2pPr marL="0" marR="0" lvl="1" indent="0" algn="r">
              <a:lnSpc>
                <a:spcPct val="100000"/>
              </a:lnSpc>
              <a:spcBef>
                <a:spcPts val="0"/>
              </a:spcBef>
              <a:spcAft>
                <a:spcPts val="0"/>
              </a:spcAft>
              <a:buClr>
                <a:srgbClr val="898989"/>
              </a:buClr>
              <a:buSzPts val="1200"/>
              <a:buFont typeface="Times New Roman"/>
              <a:buNone/>
              <a:defRPr sz="1200" b="0" i="0" u="none" strike="noStrike" cap="none">
                <a:solidFill>
                  <a:srgbClr val="898989"/>
                </a:solidFill>
                <a:latin typeface="Times New Roman"/>
                <a:ea typeface="Times New Roman"/>
                <a:cs typeface="Times New Roman"/>
                <a:sym typeface="Times New Roman"/>
              </a:defRPr>
            </a:lvl2pPr>
            <a:lvl3pPr marL="0" marR="0" lvl="2" indent="0" algn="r">
              <a:lnSpc>
                <a:spcPct val="100000"/>
              </a:lnSpc>
              <a:spcBef>
                <a:spcPts val="0"/>
              </a:spcBef>
              <a:spcAft>
                <a:spcPts val="0"/>
              </a:spcAft>
              <a:buClr>
                <a:srgbClr val="898989"/>
              </a:buClr>
              <a:buSzPts val="1200"/>
              <a:buFont typeface="Times New Roman"/>
              <a:buNone/>
              <a:defRPr sz="1200" b="0" i="0" u="none" strike="noStrike" cap="none">
                <a:solidFill>
                  <a:srgbClr val="898989"/>
                </a:solidFill>
                <a:latin typeface="Times New Roman"/>
                <a:ea typeface="Times New Roman"/>
                <a:cs typeface="Times New Roman"/>
                <a:sym typeface="Times New Roman"/>
              </a:defRPr>
            </a:lvl3pPr>
            <a:lvl4pPr marL="0" marR="0" lvl="3" indent="0" algn="r">
              <a:lnSpc>
                <a:spcPct val="100000"/>
              </a:lnSpc>
              <a:spcBef>
                <a:spcPts val="0"/>
              </a:spcBef>
              <a:spcAft>
                <a:spcPts val="0"/>
              </a:spcAft>
              <a:buClr>
                <a:srgbClr val="898989"/>
              </a:buClr>
              <a:buSzPts val="1200"/>
              <a:buFont typeface="Times New Roman"/>
              <a:buNone/>
              <a:defRPr sz="1200" b="0" i="0" u="none" strike="noStrike" cap="none">
                <a:solidFill>
                  <a:srgbClr val="898989"/>
                </a:solidFill>
                <a:latin typeface="Times New Roman"/>
                <a:ea typeface="Times New Roman"/>
                <a:cs typeface="Times New Roman"/>
                <a:sym typeface="Times New Roman"/>
              </a:defRPr>
            </a:lvl4pPr>
            <a:lvl5pPr marL="0" marR="0" lvl="4" indent="0" algn="r">
              <a:lnSpc>
                <a:spcPct val="100000"/>
              </a:lnSpc>
              <a:spcBef>
                <a:spcPts val="0"/>
              </a:spcBef>
              <a:spcAft>
                <a:spcPts val="0"/>
              </a:spcAft>
              <a:buClr>
                <a:srgbClr val="898989"/>
              </a:buClr>
              <a:buSzPts val="1200"/>
              <a:buFont typeface="Times New Roman"/>
              <a:buNone/>
              <a:defRPr sz="1200" b="0" i="0" u="none" strike="noStrike" cap="none">
                <a:solidFill>
                  <a:srgbClr val="898989"/>
                </a:solidFill>
                <a:latin typeface="Times New Roman"/>
                <a:ea typeface="Times New Roman"/>
                <a:cs typeface="Times New Roman"/>
                <a:sym typeface="Times New Roman"/>
              </a:defRPr>
            </a:lvl5pPr>
            <a:lvl6pPr marL="0" marR="0" lvl="5" indent="0" algn="r">
              <a:lnSpc>
                <a:spcPct val="100000"/>
              </a:lnSpc>
              <a:spcBef>
                <a:spcPts val="0"/>
              </a:spcBef>
              <a:spcAft>
                <a:spcPts val="0"/>
              </a:spcAft>
              <a:buClr>
                <a:srgbClr val="898989"/>
              </a:buClr>
              <a:buSzPts val="1200"/>
              <a:buFont typeface="Times New Roman"/>
              <a:buNone/>
              <a:defRPr sz="1200" b="0" i="0" u="none" strike="noStrike" cap="none">
                <a:solidFill>
                  <a:srgbClr val="898989"/>
                </a:solidFill>
                <a:latin typeface="Times New Roman"/>
                <a:ea typeface="Times New Roman"/>
                <a:cs typeface="Times New Roman"/>
                <a:sym typeface="Times New Roman"/>
              </a:defRPr>
            </a:lvl6pPr>
            <a:lvl7pPr marL="0" marR="0" lvl="6" indent="0" algn="r">
              <a:lnSpc>
                <a:spcPct val="100000"/>
              </a:lnSpc>
              <a:spcBef>
                <a:spcPts val="0"/>
              </a:spcBef>
              <a:spcAft>
                <a:spcPts val="0"/>
              </a:spcAft>
              <a:buClr>
                <a:srgbClr val="898989"/>
              </a:buClr>
              <a:buSzPts val="1200"/>
              <a:buFont typeface="Times New Roman"/>
              <a:buNone/>
              <a:defRPr sz="1200" b="0" i="0" u="none" strike="noStrike" cap="none">
                <a:solidFill>
                  <a:srgbClr val="898989"/>
                </a:solidFill>
                <a:latin typeface="Times New Roman"/>
                <a:ea typeface="Times New Roman"/>
                <a:cs typeface="Times New Roman"/>
                <a:sym typeface="Times New Roman"/>
              </a:defRPr>
            </a:lvl7pPr>
            <a:lvl8pPr marL="0" marR="0" lvl="7" indent="0" algn="r">
              <a:lnSpc>
                <a:spcPct val="100000"/>
              </a:lnSpc>
              <a:spcBef>
                <a:spcPts val="0"/>
              </a:spcBef>
              <a:spcAft>
                <a:spcPts val="0"/>
              </a:spcAft>
              <a:buClr>
                <a:srgbClr val="898989"/>
              </a:buClr>
              <a:buSzPts val="1200"/>
              <a:buFont typeface="Times New Roman"/>
              <a:buNone/>
              <a:defRPr sz="1200" b="0" i="0" u="none" strike="noStrike" cap="none">
                <a:solidFill>
                  <a:srgbClr val="898989"/>
                </a:solidFill>
                <a:latin typeface="Times New Roman"/>
                <a:ea typeface="Times New Roman"/>
                <a:cs typeface="Times New Roman"/>
                <a:sym typeface="Times New Roman"/>
              </a:defRPr>
            </a:lvl8pPr>
            <a:lvl9pPr marL="0" marR="0" lvl="8" indent="0" algn="r">
              <a:lnSpc>
                <a:spcPct val="100000"/>
              </a:lnSpc>
              <a:spcBef>
                <a:spcPts val="0"/>
              </a:spcBef>
              <a:spcAft>
                <a:spcPts val="0"/>
              </a:spcAft>
              <a:buClr>
                <a:srgbClr val="898989"/>
              </a:buClr>
              <a:buSzPts val="1200"/>
              <a:buFont typeface="Times New Roman"/>
              <a:buNone/>
              <a:defRPr sz="1200" b="0" i="0" u="none" strike="noStrike" cap="none">
                <a:solidFill>
                  <a:srgbClr val="898989"/>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79"/>
        <p:cNvGrpSpPr/>
        <p:nvPr/>
      </p:nvGrpSpPr>
      <p:grpSpPr>
        <a:xfrm>
          <a:off x="0" y="0"/>
          <a:ext cx="0" cy="0"/>
          <a:chOff x="0" y="0"/>
          <a:chExt cx="0" cy="0"/>
        </a:xfrm>
      </p:grpSpPr>
      <p:sp>
        <p:nvSpPr>
          <p:cNvPr id="80" name="Google Shape;80;p12"/>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81" name="Google Shape;81;p12"/>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82" name="Google Shape;82;p12"/>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83" name="Google Shape;83;p1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200">
                <a:solidFill>
                  <a:srgbClr val="898989"/>
                </a:solidFill>
                <a:latin typeface="Times New Roman"/>
                <a:ea typeface="Times New Roman"/>
                <a:cs typeface="Times New Roman"/>
                <a:sym typeface="Times New Roman"/>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4" name="Google Shape;84;p1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1200">
                <a:solidFill>
                  <a:srgbClr val="898989"/>
                </a:solidFill>
                <a:latin typeface="Kaushan Script"/>
                <a:ea typeface="Kaushan Script"/>
                <a:cs typeface="Kaushan Script"/>
                <a:sym typeface="Kaushan Script"/>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5" name="Google Shape;85;p1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1200"/>
              <a:buFont typeface="Sigmar One"/>
              <a:buNone/>
              <a:defRPr sz="1200" b="0" i="0" u="none">
                <a:solidFill>
                  <a:srgbClr val="898989"/>
                </a:solidFill>
                <a:latin typeface="Sigmar One"/>
                <a:ea typeface="Sigmar One"/>
                <a:cs typeface="Sigmar One"/>
                <a:sym typeface="Sigmar One"/>
              </a:defRPr>
            </a:lvl1pPr>
            <a:lvl2pPr marL="0" marR="0" lvl="1" indent="0" algn="r">
              <a:lnSpc>
                <a:spcPct val="100000"/>
              </a:lnSpc>
              <a:spcBef>
                <a:spcPts val="0"/>
              </a:spcBef>
              <a:spcAft>
                <a:spcPts val="0"/>
              </a:spcAft>
              <a:buClr>
                <a:srgbClr val="898989"/>
              </a:buClr>
              <a:buSzPts val="1200"/>
              <a:buFont typeface="Sigmar One"/>
              <a:buNone/>
              <a:defRPr sz="1200" b="0" i="0" u="none">
                <a:solidFill>
                  <a:srgbClr val="898989"/>
                </a:solidFill>
                <a:latin typeface="Sigmar One"/>
                <a:ea typeface="Sigmar One"/>
                <a:cs typeface="Sigmar One"/>
                <a:sym typeface="Sigmar One"/>
              </a:defRPr>
            </a:lvl2pPr>
            <a:lvl3pPr marL="0" marR="0" lvl="2" indent="0" algn="r">
              <a:lnSpc>
                <a:spcPct val="100000"/>
              </a:lnSpc>
              <a:spcBef>
                <a:spcPts val="0"/>
              </a:spcBef>
              <a:spcAft>
                <a:spcPts val="0"/>
              </a:spcAft>
              <a:buClr>
                <a:srgbClr val="898989"/>
              </a:buClr>
              <a:buSzPts val="1200"/>
              <a:buFont typeface="Sigmar One"/>
              <a:buNone/>
              <a:defRPr sz="1200" b="0" i="0" u="none">
                <a:solidFill>
                  <a:srgbClr val="898989"/>
                </a:solidFill>
                <a:latin typeface="Sigmar One"/>
                <a:ea typeface="Sigmar One"/>
                <a:cs typeface="Sigmar One"/>
                <a:sym typeface="Sigmar One"/>
              </a:defRPr>
            </a:lvl3pPr>
            <a:lvl4pPr marL="0" marR="0" lvl="3" indent="0" algn="r">
              <a:lnSpc>
                <a:spcPct val="100000"/>
              </a:lnSpc>
              <a:spcBef>
                <a:spcPts val="0"/>
              </a:spcBef>
              <a:spcAft>
                <a:spcPts val="0"/>
              </a:spcAft>
              <a:buClr>
                <a:srgbClr val="898989"/>
              </a:buClr>
              <a:buSzPts val="1200"/>
              <a:buFont typeface="Sigmar One"/>
              <a:buNone/>
              <a:defRPr sz="1200" b="0" i="0" u="none">
                <a:solidFill>
                  <a:srgbClr val="898989"/>
                </a:solidFill>
                <a:latin typeface="Sigmar One"/>
                <a:ea typeface="Sigmar One"/>
                <a:cs typeface="Sigmar One"/>
                <a:sym typeface="Sigmar One"/>
              </a:defRPr>
            </a:lvl4pPr>
            <a:lvl5pPr marL="0" marR="0" lvl="4" indent="0" algn="r">
              <a:lnSpc>
                <a:spcPct val="100000"/>
              </a:lnSpc>
              <a:spcBef>
                <a:spcPts val="0"/>
              </a:spcBef>
              <a:spcAft>
                <a:spcPts val="0"/>
              </a:spcAft>
              <a:buClr>
                <a:srgbClr val="898989"/>
              </a:buClr>
              <a:buSzPts val="1200"/>
              <a:buFont typeface="Sigmar One"/>
              <a:buNone/>
              <a:defRPr sz="1200" b="0" i="0" u="none">
                <a:solidFill>
                  <a:srgbClr val="898989"/>
                </a:solidFill>
                <a:latin typeface="Sigmar One"/>
                <a:ea typeface="Sigmar One"/>
                <a:cs typeface="Sigmar One"/>
                <a:sym typeface="Sigmar One"/>
              </a:defRPr>
            </a:lvl5pPr>
            <a:lvl6pPr marL="0" marR="0" lvl="5" indent="0" algn="r">
              <a:lnSpc>
                <a:spcPct val="100000"/>
              </a:lnSpc>
              <a:spcBef>
                <a:spcPts val="0"/>
              </a:spcBef>
              <a:spcAft>
                <a:spcPts val="0"/>
              </a:spcAft>
              <a:buClr>
                <a:srgbClr val="898989"/>
              </a:buClr>
              <a:buSzPts val="1200"/>
              <a:buFont typeface="Sigmar One"/>
              <a:buNone/>
              <a:defRPr sz="1200" b="0" i="0" u="none">
                <a:solidFill>
                  <a:srgbClr val="898989"/>
                </a:solidFill>
                <a:latin typeface="Sigmar One"/>
                <a:ea typeface="Sigmar One"/>
                <a:cs typeface="Sigmar One"/>
                <a:sym typeface="Sigmar One"/>
              </a:defRPr>
            </a:lvl6pPr>
            <a:lvl7pPr marL="0" marR="0" lvl="6" indent="0" algn="r">
              <a:lnSpc>
                <a:spcPct val="100000"/>
              </a:lnSpc>
              <a:spcBef>
                <a:spcPts val="0"/>
              </a:spcBef>
              <a:spcAft>
                <a:spcPts val="0"/>
              </a:spcAft>
              <a:buClr>
                <a:srgbClr val="898989"/>
              </a:buClr>
              <a:buSzPts val="1200"/>
              <a:buFont typeface="Sigmar One"/>
              <a:buNone/>
              <a:defRPr sz="1200" b="0" i="0" u="none">
                <a:solidFill>
                  <a:srgbClr val="898989"/>
                </a:solidFill>
                <a:latin typeface="Sigmar One"/>
                <a:ea typeface="Sigmar One"/>
                <a:cs typeface="Sigmar One"/>
                <a:sym typeface="Sigmar One"/>
              </a:defRPr>
            </a:lvl7pPr>
            <a:lvl8pPr marL="0" marR="0" lvl="7" indent="0" algn="r">
              <a:lnSpc>
                <a:spcPct val="100000"/>
              </a:lnSpc>
              <a:spcBef>
                <a:spcPts val="0"/>
              </a:spcBef>
              <a:spcAft>
                <a:spcPts val="0"/>
              </a:spcAft>
              <a:buClr>
                <a:srgbClr val="898989"/>
              </a:buClr>
              <a:buSzPts val="1200"/>
              <a:buFont typeface="Sigmar One"/>
              <a:buNone/>
              <a:defRPr sz="1200" b="0" i="0" u="none">
                <a:solidFill>
                  <a:srgbClr val="898989"/>
                </a:solidFill>
                <a:latin typeface="Sigmar One"/>
                <a:ea typeface="Sigmar One"/>
                <a:cs typeface="Sigmar One"/>
                <a:sym typeface="Sigmar One"/>
              </a:defRPr>
            </a:lvl8pPr>
            <a:lvl9pPr marL="0" marR="0" lvl="8" indent="0" algn="r">
              <a:lnSpc>
                <a:spcPct val="100000"/>
              </a:lnSpc>
              <a:spcBef>
                <a:spcPts val="0"/>
              </a:spcBef>
              <a:spcAft>
                <a:spcPts val="0"/>
              </a:spcAft>
              <a:buClr>
                <a:srgbClr val="898989"/>
              </a:buClr>
              <a:buSzPts val="1200"/>
              <a:buFont typeface="Sigmar One"/>
              <a:buNone/>
              <a:defRPr sz="1200" b="0" i="0" u="none">
                <a:solidFill>
                  <a:srgbClr val="898989"/>
                </a:solidFill>
                <a:latin typeface="Sigmar One"/>
                <a:ea typeface="Sigmar One"/>
                <a:cs typeface="Sigmar One"/>
                <a:sym typeface="Sigmar 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86"/>
        <p:cNvGrpSpPr/>
        <p:nvPr/>
      </p:nvGrpSpPr>
      <p:grpSpPr>
        <a:xfrm>
          <a:off x="0" y="0"/>
          <a:ext cx="0" cy="0"/>
          <a:chOff x="0" y="0"/>
          <a:chExt cx="0" cy="0"/>
        </a:xfrm>
      </p:grpSpPr>
      <p:sp>
        <p:nvSpPr>
          <p:cNvPr id="87" name="Google Shape;87;p13"/>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sz="4000" b="1"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88" name="Google Shape;88;p13"/>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Autofit/>
          </a:bodyPr>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
        <p:nvSpPr>
          <p:cNvPr id="89" name="Google Shape;89;p1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200">
                <a:solidFill>
                  <a:srgbClr val="898989"/>
                </a:solidFill>
                <a:latin typeface="Times New Roman"/>
                <a:ea typeface="Times New Roman"/>
                <a:cs typeface="Times New Roman"/>
                <a:sym typeface="Times New Roman"/>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0" name="Google Shape;90;p1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1200">
                <a:solidFill>
                  <a:srgbClr val="898989"/>
                </a:solidFill>
                <a:latin typeface="Kaushan Script"/>
                <a:ea typeface="Kaushan Script"/>
                <a:cs typeface="Kaushan Script"/>
                <a:sym typeface="Kaushan Script"/>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1" name="Google Shape;91;p1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1200"/>
              <a:buFont typeface="Sigmar One"/>
              <a:buNone/>
              <a:defRPr sz="1200" b="0" i="0" u="none">
                <a:solidFill>
                  <a:srgbClr val="898989"/>
                </a:solidFill>
                <a:latin typeface="Sigmar One"/>
                <a:ea typeface="Sigmar One"/>
                <a:cs typeface="Sigmar One"/>
                <a:sym typeface="Sigmar One"/>
              </a:defRPr>
            </a:lvl1pPr>
            <a:lvl2pPr marL="0" marR="0" lvl="1" indent="0" algn="r">
              <a:lnSpc>
                <a:spcPct val="100000"/>
              </a:lnSpc>
              <a:spcBef>
                <a:spcPts val="0"/>
              </a:spcBef>
              <a:spcAft>
                <a:spcPts val="0"/>
              </a:spcAft>
              <a:buClr>
                <a:srgbClr val="898989"/>
              </a:buClr>
              <a:buSzPts val="1200"/>
              <a:buFont typeface="Sigmar One"/>
              <a:buNone/>
              <a:defRPr sz="1200" b="0" i="0" u="none">
                <a:solidFill>
                  <a:srgbClr val="898989"/>
                </a:solidFill>
                <a:latin typeface="Sigmar One"/>
                <a:ea typeface="Sigmar One"/>
                <a:cs typeface="Sigmar One"/>
                <a:sym typeface="Sigmar One"/>
              </a:defRPr>
            </a:lvl2pPr>
            <a:lvl3pPr marL="0" marR="0" lvl="2" indent="0" algn="r">
              <a:lnSpc>
                <a:spcPct val="100000"/>
              </a:lnSpc>
              <a:spcBef>
                <a:spcPts val="0"/>
              </a:spcBef>
              <a:spcAft>
                <a:spcPts val="0"/>
              </a:spcAft>
              <a:buClr>
                <a:srgbClr val="898989"/>
              </a:buClr>
              <a:buSzPts val="1200"/>
              <a:buFont typeface="Sigmar One"/>
              <a:buNone/>
              <a:defRPr sz="1200" b="0" i="0" u="none">
                <a:solidFill>
                  <a:srgbClr val="898989"/>
                </a:solidFill>
                <a:latin typeface="Sigmar One"/>
                <a:ea typeface="Sigmar One"/>
                <a:cs typeface="Sigmar One"/>
                <a:sym typeface="Sigmar One"/>
              </a:defRPr>
            </a:lvl3pPr>
            <a:lvl4pPr marL="0" marR="0" lvl="3" indent="0" algn="r">
              <a:lnSpc>
                <a:spcPct val="100000"/>
              </a:lnSpc>
              <a:spcBef>
                <a:spcPts val="0"/>
              </a:spcBef>
              <a:spcAft>
                <a:spcPts val="0"/>
              </a:spcAft>
              <a:buClr>
                <a:srgbClr val="898989"/>
              </a:buClr>
              <a:buSzPts val="1200"/>
              <a:buFont typeface="Sigmar One"/>
              <a:buNone/>
              <a:defRPr sz="1200" b="0" i="0" u="none">
                <a:solidFill>
                  <a:srgbClr val="898989"/>
                </a:solidFill>
                <a:latin typeface="Sigmar One"/>
                <a:ea typeface="Sigmar One"/>
                <a:cs typeface="Sigmar One"/>
                <a:sym typeface="Sigmar One"/>
              </a:defRPr>
            </a:lvl4pPr>
            <a:lvl5pPr marL="0" marR="0" lvl="4" indent="0" algn="r">
              <a:lnSpc>
                <a:spcPct val="100000"/>
              </a:lnSpc>
              <a:spcBef>
                <a:spcPts val="0"/>
              </a:spcBef>
              <a:spcAft>
                <a:spcPts val="0"/>
              </a:spcAft>
              <a:buClr>
                <a:srgbClr val="898989"/>
              </a:buClr>
              <a:buSzPts val="1200"/>
              <a:buFont typeface="Sigmar One"/>
              <a:buNone/>
              <a:defRPr sz="1200" b="0" i="0" u="none">
                <a:solidFill>
                  <a:srgbClr val="898989"/>
                </a:solidFill>
                <a:latin typeface="Sigmar One"/>
                <a:ea typeface="Sigmar One"/>
                <a:cs typeface="Sigmar One"/>
                <a:sym typeface="Sigmar One"/>
              </a:defRPr>
            </a:lvl5pPr>
            <a:lvl6pPr marL="0" marR="0" lvl="5" indent="0" algn="r">
              <a:lnSpc>
                <a:spcPct val="100000"/>
              </a:lnSpc>
              <a:spcBef>
                <a:spcPts val="0"/>
              </a:spcBef>
              <a:spcAft>
                <a:spcPts val="0"/>
              </a:spcAft>
              <a:buClr>
                <a:srgbClr val="898989"/>
              </a:buClr>
              <a:buSzPts val="1200"/>
              <a:buFont typeface="Sigmar One"/>
              <a:buNone/>
              <a:defRPr sz="1200" b="0" i="0" u="none">
                <a:solidFill>
                  <a:srgbClr val="898989"/>
                </a:solidFill>
                <a:latin typeface="Sigmar One"/>
                <a:ea typeface="Sigmar One"/>
                <a:cs typeface="Sigmar One"/>
                <a:sym typeface="Sigmar One"/>
              </a:defRPr>
            </a:lvl6pPr>
            <a:lvl7pPr marL="0" marR="0" lvl="6" indent="0" algn="r">
              <a:lnSpc>
                <a:spcPct val="100000"/>
              </a:lnSpc>
              <a:spcBef>
                <a:spcPts val="0"/>
              </a:spcBef>
              <a:spcAft>
                <a:spcPts val="0"/>
              </a:spcAft>
              <a:buClr>
                <a:srgbClr val="898989"/>
              </a:buClr>
              <a:buSzPts val="1200"/>
              <a:buFont typeface="Sigmar One"/>
              <a:buNone/>
              <a:defRPr sz="1200" b="0" i="0" u="none">
                <a:solidFill>
                  <a:srgbClr val="898989"/>
                </a:solidFill>
                <a:latin typeface="Sigmar One"/>
                <a:ea typeface="Sigmar One"/>
                <a:cs typeface="Sigmar One"/>
                <a:sym typeface="Sigmar One"/>
              </a:defRPr>
            </a:lvl7pPr>
            <a:lvl8pPr marL="0" marR="0" lvl="7" indent="0" algn="r">
              <a:lnSpc>
                <a:spcPct val="100000"/>
              </a:lnSpc>
              <a:spcBef>
                <a:spcPts val="0"/>
              </a:spcBef>
              <a:spcAft>
                <a:spcPts val="0"/>
              </a:spcAft>
              <a:buClr>
                <a:srgbClr val="898989"/>
              </a:buClr>
              <a:buSzPts val="1200"/>
              <a:buFont typeface="Sigmar One"/>
              <a:buNone/>
              <a:defRPr sz="1200" b="0" i="0" u="none">
                <a:solidFill>
                  <a:srgbClr val="898989"/>
                </a:solidFill>
                <a:latin typeface="Sigmar One"/>
                <a:ea typeface="Sigmar One"/>
                <a:cs typeface="Sigmar One"/>
                <a:sym typeface="Sigmar One"/>
              </a:defRPr>
            </a:lvl8pPr>
            <a:lvl9pPr marL="0" marR="0" lvl="8" indent="0" algn="r">
              <a:lnSpc>
                <a:spcPct val="100000"/>
              </a:lnSpc>
              <a:spcBef>
                <a:spcPts val="0"/>
              </a:spcBef>
              <a:spcAft>
                <a:spcPts val="0"/>
              </a:spcAft>
              <a:buClr>
                <a:srgbClr val="898989"/>
              </a:buClr>
              <a:buSzPts val="1200"/>
              <a:buFont typeface="Sigmar One"/>
              <a:buNone/>
              <a:defRPr sz="1200" b="0" i="0" u="none">
                <a:solidFill>
                  <a:srgbClr val="898989"/>
                </a:solidFill>
                <a:latin typeface="Sigmar One"/>
                <a:ea typeface="Sigmar One"/>
                <a:cs typeface="Sigmar One"/>
                <a:sym typeface="Sigmar 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9"/>
        <p:cNvGrpSpPr/>
        <p:nvPr/>
      </p:nvGrpSpPr>
      <p:grpSpPr>
        <a:xfrm>
          <a:off x="0" y="0"/>
          <a:ext cx="0" cy="0"/>
          <a:chOff x="0" y="0"/>
          <a:chExt cx="0" cy="0"/>
        </a:xfrm>
      </p:grpSpPr>
      <p:sp>
        <p:nvSpPr>
          <p:cNvPr id="30" name="Google Shape;30;p4"/>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sz="36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31" name="Google Shape;31;p4"/>
          <p:cNvSpPr txBox="1">
            <a:spLocks noGrp="1"/>
          </p:cNvSpPr>
          <p:nvPr>
            <p:ph type="body" idx="1"/>
          </p:nvPr>
        </p:nvSpPr>
        <p:spPr>
          <a:xfrm>
            <a:off x="457200" y="1600200"/>
            <a:ext cx="8229600" cy="4525962"/>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2" name="Google Shape;32;p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200">
                <a:solidFill>
                  <a:srgbClr val="898989"/>
                </a:solidFill>
                <a:latin typeface="Times New Roman"/>
                <a:ea typeface="Times New Roman"/>
                <a:cs typeface="Times New Roman"/>
                <a:sym typeface="Times New Roman"/>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3" name="Google Shape;33;p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1200">
                <a:solidFill>
                  <a:srgbClr val="898989"/>
                </a:solidFill>
                <a:latin typeface="Kaushan Script"/>
                <a:ea typeface="Kaushan Script"/>
                <a:cs typeface="Kaushan Script"/>
                <a:sym typeface="Kaushan Script"/>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1200"/>
              <a:buFont typeface="Sigmar One"/>
              <a:buNone/>
              <a:defRPr sz="1200" b="0" i="0" u="none" strike="noStrike" cap="none">
                <a:solidFill>
                  <a:srgbClr val="898989"/>
                </a:solidFill>
                <a:latin typeface="Sigmar One"/>
                <a:ea typeface="Sigmar One"/>
                <a:cs typeface="Sigmar One"/>
                <a:sym typeface="Sigmar One"/>
              </a:defRPr>
            </a:lvl1pPr>
            <a:lvl2pPr marL="0" marR="0" lvl="1" indent="0" algn="r">
              <a:lnSpc>
                <a:spcPct val="100000"/>
              </a:lnSpc>
              <a:spcBef>
                <a:spcPts val="0"/>
              </a:spcBef>
              <a:spcAft>
                <a:spcPts val="0"/>
              </a:spcAft>
              <a:buClr>
                <a:srgbClr val="898989"/>
              </a:buClr>
              <a:buSzPts val="1200"/>
              <a:buFont typeface="Sigmar One"/>
              <a:buNone/>
              <a:defRPr sz="1200" b="0" i="0" u="none" strike="noStrike" cap="none">
                <a:solidFill>
                  <a:srgbClr val="898989"/>
                </a:solidFill>
                <a:latin typeface="Sigmar One"/>
                <a:ea typeface="Sigmar One"/>
                <a:cs typeface="Sigmar One"/>
                <a:sym typeface="Sigmar One"/>
              </a:defRPr>
            </a:lvl2pPr>
            <a:lvl3pPr marL="0" marR="0" lvl="2" indent="0" algn="r">
              <a:lnSpc>
                <a:spcPct val="100000"/>
              </a:lnSpc>
              <a:spcBef>
                <a:spcPts val="0"/>
              </a:spcBef>
              <a:spcAft>
                <a:spcPts val="0"/>
              </a:spcAft>
              <a:buClr>
                <a:srgbClr val="898989"/>
              </a:buClr>
              <a:buSzPts val="1200"/>
              <a:buFont typeface="Sigmar One"/>
              <a:buNone/>
              <a:defRPr sz="1200" b="0" i="0" u="none" strike="noStrike" cap="none">
                <a:solidFill>
                  <a:srgbClr val="898989"/>
                </a:solidFill>
                <a:latin typeface="Sigmar One"/>
                <a:ea typeface="Sigmar One"/>
                <a:cs typeface="Sigmar One"/>
                <a:sym typeface="Sigmar One"/>
              </a:defRPr>
            </a:lvl3pPr>
            <a:lvl4pPr marL="0" marR="0" lvl="3" indent="0" algn="r">
              <a:lnSpc>
                <a:spcPct val="100000"/>
              </a:lnSpc>
              <a:spcBef>
                <a:spcPts val="0"/>
              </a:spcBef>
              <a:spcAft>
                <a:spcPts val="0"/>
              </a:spcAft>
              <a:buClr>
                <a:srgbClr val="898989"/>
              </a:buClr>
              <a:buSzPts val="1200"/>
              <a:buFont typeface="Sigmar One"/>
              <a:buNone/>
              <a:defRPr sz="1200" b="0" i="0" u="none" strike="noStrike" cap="none">
                <a:solidFill>
                  <a:srgbClr val="898989"/>
                </a:solidFill>
                <a:latin typeface="Sigmar One"/>
                <a:ea typeface="Sigmar One"/>
                <a:cs typeface="Sigmar One"/>
                <a:sym typeface="Sigmar One"/>
              </a:defRPr>
            </a:lvl4pPr>
            <a:lvl5pPr marL="0" marR="0" lvl="4" indent="0" algn="r">
              <a:lnSpc>
                <a:spcPct val="100000"/>
              </a:lnSpc>
              <a:spcBef>
                <a:spcPts val="0"/>
              </a:spcBef>
              <a:spcAft>
                <a:spcPts val="0"/>
              </a:spcAft>
              <a:buClr>
                <a:srgbClr val="898989"/>
              </a:buClr>
              <a:buSzPts val="1200"/>
              <a:buFont typeface="Sigmar One"/>
              <a:buNone/>
              <a:defRPr sz="1200" b="0" i="0" u="none" strike="noStrike" cap="none">
                <a:solidFill>
                  <a:srgbClr val="898989"/>
                </a:solidFill>
                <a:latin typeface="Sigmar One"/>
                <a:ea typeface="Sigmar One"/>
                <a:cs typeface="Sigmar One"/>
                <a:sym typeface="Sigmar One"/>
              </a:defRPr>
            </a:lvl5pPr>
            <a:lvl6pPr marL="0" marR="0" lvl="5" indent="0" algn="r">
              <a:lnSpc>
                <a:spcPct val="100000"/>
              </a:lnSpc>
              <a:spcBef>
                <a:spcPts val="0"/>
              </a:spcBef>
              <a:spcAft>
                <a:spcPts val="0"/>
              </a:spcAft>
              <a:buClr>
                <a:srgbClr val="898989"/>
              </a:buClr>
              <a:buSzPts val="1200"/>
              <a:buFont typeface="Sigmar One"/>
              <a:buNone/>
              <a:defRPr sz="1200" b="0" i="0" u="none" strike="noStrike" cap="none">
                <a:solidFill>
                  <a:srgbClr val="898989"/>
                </a:solidFill>
                <a:latin typeface="Sigmar One"/>
                <a:ea typeface="Sigmar One"/>
                <a:cs typeface="Sigmar One"/>
                <a:sym typeface="Sigmar One"/>
              </a:defRPr>
            </a:lvl6pPr>
            <a:lvl7pPr marL="0" marR="0" lvl="6" indent="0" algn="r">
              <a:lnSpc>
                <a:spcPct val="100000"/>
              </a:lnSpc>
              <a:spcBef>
                <a:spcPts val="0"/>
              </a:spcBef>
              <a:spcAft>
                <a:spcPts val="0"/>
              </a:spcAft>
              <a:buClr>
                <a:srgbClr val="898989"/>
              </a:buClr>
              <a:buSzPts val="1200"/>
              <a:buFont typeface="Sigmar One"/>
              <a:buNone/>
              <a:defRPr sz="1200" b="0" i="0" u="none" strike="noStrike" cap="none">
                <a:solidFill>
                  <a:srgbClr val="898989"/>
                </a:solidFill>
                <a:latin typeface="Sigmar One"/>
                <a:ea typeface="Sigmar One"/>
                <a:cs typeface="Sigmar One"/>
                <a:sym typeface="Sigmar One"/>
              </a:defRPr>
            </a:lvl7pPr>
            <a:lvl8pPr marL="0" marR="0" lvl="7" indent="0" algn="r">
              <a:lnSpc>
                <a:spcPct val="100000"/>
              </a:lnSpc>
              <a:spcBef>
                <a:spcPts val="0"/>
              </a:spcBef>
              <a:spcAft>
                <a:spcPts val="0"/>
              </a:spcAft>
              <a:buClr>
                <a:srgbClr val="898989"/>
              </a:buClr>
              <a:buSzPts val="1200"/>
              <a:buFont typeface="Sigmar One"/>
              <a:buNone/>
              <a:defRPr sz="1200" b="0" i="0" u="none" strike="noStrike" cap="none">
                <a:solidFill>
                  <a:srgbClr val="898989"/>
                </a:solidFill>
                <a:latin typeface="Sigmar One"/>
                <a:ea typeface="Sigmar One"/>
                <a:cs typeface="Sigmar One"/>
                <a:sym typeface="Sigmar One"/>
              </a:defRPr>
            </a:lvl8pPr>
            <a:lvl9pPr marL="0" marR="0" lvl="8" indent="0" algn="r">
              <a:lnSpc>
                <a:spcPct val="100000"/>
              </a:lnSpc>
              <a:spcBef>
                <a:spcPts val="0"/>
              </a:spcBef>
              <a:spcAft>
                <a:spcPts val="0"/>
              </a:spcAft>
              <a:buClr>
                <a:srgbClr val="898989"/>
              </a:buClr>
              <a:buSzPts val="1200"/>
              <a:buFont typeface="Sigmar One"/>
              <a:buNone/>
              <a:defRPr sz="1200" b="0" i="0" u="none" strike="noStrike" cap="none">
                <a:solidFill>
                  <a:srgbClr val="898989"/>
                </a:solidFill>
                <a:latin typeface="Sigmar One"/>
                <a:ea typeface="Sigmar One"/>
                <a:cs typeface="Sigmar One"/>
                <a:sym typeface="Sigmar 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5"/>
        <p:cNvGrpSpPr/>
        <p:nvPr/>
      </p:nvGrpSpPr>
      <p:grpSpPr>
        <a:xfrm>
          <a:off x="0" y="0"/>
          <a:ext cx="0" cy="0"/>
          <a:chOff x="0" y="0"/>
          <a:chExt cx="0" cy="0"/>
        </a:xfrm>
      </p:grpSpPr>
      <p:sp>
        <p:nvSpPr>
          <p:cNvPr id="36" name="Google Shape;36;p5"/>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37" name="Google Shape;37;p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200">
                <a:solidFill>
                  <a:srgbClr val="898989"/>
                </a:solidFill>
                <a:latin typeface="Times New Roman"/>
                <a:ea typeface="Times New Roman"/>
                <a:cs typeface="Times New Roman"/>
                <a:sym typeface="Times New Roman"/>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1200">
                <a:solidFill>
                  <a:srgbClr val="898989"/>
                </a:solidFill>
                <a:latin typeface="Kaushan Script"/>
                <a:ea typeface="Kaushan Script"/>
                <a:cs typeface="Kaushan Script"/>
                <a:sym typeface="Kaushan Script"/>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 name="Google Shape;39;p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1200"/>
              <a:buFont typeface="Sigmar One"/>
              <a:buNone/>
              <a:defRPr sz="1200" b="0" i="0" u="none" strike="noStrike" cap="none">
                <a:solidFill>
                  <a:srgbClr val="898989"/>
                </a:solidFill>
                <a:latin typeface="Sigmar One"/>
                <a:ea typeface="Sigmar One"/>
                <a:cs typeface="Sigmar One"/>
                <a:sym typeface="Sigmar One"/>
              </a:defRPr>
            </a:lvl1pPr>
            <a:lvl2pPr marL="0" marR="0" lvl="1" indent="0" algn="r">
              <a:lnSpc>
                <a:spcPct val="100000"/>
              </a:lnSpc>
              <a:spcBef>
                <a:spcPts val="0"/>
              </a:spcBef>
              <a:spcAft>
                <a:spcPts val="0"/>
              </a:spcAft>
              <a:buClr>
                <a:srgbClr val="898989"/>
              </a:buClr>
              <a:buSzPts val="1200"/>
              <a:buFont typeface="Sigmar One"/>
              <a:buNone/>
              <a:defRPr sz="1200" b="0" i="0" u="none" strike="noStrike" cap="none">
                <a:solidFill>
                  <a:srgbClr val="898989"/>
                </a:solidFill>
                <a:latin typeface="Sigmar One"/>
                <a:ea typeface="Sigmar One"/>
                <a:cs typeface="Sigmar One"/>
                <a:sym typeface="Sigmar One"/>
              </a:defRPr>
            </a:lvl2pPr>
            <a:lvl3pPr marL="0" marR="0" lvl="2" indent="0" algn="r">
              <a:lnSpc>
                <a:spcPct val="100000"/>
              </a:lnSpc>
              <a:spcBef>
                <a:spcPts val="0"/>
              </a:spcBef>
              <a:spcAft>
                <a:spcPts val="0"/>
              </a:spcAft>
              <a:buClr>
                <a:srgbClr val="898989"/>
              </a:buClr>
              <a:buSzPts val="1200"/>
              <a:buFont typeface="Sigmar One"/>
              <a:buNone/>
              <a:defRPr sz="1200" b="0" i="0" u="none" strike="noStrike" cap="none">
                <a:solidFill>
                  <a:srgbClr val="898989"/>
                </a:solidFill>
                <a:latin typeface="Sigmar One"/>
                <a:ea typeface="Sigmar One"/>
                <a:cs typeface="Sigmar One"/>
                <a:sym typeface="Sigmar One"/>
              </a:defRPr>
            </a:lvl3pPr>
            <a:lvl4pPr marL="0" marR="0" lvl="3" indent="0" algn="r">
              <a:lnSpc>
                <a:spcPct val="100000"/>
              </a:lnSpc>
              <a:spcBef>
                <a:spcPts val="0"/>
              </a:spcBef>
              <a:spcAft>
                <a:spcPts val="0"/>
              </a:spcAft>
              <a:buClr>
                <a:srgbClr val="898989"/>
              </a:buClr>
              <a:buSzPts val="1200"/>
              <a:buFont typeface="Sigmar One"/>
              <a:buNone/>
              <a:defRPr sz="1200" b="0" i="0" u="none" strike="noStrike" cap="none">
                <a:solidFill>
                  <a:srgbClr val="898989"/>
                </a:solidFill>
                <a:latin typeface="Sigmar One"/>
                <a:ea typeface="Sigmar One"/>
                <a:cs typeface="Sigmar One"/>
                <a:sym typeface="Sigmar One"/>
              </a:defRPr>
            </a:lvl4pPr>
            <a:lvl5pPr marL="0" marR="0" lvl="4" indent="0" algn="r">
              <a:lnSpc>
                <a:spcPct val="100000"/>
              </a:lnSpc>
              <a:spcBef>
                <a:spcPts val="0"/>
              </a:spcBef>
              <a:spcAft>
                <a:spcPts val="0"/>
              </a:spcAft>
              <a:buClr>
                <a:srgbClr val="898989"/>
              </a:buClr>
              <a:buSzPts val="1200"/>
              <a:buFont typeface="Sigmar One"/>
              <a:buNone/>
              <a:defRPr sz="1200" b="0" i="0" u="none" strike="noStrike" cap="none">
                <a:solidFill>
                  <a:srgbClr val="898989"/>
                </a:solidFill>
                <a:latin typeface="Sigmar One"/>
                <a:ea typeface="Sigmar One"/>
                <a:cs typeface="Sigmar One"/>
                <a:sym typeface="Sigmar One"/>
              </a:defRPr>
            </a:lvl5pPr>
            <a:lvl6pPr marL="0" marR="0" lvl="5" indent="0" algn="r">
              <a:lnSpc>
                <a:spcPct val="100000"/>
              </a:lnSpc>
              <a:spcBef>
                <a:spcPts val="0"/>
              </a:spcBef>
              <a:spcAft>
                <a:spcPts val="0"/>
              </a:spcAft>
              <a:buClr>
                <a:srgbClr val="898989"/>
              </a:buClr>
              <a:buSzPts val="1200"/>
              <a:buFont typeface="Sigmar One"/>
              <a:buNone/>
              <a:defRPr sz="1200" b="0" i="0" u="none" strike="noStrike" cap="none">
                <a:solidFill>
                  <a:srgbClr val="898989"/>
                </a:solidFill>
                <a:latin typeface="Sigmar One"/>
                <a:ea typeface="Sigmar One"/>
                <a:cs typeface="Sigmar One"/>
                <a:sym typeface="Sigmar One"/>
              </a:defRPr>
            </a:lvl6pPr>
            <a:lvl7pPr marL="0" marR="0" lvl="6" indent="0" algn="r">
              <a:lnSpc>
                <a:spcPct val="100000"/>
              </a:lnSpc>
              <a:spcBef>
                <a:spcPts val="0"/>
              </a:spcBef>
              <a:spcAft>
                <a:spcPts val="0"/>
              </a:spcAft>
              <a:buClr>
                <a:srgbClr val="898989"/>
              </a:buClr>
              <a:buSzPts val="1200"/>
              <a:buFont typeface="Sigmar One"/>
              <a:buNone/>
              <a:defRPr sz="1200" b="0" i="0" u="none" strike="noStrike" cap="none">
                <a:solidFill>
                  <a:srgbClr val="898989"/>
                </a:solidFill>
                <a:latin typeface="Sigmar One"/>
                <a:ea typeface="Sigmar One"/>
                <a:cs typeface="Sigmar One"/>
                <a:sym typeface="Sigmar One"/>
              </a:defRPr>
            </a:lvl7pPr>
            <a:lvl8pPr marL="0" marR="0" lvl="7" indent="0" algn="r">
              <a:lnSpc>
                <a:spcPct val="100000"/>
              </a:lnSpc>
              <a:spcBef>
                <a:spcPts val="0"/>
              </a:spcBef>
              <a:spcAft>
                <a:spcPts val="0"/>
              </a:spcAft>
              <a:buClr>
                <a:srgbClr val="898989"/>
              </a:buClr>
              <a:buSzPts val="1200"/>
              <a:buFont typeface="Sigmar One"/>
              <a:buNone/>
              <a:defRPr sz="1200" b="0" i="0" u="none" strike="noStrike" cap="none">
                <a:solidFill>
                  <a:srgbClr val="898989"/>
                </a:solidFill>
                <a:latin typeface="Sigmar One"/>
                <a:ea typeface="Sigmar One"/>
                <a:cs typeface="Sigmar One"/>
                <a:sym typeface="Sigmar One"/>
              </a:defRPr>
            </a:lvl8pPr>
            <a:lvl9pPr marL="0" marR="0" lvl="8" indent="0" algn="r">
              <a:lnSpc>
                <a:spcPct val="100000"/>
              </a:lnSpc>
              <a:spcBef>
                <a:spcPts val="0"/>
              </a:spcBef>
              <a:spcAft>
                <a:spcPts val="0"/>
              </a:spcAft>
              <a:buClr>
                <a:srgbClr val="898989"/>
              </a:buClr>
              <a:buSzPts val="1200"/>
              <a:buFont typeface="Sigmar One"/>
              <a:buNone/>
              <a:defRPr sz="1200" b="0" i="0" u="none" strike="noStrike" cap="none">
                <a:solidFill>
                  <a:srgbClr val="898989"/>
                </a:solidFill>
                <a:latin typeface="Sigmar One"/>
                <a:ea typeface="Sigmar One"/>
                <a:cs typeface="Sigmar One"/>
                <a:sym typeface="Sigmar 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0"/>
        <p:cNvGrpSpPr/>
        <p:nvPr/>
      </p:nvGrpSpPr>
      <p:grpSpPr>
        <a:xfrm>
          <a:off x="0" y="0"/>
          <a:ext cx="0" cy="0"/>
          <a:chOff x="0" y="0"/>
          <a:chExt cx="0" cy="0"/>
        </a:xfrm>
      </p:grpSpPr>
      <p:sp>
        <p:nvSpPr>
          <p:cNvPr id="41" name="Google Shape;41;p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200">
                <a:solidFill>
                  <a:srgbClr val="898989"/>
                </a:solidFill>
                <a:latin typeface="Times New Roman"/>
                <a:ea typeface="Times New Roman"/>
                <a:cs typeface="Times New Roman"/>
                <a:sym typeface="Times New Roman"/>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1200">
                <a:solidFill>
                  <a:srgbClr val="898989"/>
                </a:solidFill>
                <a:latin typeface="Kaushan Script"/>
                <a:ea typeface="Kaushan Script"/>
                <a:cs typeface="Kaushan Script"/>
                <a:sym typeface="Kaushan Script"/>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3" name="Google Shape;43;p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1200"/>
              <a:buFont typeface="Sigmar One"/>
              <a:buNone/>
              <a:defRPr sz="1200" b="0" i="0" u="none">
                <a:solidFill>
                  <a:srgbClr val="898989"/>
                </a:solidFill>
                <a:latin typeface="Sigmar One"/>
                <a:ea typeface="Sigmar One"/>
                <a:cs typeface="Sigmar One"/>
                <a:sym typeface="Sigmar One"/>
              </a:defRPr>
            </a:lvl1pPr>
            <a:lvl2pPr marL="0" marR="0" lvl="1" indent="0" algn="r">
              <a:lnSpc>
                <a:spcPct val="100000"/>
              </a:lnSpc>
              <a:spcBef>
                <a:spcPts val="0"/>
              </a:spcBef>
              <a:spcAft>
                <a:spcPts val="0"/>
              </a:spcAft>
              <a:buClr>
                <a:srgbClr val="898989"/>
              </a:buClr>
              <a:buSzPts val="1200"/>
              <a:buFont typeface="Sigmar One"/>
              <a:buNone/>
              <a:defRPr sz="1200" b="0" i="0" u="none">
                <a:solidFill>
                  <a:srgbClr val="898989"/>
                </a:solidFill>
                <a:latin typeface="Sigmar One"/>
                <a:ea typeface="Sigmar One"/>
                <a:cs typeface="Sigmar One"/>
                <a:sym typeface="Sigmar One"/>
              </a:defRPr>
            </a:lvl2pPr>
            <a:lvl3pPr marL="0" marR="0" lvl="2" indent="0" algn="r">
              <a:lnSpc>
                <a:spcPct val="100000"/>
              </a:lnSpc>
              <a:spcBef>
                <a:spcPts val="0"/>
              </a:spcBef>
              <a:spcAft>
                <a:spcPts val="0"/>
              </a:spcAft>
              <a:buClr>
                <a:srgbClr val="898989"/>
              </a:buClr>
              <a:buSzPts val="1200"/>
              <a:buFont typeface="Sigmar One"/>
              <a:buNone/>
              <a:defRPr sz="1200" b="0" i="0" u="none">
                <a:solidFill>
                  <a:srgbClr val="898989"/>
                </a:solidFill>
                <a:latin typeface="Sigmar One"/>
                <a:ea typeface="Sigmar One"/>
                <a:cs typeface="Sigmar One"/>
                <a:sym typeface="Sigmar One"/>
              </a:defRPr>
            </a:lvl3pPr>
            <a:lvl4pPr marL="0" marR="0" lvl="3" indent="0" algn="r">
              <a:lnSpc>
                <a:spcPct val="100000"/>
              </a:lnSpc>
              <a:spcBef>
                <a:spcPts val="0"/>
              </a:spcBef>
              <a:spcAft>
                <a:spcPts val="0"/>
              </a:spcAft>
              <a:buClr>
                <a:srgbClr val="898989"/>
              </a:buClr>
              <a:buSzPts val="1200"/>
              <a:buFont typeface="Sigmar One"/>
              <a:buNone/>
              <a:defRPr sz="1200" b="0" i="0" u="none">
                <a:solidFill>
                  <a:srgbClr val="898989"/>
                </a:solidFill>
                <a:latin typeface="Sigmar One"/>
                <a:ea typeface="Sigmar One"/>
                <a:cs typeface="Sigmar One"/>
                <a:sym typeface="Sigmar One"/>
              </a:defRPr>
            </a:lvl4pPr>
            <a:lvl5pPr marL="0" marR="0" lvl="4" indent="0" algn="r">
              <a:lnSpc>
                <a:spcPct val="100000"/>
              </a:lnSpc>
              <a:spcBef>
                <a:spcPts val="0"/>
              </a:spcBef>
              <a:spcAft>
                <a:spcPts val="0"/>
              </a:spcAft>
              <a:buClr>
                <a:srgbClr val="898989"/>
              </a:buClr>
              <a:buSzPts val="1200"/>
              <a:buFont typeface="Sigmar One"/>
              <a:buNone/>
              <a:defRPr sz="1200" b="0" i="0" u="none">
                <a:solidFill>
                  <a:srgbClr val="898989"/>
                </a:solidFill>
                <a:latin typeface="Sigmar One"/>
                <a:ea typeface="Sigmar One"/>
                <a:cs typeface="Sigmar One"/>
                <a:sym typeface="Sigmar One"/>
              </a:defRPr>
            </a:lvl5pPr>
            <a:lvl6pPr marL="0" marR="0" lvl="5" indent="0" algn="r">
              <a:lnSpc>
                <a:spcPct val="100000"/>
              </a:lnSpc>
              <a:spcBef>
                <a:spcPts val="0"/>
              </a:spcBef>
              <a:spcAft>
                <a:spcPts val="0"/>
              </a:spcAft>
              <a:buClr>
                <a:srgbClr val="898989"/>
              </a:buClr>
              <a:buSzPts val="1200"/>
              <a:buFont typeface="Sigmar One"/>
              <a:buNone/>
              <a:defRPr sz="1200" b="0" i="0" u="none">
                <a:solidFill>
                  <a:srgbClr val="898989"/>
                </a:solidFill>
                <a:latin typeface="Sigmar One"/>
                <a:ea typeface="Sigmar One"/>
                <a:cs typeface="Sigmar One"/>
                <a:sym typeface="Sigmar One"/>
              </a:defRPr>
            </a:lvl6pPr>
            <a:lvl7pPr marL="0" marR="0" lvl="6" indent="0" algn="r">
              <a:lnSpc>
                <a:spcPct val="100000"/>
              </a:lnSpc>
              <a:spcBef>
                <a:spcPts val="0"/>
              </a:spcBef>
              <a:spcAft>
                <a:spcPts val="0"/>
              </a:spcAft>
              <a:buClr>
                <a:srgbClr val="898989"/>
              </a:buClr>
              <a:buSzPts val="1200"/>
              <a:buFont typeface="Sigmar One"/>
              <a:buNone/>
              <a:defRPr sz="1200" b="0" i="0" u="none">
                <a:solidFill>
                  <a:srgbClr val="898989"/>
                </a:solidFill>
                <a:latin typeface="Sigmar One"/>
                <a:ea typeface="Sigmar One"/>
                <a:cs typeface="Sigmar One"/>
                <a:sym typeface="Sigmar One"/>
              </a:defRPr>
            </a:lvl7pPr>
            <a:lvl8pPr marL="0" marR="0" lvl="7" indent="0" algn="r">
              <a:lnSpc>
                <a:spcPct val="100000"/>
              </a:lnSpc>
              <a:spcBef>
                <a:spcPts val="0"/>
              </a:spcBef>
              <a:spcAft>
                <a:spcPts val="0"/>
              </a:spcAft>
              <a:buClr>
                <a:srgbClr val="898989"/>
              </a:buClr>
              <a:buSzPts val="1200"/>
              <a:buFont typeface="Sigmar One"/>
              <a:buNone/>
              <a:defRPr sz="1200" b="0" i="0" u="none">
                <a:solidFill>
                  <a:srgbClr val="898989"/>
                </a:solidFill>
                <a:latin typeface="Sigmar One"/>
                <a:ea typeface="Sigmar One"/>
                <a:cs typeface="Sigmar One"/>
                <a:sym typeface="Sigmar One"/>
              </a:defRPr>
            </a:lvl8pPr>
            <a:lvl9pPr marL="0" marR="0" lvl="8" indent="0" algn="r">
              <a:lnSpc>
                <a:spcPct val="100000"/>
              </a:lnSpc>
              <a:spcBef>
                <a:spcPts val="0"/>
              </a:spcBef>
              <a:spcAft>
                <a:spcPts val="0"/>
              </a:spcAft>
              <a:buClr>
                <a:srgbClr val="898989"/>
              </a:buClr>
              <a:buSzPts val="1200"/>
              <a:buFont typeface="Sigmar One"/>
              <a:buNone/>
              <a:defRPr sz="1200" b="0" i="0" u="none">
                <a:solidFill>
                  <a:srgbClr val="898989"/>
                </a:solidFill>
                <a:latin typeface="Sigmar One"/>
                <a:ea typeface="Sigmar One"/>
                <a:cs typeface="Sigmar One"/>
                <a:sym typeface="Sigmar 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44"/>
        <p:cNvGrpSpPr/>
        <p:nvPr/>
      </p:nvGrpSpPr>
      <p:grpSpPr>
        <a:xfrm>
          <a:off x="0" y="0"/>
          <a:ext cx="0" cy="0"/>
          <a:chOff x="0" y="0"/>
          <a:chExt cx="0" cy="0"/>
        </a:xfrm>
      </p:grpSpPr>
      <p:sp>
        <p:nvSpPr>
          <p:cNvPr id="45" name="Google Shape;45;p7"/>
          <p:cNvSpPr txBox="1">
            <a:spLocks noGrp="1"/>
          </p:cNvSpPr>
          <p:nvPr>
            <p:ph type="title"/>
          </p:nvPr>
        </p:nvSpPr>
        <p:spPr>
          <a:xfrm rot="5400000">
            <a:off x="4732338" y="2171701"/>
            <a:ext cx="5851525" cy="20574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46" name="Google Shape;46;p7"/>
          <p:cNvSpPr txBox="1">
            <a:spLocks noGrp="1"/>
          </p:cNvSpPr>
          <p:nvPr>
            <p:ph type="body" idx="1"/>
          </p:nvPr>
        </p:nvSpPr>
        <p:spPr>
          <a:xfrm rot="5400000">
            <a:off x="541338" y="190500"/>
            <a:ext cx="5851525" cy="6019800"/>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47" name="Google Shape;47;p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200">
                <a:solidFill>
                  <a:srgbClr val="898989"/>
                </a:solidFill>
                <a:latin typeface="Times New Roman"/>
                <a:ea typeface="Times New Roman"/>
                <a:cs typeface="Times New Roman"/>
                <a:sym typeface="Times New Roman"/>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8" name="Google Shape;48;p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1200">
                <a:solidFill>
                  <a:srgbClr val="898989"/>
                </a:solidFill>
                <a:latin typeface="Kaushan Script"/>
                <a:ea typeface="Kaushan Script"/>
                <a:cs typeface="Kaushan Script"/>
                <a:sym typeface="Kaushan Script"/>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9" name="Google Shape;49;p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1200"/>
              <a:buFont typeface="Sigmar One"/>
              <a:buNone/>
              <a:defRPr sz="1200" b="0" i="0" u="none">
                <a:solidFill>
                  <a:srgbClr val="898989"/>
                </a:solidFill>
                <a:latin typeface="Sigmar One"/>
                <a:ea typeface="Sigmar One"/>
                <a:cs typeface="Sigmar One"/>
                <a:sym typeface="Sigmar One"/>
              </a:defRPr>
            </a:lvl1pPr>
            <a:lvl2pPr marL="0" marR="0" lvl="1" indent="0" algn="r">
              <a:lnSpc>
                <a:spcPct val="100000"/>
              </a:lnSpc>
              <a:spcBef>
                <a:spcPts val="0"/>
              </a:spcBef>
              <a:spcAft>
                <a:spcPts val="0"/>
              </a:spcAft>
              <a:buClr>
                <a:srgbClr val="898989"/>
              </a:buClr>
              <a:buSzPts val="1200"/>
              <a:buFont typeface="Sigmar One"/>
              <a:buNone/>
              <a:defRPr sz="1200" b="0" i="0" u="none">
                <a:solidFill>
                  <a:srgbClr val="898989"/>
                </a:solidFill>
                <a:latin typeface="Sigmar One"/>
                <a:ea typeface="Sigmar One"/>
                <a:cs typeface="Sigmar One"/>
                <a:sym typeface="Sigmar One"/>
              </a:defRPr>
            </a:lvl2pPr>
            <a:lvl3pPr marL="0" marR="0" lvl="2" indent="0" algn="r">
              <a:lnSpc>
                <a:spcPct val="100000"/>
              </a:lnSpc>
              <a:spcBef>
                <a:spcPts val="0"/>
              </a:spcBef>
              <a:spcAft>
                <a:spcPts val="0"/>
              </a:spcAft>
              <a:buClr>
                <a:srgbClr val="898989"/>
              </a:buClr>
              <a:buSzPts val="1200"/>
              <a:buFont typeface="Sigmar One"/>
              <a:buNone/>
              <a:defRPr sz="1200" b="0" i="0" u="none">
                <a:solidFill>
                  <a:srgbClr val="898989"/>
                </a:solidFill>
                <a:latin typeface="Sigmar One"/>
                <a:ea typeface="Sigmar One"/>
                <a:cs typeface="Sigmar One"/>
                <a:sym typeface="Sigmar One"/>
              </a:defRPr>
            </a:lvl3pPr>
            <a:lvl4pPr marL="0" marR="0" lvl="3" indent="0" algn="r">
              <a:lnSpc>
                <a:spcPct val="100000"/>
              </a:lnSpc>
              <a:spcBef>
                <a:spcPts val="0"/>
              </a:spcBef>
              <a:spcAft>
                <a:spcPts val="0"/>
              </a:spcAft>
              <a:buClr>
                <a:srgbClr val="898989"/>
              </a:buClr>
              <a:buSzPts val="1200"/>
              <a:buFont typeface="Sigmar One"/>
              <a:buNone/>
              <a:defRPr sz="1200" b="0" i="0" u="none">
                <a:solidFill>
                  <a:srgbClr val="898989"/>
                </a:solidFill>
                <a:latin typeface="Sigmar One"/>
                <a:ea typeface="Sigmar One"/>
                <a:cs typeface="Sigmar One"/>
                <a:sym typeface="Sigmar One"/>
              </a:defRPr>
            </a:lvl4pPr>
            <a:lvl5pPr marL="0" marR="0" lvl="4" indent="0" algn="r">
              <a:lnSpc>
                <a:spcPct val="100000"/>
              </a:lnSpc>
              <a:spcBef>
                <a:spcPts val="0"/>
              </a:spcBef>
              <a:spcAft>
                <a:spcPts val="0"/>
              </a:spcAft>
              <a:buClr>
                <a:srgbClr val="898989"/>
              </a:buClr>
              <a:buSzPts val="1200"/>
              <a:buFont typeface="Sigmar One"/>
              <a:buNone/>
              <a:defRPr sz="1200" b="0" i="0" u="none">
                <a:solidFill>
                  <a:srgbClr val="898989"/>
                </a:solidFill>
                <a:latin typeface="Sigmar One"/>
                <a:ea typeface="Sigmar One"/>
                <a:cs typeface="Sigmar One"/>
                <a:sym typeface="Sigmar One"/>
              </a:defRPr>
            </a:lvl5pPr>
            <a:lvl6pPr marL="0" marR="0" lvl="5" indent="0" algn="r">
              <a:lnSpc>
                <a:spcPct val="100000"/>
              </a:lnSpc>
              <a:spcBef>
                <a:spcPts val="0"/>
              </a:spcBef>
              <a:spcAft>
                <a:spcPts val="0"/>
              </a:spcAft>
              <a:buClr>
                <a:srgbClr val="898989"/>
              </a:buClr>
              <a:buSzPts val="1200"/>
              <a:buFont typeface="Sigmar One"/>
              <a:buNone/>
              <a:defRPr sz="1200" b="0" i="0" u="none">
                <a:solidFill>
                  <a:srgbClr val="898989"/>
                </a:solidFill>
                <a:latin typeface="Sigmar One"/>
                <a:ea typeface="Sigmar One"/>
                <a:cs typeface="Sigmar One"/>
                <a:sym typeface="Sigmar One"/>
              </a:defRPr>
            </a:lvl6pPr>
            <a:lvl7pPr marL="0" marR="0" lvl="6" indent="0" algn="r">
              <a:lnSpc>
                <a:spcPct val="100000"/>
              </a:lnSpc>
              <a:spcBef>
                <a:spcPts val="0"/>
              </a:spcBef>
              <a:spcAft>
                <a:spcPts val="0"/>
              </a:spcAft>
              <a:buClr>
                <a:srgbClr val="898989"/>
              </a:buClr>
              <a:buSzPts val="1200"/>
              <a:buFont typeface="Sigmar One"/>
              <a:buNone/>
              <a:defRPr sz="1200" b="0" i="0" u="none">
                <a:solidFill>
                  <a:srgbClr val="898989"/>
                </a:solidFill>
                <a:latin typeface="Sigmar One"/>
                <a:ea typeface="Sigmar One"/>
                <a:cs typeface="Sigmar One"/>
                <a:sym typeface="Sigmar One"/>
              </a:defRPr>
            </a:lvl7pPr>
            <a:lvl8pPr marL="0" marR="0" lvl="7" indent="0" algn="r">
              <a:lnSpc>
                <a:spcPct val="100000"/>
              </a:lnSpc>
              <a:spcBef>
                <a:spcPts val="0"/>
              </a:spcBef>
              <a:spcAft>
                <a:spcPts val="0"/>
              </a:spcAft>
              <a:buClr>
                <a:srgbClr val="898989"/>
              </a:buClr>
              <a:buSzPts val="1200"/>
              <a:buFont typeface="Sigmar One"/>
              <a:buNone/>
              <a:defRPr sz="1200" b="0" i="0" u="none">
                <a:solidFill>
                  <a:srgbClr val="898989"/>
                </a:solidFill>
                <a:latin typeface="Sigmar One"/>
                <a:ea typeface="Sigmar One"/>
                <a:cs typeface="Sigmar One"/>
                <a:sym typeface="Sigmar One"/>
              </a:defRPr>
            </a:lvl8pPr>
            <a:lvl9pPr marL="0" marR="0" lvl="8" indent="0" algn="r">
              <a:lnSpc>
                <a:spcPct val="100000"/>
              </a:lnSpc>
              <a:spcBef>
                <a:spcPts val="0"/>
              </a:spcBef>
              <a:spcAft>
                <a:spcPts val="0"/>
              </a:spcAft>
              <a:buClr>
                <a:srgbClr val="898989"/>
              </a:buClr>
              <a:buSzPts val="1200"/>
              <a:buFont typeface="Sigmar One"/>
              <a:buNone/>
              <a:defRPr sz="1200" b="0" i="0" u="none">
                <a:solidFill>
                  <a:srgbClr val="898989"/>
                </a:solidFill>
                <a:latin typeface="Sigmar One"/>
                <a:ea typeface="Sigmar One"/>
                <a:cs typeface="Sigmar One"/>
                <a:sym typeface="Sigmar 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50"/>
        <p:cNvGrpSpPr/>
        <p:nvPr/>
      </p:nvGrpSpPr>
      <p:grpSpPr>
        <a:xfrm>
          <a:off x="0" y="0"/>
          <a:ext cx="0" cy="0"/>
          <a:chOff x="0" y="0"/>
          <a:chExt cx="0" cy="0"/>
        </a:xfrm>
      </p:grpSpPr>
      <p:sp>
        <p:nvSpPr>
          <p:cNvPr id="51" name="Google Shape;51;p8"/>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52" name="Google Shape;52;p8"/>
          <p:cNvSpPr txBox="1">
            <a:spLocks noGrp="1"/>
          </p:cNvSpPr>
          <p:nvPr>
            <p:ph type="body" idx="1"/>
          </p:nvPr>
        </p:nvSpPr>
        <p:spPr>
          <a:xfrm rot="5400000">
            <a:off x="2309019" y="-251619"/>
            <a:ext cx="4525962" cy="8229600"/>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53" name="Google Shape;53;p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200">
                <a:solidFill>
                  <a:srgbClr val="898989"/>
                </a:solidFill>
                <a:latin typeface="Times New Roman"/>
                <a:ea typeface="Times New Roman"/>
                <a:cs typeface="Times New Roman"/>
                <a:sym typeface="Times New Roman"/>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4" name="Google Shape;54;p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1200">
                <a:solidFill>
                  <a:srgbClr val="898989"/>
                </a:solidFill>
                <a:latin typeface="Kaushan Script"/>
                <a:ea typeface="Kaushan Script"/>
                <a:cs typeface="Kaushan Script"/>
                <a:sym typeface="Kaushan Script"/>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1200"/>
              <a:buFont typeface="Sigmar One"/>
              <a:buNone/>
              <a:defRPr sz="1200" b="0" i="0" u="none">
                <a:solidFill>
                  <a:srgbClr val="898989"/>
                </a:solidFill>
                <a:latin typeface="Sigmar One"/>
                <a:ea typeface="Sigmar One"/>
                <a:cs typeface="Sigmar One"/>
                <a:sym typeface="Sigmar One"/>
              </a:defRPr>
            </a:lvl1pPr>
            <a:lvl2pPr marL="0" marR="0" lvl="1" indent="0" algn="r">
              <a:lnSpc>
                <a:spcPct val="100000"/>
              </a:lnSpc>
              <a:spcBef>
                <a:spcPts val="0"/>
              </a:spcBef>
              <a:spcAft>
                <a:spcPts val="0"/>
              </a:spcAft>
              <a:buClr>
                <a:srgbClr val="898989"/>
              </a:buClr>
              <a:buSzPts val="1200"/>
              <a:buFont typeface="Sigmar One"/>
              <a:buNone/>
              <a:defRPr sz="1200" b="0" i="0" u="none">
                <a:solidFill>
                  <a:srgbClr val="898989"/>
                </a:solidFill>
                <a:latin typeface="Sigmar One"/>
                <a:ea typeface="Sigmar One"/>
                <a:cs typeface="Sigmar One"/>
                <a:sym typeface="Sigmar One"/>
              </a:defRPr>
            </a:lvl2pPr>
            <a:lvl3pPr marL="0" marR="0" lvl="2" indent="0" algn="r">
              <a:lnSpc>
                <a:spcPct val="100000"/>
              </a:lnSpc>
              <a:spcBef>
                <a:spcPts val="0"/>
              </a:spcBef>
              <a:spcAft>
                <a:spcPts val="0"/>
              </a:spcAft>
              <a:buClr>
                <a:srgbClr val="898989"/>
              </a:buClr>
              <a:buSzPts val="1200"/>
              <a:buFont typeface="Sigmar One"/>
              <a:buNone/>
              <a:defRPr sz="1200" b="0" i="0" u="none">
                <a:solidFill>
                  <a:srgbClr val="898989"/>
                </a:solidFill>
                <a:latin typeface="Sigmar One"/>
                <a:ea typeface="Sigmar One"/>
                <a:cs typeface="Sigmar One"/>
                <a:sym typeface="Sigmar One"/>
              </a:defRPr>
            </a:lvl3pPr>
            <a:lvl4pPr marL="0" marR="0" lvl="3" indent="0" algn="r">
              <a:lnSpc>
                <a:spcPct val="100000"/>
              </a:lnSpc>
              <a:spcBef>
                <a:spcPts val="0"/>
              </a:spcBef>
              <a:spcAft>
                <a:spcPts val="0"/>
              </a:spcAft>
              <a:buClr>
                <a:srgbClr val="898989"/>
              </a:buClr>
              <a:buSzPts val="1200"/>
              <a:buFont typeface="Sigmar One"/>
              <a:buNone/>
              <a:defRPr sz="1200" b="0" i="0" u="none">
                <a:solidFill>
                  <a:srgbClr val="898989"/>
                </a:solidFill>
                <a:latin typeface="Sigmar One"/>
                <a:ea typeface="Sigmar One"/>
                <a:cs typeface="Sigmar One"/>
                <a:sym typeface="Sigmar One"/>
              </a:defRPr>
            </a:lvl4pPr>
            <a:lvl5pPr marL="0" marR="0" lvl="4" indent="0" algn="r">
              <a:lnSpc>
                <a:spcPct val="100000"/>
              </a:lnSpc>
              <a:spcBef>
                <a:spcPts val="0"/>
              </a:spcBef>
              <a:spcAft>
                <a:spcPts val="0"/>
              </a:spcAft>
              <a:buClr>
                <a:srgbClr val="898989"/>
              </a:buClr>
              <a:buSzPts val="1200"/>
              <a:buFont typeface="Sigmar One"/>
              <a:buNone/>
              <a:defRPr sz="1200" b="0" i="0" u="none">
                <a:solidFill>
                  <a:srgbClr val="898989"/>
                </a:solidFill>
                <a:latin typeface="Sigmar One"/>
                <a:ea typeface="Sigmar One"/>
                <a:cs typeface="Sigmar One"/>
                <a:sym typeface="Sigmar One"/>
              </a:defRPr>
            </a:lvl5pPr>
            <a:lvl6pPr marL="0" marR="0" lvl="5" indent="0" algn="r">
              <a:lnSpc>
                <a:spcPct val="100000"/>
              </a:lnSpc>
              <a:spcBef>
                <a:spcPts val="0"/>
              </a:spcBef>
              <a:spcAft>
                <a:spcPts val="0"/>
              </a:spcAft>
              <a:buClr>
                <a:srgbClr val="898989"/>
              </a:buClr>
              <a:buSzPts val="1200"/>
              <a:buFont typeface="Sigmar One"/>
              <a:buNone/>
              <a:defRPr sz="1200" b="0" i="0" u="none">
                <a:solidFill>
                  <a:srgbClr val="898989"/>
                </a:solidFill>
                <a:latin typeface="Sigmar One"/>
                <a:ea typeface="Sigmar One"/>
                <a:cs typeface="Sigmar One"/>
                <a:sym typeface="Sigmar One"/>
              </a:defRPr>
            </a:lvl6pPr>
            <a:lvl7pPr marL="0" marR="0" lvl="6" indent="0" algn="r">
              <a:lnSpc>
                <a:spcPct val="100000"/>
              </a:lnSpc>
              <a:spcBef>
                <a:spcPts val="0"/>
              </a:spcBef>
              <a:spcAft>
                <a:spcPts val="0"/>
              </a:spcAft>
              <a:buClr>
                <a:srgbClr val="898989"/>
              </a:buClr>
              <a:buSzPts val="1200"/>
              <a:buFont typeface="Sigmar One"/>
              <a:buNone/>
              <a:defRPr sz="1200" b="0" i="0" u="none">
                <a:solidFill>
                  <a:srgbClr val="898989"/>
                </a:solidFill>
                <a:latin typeface="Sigmar One"/>
                <a:ea typeface="Sigmar One"/>
                <a:cs typeface="Sigmar One"/>
                <a:sym typeface="Sigmar One"/>
              </a:defRPr>
            </a:lvl7pPr>
            <a:lvl8pPr marL="0" marR="0" lvl="7" indent="0" algn="r">
              <a:lnSpc>
                <a:spcPct val="100000"/>
              </a:lnSpc>
              <a:spcBef>
                <a:spcPts val="0"/>
              </a:spcBef>
              <a:spcAft>
                <a:spcPts val="0"/>
              </a:spcAft>
              <a:buClr>
                <a:srgbClr val="898989"/>
              </a:buClr>
              <a:buSzPts val="1200"/>
              <a:buFont typeface="Sigmar One"/>
              <a:buNone/>
              <a:defRPr sz="1200" b="0" i="0" u="none">
                <a:solidFill>
                  <a:srgbClr val="898989"/>
                </a:solidFill>
                <a:latin typeface="Sigmar One"/>
                <a:ea typeface="Sigmar One"/>
                <a:cs typeface="Sigmar One"/>
                <a:sym typeface="Sigmar One"/>
              </a:defRPr>
            </a:lvl8pPr>
            <a:lvl9pPr marL="0" marR="0" lvl="8" indent="0" algn="r">
              <a:lnSpc>
                <a:spcPct val="100000"/>
              </a:lnSpc>
              <a:spcBef>
                <a:spcPts val="0"/>
              </a:spcBef>
              <a:spcAft>
                <a:spcPts val="0"/>
              </a:spcAft>
              <a:buClr>
                <a:srgbClr val="898989"/>
              </a:buClr>
              <a:buSzPts val="1200"/>
              <a:buFont typeface="Sigmar One"/>
              <a:buNone/>
              <a:defRPr sz="1200" b="0" i="0" u="none">
                <a:solidFill>
                  <a:srgbClr val="898989"/>
                </a:solidFill>
                <a:latin typeface="Sigmar One"/>
                <a:ea typeface="Sigmar One"/>
                <a:cs typeface="Sigmar One"/>
                <a:sym typeface="Sigmar 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56"/>
        <p:cNvGrpSpPr/>
        <p:nvPr/>
      </p:nvGrpSpPr>
      <p:grpSpPr>
        <a:xfrm>
          <a:off x="0" y="0"/>
          <a:ext cx="0" cy="0"/>
          <a:chOff x="0" y="0"/>
          <a:chExt cx="0" cy="0"/>
        </a:xfrm>
      </p:grpSpPr>
      <p:sp>
        <p:nvSpPr>
          <p:cNvPr id="57" name="Google Shape;57;p9"/>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sz="2000" b="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58" name="Google Shape;58;p9"/>
          <p:cNvSpPr>
            <a:spLocks noGrp="1"/>
          </p:cNvSpPr>
          <p:nvPr>
            <p:ph type="pic" idx="2"/>
          </p:nvPr>
        </p:nvSpPr>
        <p:spPr>
          <a:xfrm>
            <a:off x="1792288" y="612775"/>
            <a:ext cx="5486400" cy="4114800"/>
          </a:xfrm>
          <a:prstGeom prst="rect">
            <a:avLst/>
          </a:prstGeom>
          <a:noFill/>
          <a:ln>
            <a:noFill/>
          </a:ln>
        </p:spPr>
      </p:sp>
      <p:sp>
        <p:nvSpPr>
          <p:cNvPr id="59" name="Google Shape;59;p9"/>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0" name="Google Shape;60;p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200">
                <a:solidFill>
                  <a:srgbClr val="898989"/>
                </a:solidFill>
                <a:latin typeface="Times New Roman"/>
                <a:ea typeface="Times New Roman"/>
                <a:cs typeface="Times New Roman"/>
                <a:sym typeface="Times New Roman"/>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1" name="Google Shape;61;p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1200">
                <a:solidFill>
                  <a:srgbClr val="898989"/>
                </a:solidFill>
                <a:latin typeface="Kaushan Script"/>
                <a:ea typeface="Kaushan Script"/>
                <a:cs typeface="Kaushan Script"/>
                <a:sym typeface="Kaushan Script"/>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1200"/>
              <a:buFont typeface="Sigmar One"/>
              <a:buNone/>
              <a:defRPr sz="1200" b="0" i="0" u="none">
                <a:solidFill>
                  <a:srgbClr val="898989"/>
                </a:solidFill>
                <a:latin typeface="Sigmar One"/>
                <a:ea typeface="Sigmar One"/>
                <a:cs typeface="Sigmar One"/>
                <a:sym typeface="Sigmar One"/>
              </a:defRPr>
            </a:lvl1pPr>
            <a:lvl2pPr marL="0" marR="0" lvl="1" indent="0" algn="r">
              <a:lnSpc>
                <a:spcPct val="100000"/>
              </a:lnSpc>
              <a:spcBef>
                <a:spcPts val="0"/>
              </a:spcBef>
              <a:spcAft>
                <a:spcPts val="0"/>
              </a:spcAft>
              <a:buClr>
                <a:srgbClr val="898989"/>
              </a:buClr>
              <a:buSzPts val="1200"/>
              <a:buFont typeface="Sigmar One"/>
              <a:buNone/>
              <a:defRPr sz="1200" b="0" i="0" u="none">
                <a:solidFill>
                  <a:srgbClr val="898989"/>
                </a:solidFill>
                <a:latin typeface="Sigmar One"/>
                <a:ea typeface="Sigmar One"/>
                <a:cs typeface="Sigmar One"/>
                <a:sym typeface="Sigmar One"/>
              </a:defRPr>
            </a:lvl2pPr>
            <a:lvl3pPr marL="0" marR="0" lvl="2" indent="0" algn="r">
              <a:lnSpc>
                <a:spcPct val="100000"/>
              </a:lnSpc>
              <a:spcBef>
                <a:spcPts val="0"/>
              </a:spcBef>
              <a:spcAft>
                <a:spcPts val="0"/>
              </a:spcAft>
              <a:buClr>
                <a:srgbClr val="898989"/>
              </a:buClr>
              <a:buSzPts val="1200"/>
              <a:buFont typeface="Sigmar One"/>
              <a:buNone/>
              <a:defRPr sz="1200" b="0" i="0" u="none">
                <a:solidFill>
                  <a:srgbClr val="898989"/>
                </a:solidFill>
                <a:latin typeface="Sigmar One"/>
                <a:ea typeface="Sigmar One"/>
                <a:cs typeface="Sigmar One"/>
                <a:sym typeface="Sigmar One"/>
              </a:defRPr>
            </a:lvl3pPr>
            <a:lvl4pPr marL="0" marR="0" lvl="3" indent="0" algn="r">
              <a:lnSpc>
                <a:spcPct val="100000"/>
              </a:lnSpc>
              <a:spcBef>
                <a:spcPts val="0"/>
              </a:spcBef>
              <a:spcAft>
                <a:spcPts val="0"/>
              </a:spcAft>
              <a:buClr>
                <a:srgbClr val="898989"/>
              </a:buClr>
              <a:buSzPts val="1200"/>
              <a:buFont typeface="Sigmar One"/>
              <a:buNone/>
              <a:defRPr sz="1200" b="0" i="0" u="none">
                <a:solidFill>
                  <a:srgbClr val="898989"/>
                </a:solidFill>
                <a:latin typeface="Sigmar One"/>
                <a:ea typeface="Sigmar One"/>
                <a:cs typeface="Sigmar One"/>
                <a:sym typeface="Sigmar One"/>
              </a:defRPr>
            </a:lvl4pPr>
            <a:lvl5pPr marL="0" marR="0" lvl="4" indent="0" algn="r">
              <a:lnSpc>
                <a:spcPct val="100000"/>
              </a:lnSpc>
              <a:spcBef>
                <a:spcPts val="0"/>
              </a:spcBef>
              <a:spcAft>
                <a:spcPts val="0"/>
              </a:spcAft>
              <a:buClr>
                <a:srgbClr val="898989"/>
              </a:buClr>
              <a:buSzPts val="1200"/>
              <a:buFont typeface="Sigmar One"/>
              <a:buNone/>
              <a:defRPr sz="1200" b="0" i="0" u="none">
                <a:solidFill>
                  <a:srgbClr val="898989"/>
                </a:solidFill>
                <a:latin typeface="Sigmar One"/>
                <a:ea typeface="Sigmar One"/>
                <a:cs typeface="Sigmar One"/>
                <a:sym typeface="Sigmar One"/>
              </a:defRPr>
            </a:lvl5pPr>
            <a:lvl6pPr marL="0" marR="0" lvl="5" indent="0" algn="r">
              <a:lnSpc>
                <a:spcPct val="100000"/>
              </a:lnSpc>
              <a:spcBef>
                <a:spcPts val="0"/>
              </a:spcBef>
              <a:spcAft>
                <a:spcPts val="0"/>
              </a:spcAft>
              <a:buClr>
                <a:srgbClr val="898989"/>
              </a:buClr>
              <a:buSzPts val="1200"/>
              <a:buFont typeface="Sigmar One"/>
              <a:buNone/>
              <a:defRPr sz="1200" b="0" i="0" u="none">
                <a:solidFill>
                  <a:srgbClr val="898989"/>
                </a:solidFill>
                <a:latin typeface="Sigmar One"/>
                <a:ea typeface="Sigmar One"/>
                <a:cs typeface="Sigmar One"/>
                <a:sym typeface="Sigmar One"/>
              </a:defRPr>
            </a:lvl6pPr>
            <a:lvl7pPr marL="0" marR="0" lvl="6" indent="0" algn="r">
              <a:lnSpc>
                <a:spcPct val="100000"/>
              </a:lnSpc>
              <a:spcBef>
                <a:spcPts val="0"/>
              </a:spcBef>
              <a:spcAft>
                <a:spcPts val="0"/>
              </a:spcAft>
              <a:buClr>
                <a:srgbClr val="898989"/>
              </a:buClr>
              <a:buSzPts val="1200"/>
              <a:buFont typeface="Sigmar One"/>
              <a:buNone/>
              <a:defRPr sz="1200" b="0" i="0" u="none">
                <a:solidFill>
                  <a:srgbClr val="898989"/>
                </a:solidFill>
                <a:latin typeface="Sigmar One"/>
                <a:ea typeface="Sigmar One"/>
                <a:cs typeface="Sigmar One"/>
                <a:sym typeface="Sigmar One"/>
              </a:defRPr>
            </a:lvl7pPr>
            <a:lvl8pPr marL="0" marR="0" lvl="7" indent="0" algn="r">
              <a:lnSpc>
                <a:spcPct val="100000"/>
              </a:lnSpc>
              <a:spcBef>
                <a:spcPts val="0"/>
              </a:spcBef>
              <a:spcAft>
                <a:spcPts val="0"/>
              </a:spcAft>
              <a:buClr>
                <a:srgbClr val="898989"/>
              </a:buClr>
              <a:buSzPts val="1200"/>
              <a:buFont typeface="Sigmar One"/>
              <a:buNone/>
              <a:defRPr sz="1200" b="0" i="0" u="none">
                <a:solidFill>
                  <a:srgbClr val="898989"/>
                </a:solidFill>
                <a:latin typeface="Sigmar One"/>
                <a:ea typeface="Sigmar One"/>
                <a:cs typeface="Sigmar One"/>
                <a:sym typeface="Sigmar One"/>
              </a:defRPr>
            </a:lvl8pPr>
            <a:lvl9pPr marL="0" marR="0" lvl="8" indent="0" algn="r">
              <a:lnSpc>
                <a:spcPct val="100000"/>
              </a:lnSpc>
              <a:spcBef>
                <a:spcPts val="0"/>
              </a:spcBef>
              <a:spcAft>
                <a:spcPts val="0"/>
              </a:spcAft>
              <a:buClr>
                <a:srgbClr val="898989"/>
              </a:buClr>
              <a:buSzPts val="1200"/>
              <a:buFont typeface="Sigmar One"/>
              <a:buNone/>
              <a:defRPr sz="1200" b="0" i="0" u="none">
                <a:solidFill>
                  <a:srgbClr val="898989"/>
                </a:solidFill>
                <a:latin typeface="Sigmar One"/>
                <a:ea typeface="Sigmar One"/>
                <a:cs typeface="Sigmar One"/>
                <a:sym typeface="Sigmar 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3"/>
        <p:cNvGrpSpPr/>
        <p:nvPr/>
      </p:nvGrpSpPr>
      <p:grpSpPr>
        <a:xfrm>
          <a:off x="0" y="0"/>
          <a:ext cx="0" cy="0"/>
          <a:chOff x="0" y="0"/>
          <a:chExt cx="0" cy="0"/>
        </a:xfrm>
      </p:grpSpPr>
      <p:sp>
        <p:nvSpPr>
          <p:cNvPr id="64" name="Google Shape;64;p10"/>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sz="2000" b="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65" name="Google Shape;65;p10"/>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66" name="Google Shape;66;p10"/>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7" name="Google Shape;67;p1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200">
                <a:solidFill>
                  <a:srgbClr val="898989"/>
                </a:solidFill>
                <a:latin typeface="Times New Roman"/>
                <a:ea typeface="Times New Roman"/>
                <a:cs typeface="Times New Roman"/>
                <a:sym typeface="Times New Roman"/>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8" name="Google Shape;68;p1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1200">
                <a:solidFill>
                  <a:srgbClr val="898989"/>
                </a:solidFill>
                <a:latin typeface="Kaushan Script"/>
                <a:ea typeface="Kaushan Script"/>
                <a:cs typeface="Kaushan Script"/>
                <a:sym typeface="Kaushan Script"/>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1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1200"/>
              <a:buFont typeface="Sigmar One"/>
              <a:buNone/>
              <a:defRPr sz="1200" b="0" i="0" u="none">
                <a:solidFill>
                  <a:srgbClr val="898989"/>
                </a:solidFill>
                <a:latin typeface="Sigmar One"/>
                <a:ea typeface="Sigmar One"/>
                <a:cs typeface="Sigmar One"/>
                <a:sym typeface="Sigmar One"/>
              </a:defRPr>
            </a:lvl1pPr>
            <a:lvl2pPr marL="0" marR="0" lvl="1" indent="0" algn="r">
              <a:lnSpc>
                <a:spcPct val="100000"/>
              </a:lnSpc>
              <a:spcBef>
                <a:spcPts val="0"/>
              </a:spcBef>
              <a:spcAft>
                <a:spcPts val="0"/>
              </a:spcAft>
              <a:buClr>
                <a:srgbClr val="898989"/>
              </a:buClr>
              <a:buSzPts val="1200"/>
              <a:buFont typeface="Sigmar One"/>
              <a:buNone/>
              <a:defRPr sz="1200" b="0" i="0" u="none">
                <a:solidFill>
                  <a:srgbClr val="898989"/>
                </a:solidFill>
                <a:latin typeface="Sigmar One"/>
                <a:ea typeface="Sigmar One"/>
                <a:cs typeface="Sigmar One"/>
                <a:sym typeface="Sigmar One"/>
              </a:defRPr>
            </a:lvl2pPr>
            <a:lvl3pPr marL="0" marR="0" lvl="2" indent="0" algn="r">
              <a:lnSpc>
                <a:spcPct val="100000"/>
              </a:lnSpc>
              <a:spcBef>
                <a:spcPts val="0"/>
              </a:spcBef>
              <a:spcAft>
                <a:spcPts val="0"/>
              </a:spcAft>
              <a:buClr>
                <a:srgbClr val="898989"/>
              </a:buClr>
              <a:buSzPts val="1200"/>
              <a:buFont typeface="Sigmar One"/>
              <a:buNone/>
              <a:defRPr sz="1200" b="0" i="0" u="none">
                <a:solidFill>
                  <a:srgbClr val="898989"/>
                </a:solidFill>
                <a:latin typeface="Sigmar One"/>
                <a:ea typeface="Sigmar One"/>
                <a:cs typeface="Sigmar One"/>
                <a:sym typeface="Sigmar One"/>
              </a:defRPr>
            </a:lvl3pPr>
            <a:lvl4pPr marL="0" marR="0" lvl="3" indent="0" algn="r">
              <a:lnSpc>
                <a:spcPct val="100000"/>
              </a:lnSpc>
              <a:spcBef>
                <a:spcPts val="0"/>
              </a:spcBef>
              <a:spcAft>
                <a:spcPts val="0"/>
              </a:spcAft>
              <a:buClr>
                <a:srgbClr val="898989"/>
              </a:buClr>
              <a:buSzPts val="1200"/>
              <a:buFont typeface="Sigmar One"/>
              <a:buNone/>
              <a:defRPr sz="1200" b="0" i="0" u="none">
                <a:solidFill>
                  <a:srgbClr val="898989"/>
                </a:solidFill>
                <a:latin typeface="Sigmar One"/>
                <a:ea typeface="Sigmar One"/>
                <a:cs typeface="Sigmar One"/>
                <a:sym typeface="Sigmar One"/>
              </a:defRPr>
            </a:lvl4pPr>
            <a:lvl5pPr marL="0" marR="0" lvl="4" indent="0" algn="r">
              <a:lnSpc>
                <a:spcPct val="100000"/>
              </a:lnSpc>
              <a:spcBef>
                <a:spcPts val="0"/>
              </a:spcBef>
              <a:spcAft>
                <a:spcPts val="0"/>
              </a:spcAft>
              <a:buClr>
                <a:srgbClr val="898989"/>
              </a:buClr>
              <a:buSzPts val="1200"/>
              <a:buFont typeface="Sigmar One"/>
              <a:buNone/>
              <a:defRPr sz="1200" b="0" i="0" u="none">
                <a:solidFill>
                  <a:srgbClr val="898989"/>
                </a:solidFill>
                <a:latin typeface="Sigmar One"/>
                <a:ea typeface="Sigmar One"/>
                <a:cs typeface="Sigmar One"/>
                <a:sym typeface="Sigmar One"/>
              </a:defRPr>
            </a:lvl5pPr>
            <a:lvl6pPr marL="0" marR="0" lvl="5" indent="0" algn="r">
              <a:lnSpc>
                <a:spcPct val="100000"/>
              </a:lnSpc>
              <a:spcBef>
                <a:spcPts val="0"/>
              </a:spcBef>
              <a:spcAft>
                <a:spcPts val="0"/>
              </a:spcAft>
              <a:buClr>
                <a:srgbClr val="898989"/>
              </a:buClr>
              <a:buSzPts val="1200"/>
              <a:buFont typeface="Sigmar One"/>
              <a:buNone/>
              <a:defRPr sz="1200" b="0" i="0" u="none">
                <a:solidFill>
                  <a:srgbClr val="898989"/>
                </a:solidFill>
                <a:latin typeface="Sigmar One"/>
                <a:ea typeface="Sigmar One"/>
                <a:cs typeface="Sigmar One"/>
                <a:sym typeface="Sigmar One"/>
              </a:defRPr>
            </a:lvl6pPr>
            <a:lvl7pPr marL="0" marR="0" lvl="6" indent="0" algn="r">
              <a:lnSpc>
                <a:spcPct val="100000"/>
              </a:lnSpc>
              <a:spcBef>
                <a:spcPts val="0"/>
              </a:spcBef>
              <a:spcAft>
                <a:spcPts val="0"/>
              </a:spcAft>
              <a:buClr>
                <a:srgbClr val="898989"/>
              </a:buClr>
              <a:buSzPts val="1200"/>
              <a:buFont typeface="Sigmar One"/>
              <a:buNone/>
              <a:defRPr sz="1200" b="0" i="0" u="none">
                <a:solidFill>
                  <a:srgbClr val="898989"/>
                </a:solidFill>
                <a:latin typeface="Sigmar One"/>
                <a:ea typeface="Sigmar One"/>
                <a:cs typeface="Sigmar One"/>
                <a:sym typeface="Sigmar One"/>
              </a:defRPr>
            </a:lvl7pPr>
            <a:lvl8pPr marL="0" marR="0" lvl="7" indent="0" algn="r">
              <a:lnSpc>
                <a:spcPct val="100000"/>
              </a:lnSpc>
              <a:spcBef>
                <a:spcPts val="0"/>
              </a:spcBef>
              <a:spcAft>
                <a:spcPts val="0"/>
              </a:spcAft>
              <a:buClr>
                <a:srgbClr val="898989"/>
              </a:buClr>
              <a:buSzPts val="1200"/>
              <a:buFont typeface="Sigmar One"/>
              <a:buNone/>
              <a:defRPr sz="1200" b="0" i="0" u="none">
                <a:solidFill>
                  <a:srgbClr val="898989"/>
                </a:solidFill>
                <a:latin typeface="Sigmar One"/>
                <a:ea typeface="Sigmar One"/>
                <a:cs typeface="Sigmar One"/>
                <a:sym typeface="Sigmar One"/>
              </a:defRPr>
            </a:lvl8pPr>
            <a:lvl9pPr marL="0" marR="0" lvl="8" indent="0" algn="r">
              <a:lnSpc>
                <a:spcPct val="100000"/>
              </a:lnSpc>
              <a:spcBef>
                <a:spcPts val="0"/>
              </a:spcBef>
              <a:spcAft>
                <a:spcPts val="0"/>
              </a:spcAft>
              <a:buClr>
                <a:srgbClr val="898989"/>
              </a:buClr>
              <a:buSzPts val="1200"/>
              <a:buFont typeface="Sigmar One"/>
              <a:buNone/>
              <a:defRPr sz="1200" b="0" i="0" u="none">
                <a:solidFill>
                  <a:srgbClr val="898989"/>
                </a:solidFill>
                <a:latin typeface="Sigmar One"/>
                <a:ea typeface="Sigmar One"/>
                <a:cs typeface="Sigmar One"/>
                <a:sym typeface="Sigmar 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70"/>
        <p:cNvGrpSpPr/>
        <p:nvPr/>
      </p:nvGrpSpPr>
      <p:grpSpPr>
        <a:xfrm>
          <a:off x="0" y="0"/>
          <a:ext cx="0" cy="0"/>
          <a:chOff x="0" y="0"/>
          <a:chExt cx="0" cy="0"/>
        </a:xfrm>
      </p:grpSpPr>
      <p:sp>
        <p:nvSpPr>
          <p:cNvPr id="71" name="Google Shape;71;p11"/>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72" name="Google Shape;72;p11"/>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73" name="Google Shape;73;p11"/>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74" name="Google Shape;74;p11"/>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75" name="Google Shape;75;p11"/>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76" name="Google Shape;76;p1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200">
                <a:solidFill>
                  <a:srgbClr val="898989"/>
                </a:solidFill>
                <a:latin typeface="Times New Roman"/>
                <a:ea typeface="Times New Roman"/>
                <a:cs typeface="Times New Roman"/>
                <a:sym typeface="Times New Roman"/>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1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1200">
                <a:solidFill>
                  <a:srgbClr val="898989"/>
                </a:solidFill>
                <a:latin typeface="Kaushan Script"/>
                <a:ea typeface="Kaushan Script"/>
                <a:cs typeface="Kaushan Script"/>
                <a:sym typeface="Kaushan Script"/>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8" name="Google Shape;78;p1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1200"/>
              <a:buFont typeface="Sigmar One"/>
              <a:buNone/>
              <a:defRPr sz="1200" b="0" i="0" u="none">
                <a:solidFill>
                  <a:srgbClr val="898989"/>
                </a:solidFill>
                <a:latin typeface="Sigmar One"/>
                <a:ea typeface="Sigmar One"/>
                <a:cs typeface="Sigmar One"/>
                <a:sym typeface="Sigmar One"/>
              </a:defRPr>
            </a:lvl1pPr>
            <a:lvl2pPr marL="0" marR="0" lvl="1" indent="0" algn="r">
              <a:lnSpc>
                <a:spcPct val="100000"/>
              </a:lnSpc>
              <a:spcBef>
                <a:spcPts val="0"/>
              </a:spcBef>
              <a:spcAft>
                <a:spcPts val="0"/>
              </a:spcAft>
              <a:buClr>
                <a:srgbClr val="898989"/>
              </a:buClr>
              <a:buSzPts val="1200"/>
              <a:buFont typeface="Sigmar One"/>
              <a:buNone/>
              <a:defRPr sz="1200" b="0" i="0" u="none">
                <a:solidFill>
                  <a:srgbClr val="898989"/>
                </a:solidFill>
                <a:latin typeface="Sigmar One"/>
                <a:ea typeface="Sigmar One"/>
                <a:cs typeface="Sigmar One"/>
                <a:sym typeface="Sigmar One"/>
              </a:defRPr>
            </a:lvl2pPr>
            <a:lvl3pPr marL="0" marR="0" lvl="2" indent="0" algn="r">
              <a:lnSpc>
                <a:spcPct val="100000"/>
              </a:lnSpc>
              <a:spcBef>
                <a:spcPts val="0"/>
              </a:spcBef>
              <a:spcAft>
                <a:spcPts val="0"/>
              </a:spcAft>
              <a:buClr>
                <a:srgbClr val="898989"/>
              </a:buClr>
              <a:buSzPts val="1200"/>
              <a:buFont typeface="Sigmar One"/>
              <a:buNone/>
              <a:defRPr sz="1200" b="0" i="0" u="none">
                <a:solidFill>
                  <a:srgbClr val="898989"/>
                </a:solidFill>
                <a:latin typeface="Sigmar One"/>
                <a:ea typeface="Sigmar One"/>
                <a:cs typeface="Sigmar One"/>
                <a:sym typeface="Sigmar One"/>
              </a:defRPr>
            </a:lvl3pPr>
            <a:lvl4pPr marL="0" marR="0" lvl="3" indent="0" algn="r">
              <a:lnSpc>
                <a:spcPct val="100000"/>
              </a:lnSpc>
              <a:spcBef>
                <a:spcPts val="0"/>
              </a:spcBef>
              <a:spcAft>
                <a:spcPts val="0"/>
              </a:spcAft>
              <a:buClr>
                <a:srgbClr val="898989"/>
              </a:buClr>
              <a:buSzPts val="1200"/>
              <a:buFont typeface="Sigmar One"/>
              <a:buNone/>
              <a:defRPr sz="1200" b="0" i="0" u="none">
                <a:solidFill>
                  <a:srgbClr val="898989"/>
                </a:solidFill>
                <a:latin typeface="Sigmar One"/>
                <a:ea typeface="Sigmar One"/>
                <a:cs typeface="Sigmar One"/>
                <a:sym typeface="Sigmar One"/>
              </a:defRPr>
            </a:lvl4pPr>
            <a:lvl5pPr marL="0" marR="0" lvl="4" indent="0" algn="r">
              <a:lnSpc>
                <a:spcPct val="100000"/>
              </a:lnSpc>
              <a:spcBef>
                <a:spcPts val="0"/>
              </a:spcBef>
              <a:spcAft>
                <a:spcPts val="0"/>
              </a:spcAft>
              <a:buClr>
                <a:srgbClr val="898989"/>
              </a:buClr>
              <a:buSzPts val="1200"/>
              <a:buFont typeface="Sigmar One"/>
              <a:buNone/>
              <a:defRPr sz="1200" b="0" i="0" u="none">
                <a:solidFill>
                  <a:srgbClr val="898989"/>
                </a:solidFill>
                <a:latin typeface="Sigmar One"/>
                <a:ea typeface="Sigmar One"/>
                <a:cs typeface="Sigmar One"/>
                <a:sym typeface="Sigmar One"/>
              </a:defRPr>
            </a:lvl5pPr>
            <a:lvl6pPr marL="0" marR="0" lvl="5" indent="0" algn="r">
              <a:lnSpc>
                <a:spcPct val="100000"/>
              </a:lnSpc>
              <a:spcBef>
                <a:spcPts val="0"/>
              </a:spcBef>
              <a:spcAft>
                <a:spcPts val="0"/>
              </a:spcAft>
              <a:buClr>
                <a:srgbClr val="898989"/>
              </a:buClr>
              <a:buSzPts val="1200"/>
              <a:buFont typeface="Sigmar One"/>
              <a:buNone/>
              <a:defRPr sz="1200" b="0" i="0" u="none">
                <a:solidFill>
                  <a:srgbClr val="898989"/>
                </a:solidFill>
                <a:latin typeface="Sigmar One"/>
                <a:ea typeface="Sigmar One"/>
                <a:cs typeface="Sigmar One"/>
                <a:sym typeface="Sigmar One"/>
              </a:defRPr>
            </a:lvl6pPr>
            <a:lvl7pPr marL="0" marR="0" lvl="6" indent="0" algn="r">
              <a:lnSpc>
                <a:spcPct val="100000"/>
              </a:lnSpc>
              <a:spcBef>
                <a:spcPts val="0"/>
              </a:spcBef>
              <a:spcAft>
                <a:spcPts val="0"/>
              </a:spcAft>
              <a:buClr>
                <a:srgbClr val="898989"/>
              </a:buClr>
              <a:buSzPts val="1200"/>
              <a:buFont typeface="Sigmar One"/>
              <a:buNone/>
              <a:defRPr sz="1200" b="0" i="0" u="none">
                <a:solidFill>
                  <a:srgbClr val="898989"/>
                </a:solidFill>
                <a:latin typeface="Sigmar One"/>
                <a:ea typeface="Sigmar One"/>
                <a:cs typeface="Sigmar One"/>
                <a:sym typeface="Sigmar One"/>
              </a:defRPr>
            </a:lvl7pPr>
            <a:lvl8pPr marL="0" marR="0" lvl="7" indent="0" algn="r">
              <a:lnSpc>
                <a:spcPct val="100000"/>
              </a:lnSpc>
              <a:spcBef>
                <a:spcPts val="0"/>
              </a:spcBef>
              <a:spcAft>
                <a:spcPts val="0"/>
              </a:spcAft>
              <a:buClr>
                <a:srgbClr val="898989"/>
              </a:buClr>
              <a:buSzPts val="1200"/>
              <a:buFont typeface="Sigmar One"/>
              <a:buNone/>
              <a:defRPr sz="1200" b="0" i="0" u="none">
                <a:solidFill>
                  <a:srgbClr val="898989"/>
                </a:solidFill>
                <a:latin typeface="Sigmar One"/>
                <a:ea typeface="Sigmar One"/>
                <a:cs typeface="Sigmar One"/>
                <a:sym typeface="Sigmar One"/>
              </a:defRPr>
            </a:lvl8pPr>
            <a:lvl9pPr marL="0" marR="0" lvl="8" indent="0" algn="r">
              <a:lnSpc>
                <a:spcPct val="100000"/>
              </a:lnSpc>
              <a:spcBef>
                <a:spcPts val="0"/>
              </a:spcBef>
              <a:spcAft>
                <a:spcPts val="0"/>
              </a:spcAft>
              <a:buClr>
                <a:srgbClr val="898989"/>
              </a:buClr>
              <a:buSzPts val="1200"/>
              <a:buFont typeface="Sigmar One"/>
              <a:buNone/>
              <a:defRPr sz="1200" b="0" i="0" u="none">
                <a:solidFill>
                  <a:srgbClr val="898989"/>
                </a:solidFill>
                <a:latin typeface="Sigmar One"/>
                <a:ea typeface="Sigmar One"/>
                <a:cs typeface="Sigmar One"/>
                <a:sym typeface="Sigmar 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3" Type="http://schemas.openxmlformats.org/officeDocument/2006/relationships/slideLayout" Target="../slideLayouts/slideLayout4.xml"/><Relationship Id="rId7" Type="http://schemas.openxmlformats.org/officeDocument/2006/relationships/slideLayout" Target="../slideLayouts/slideLayout8.xml"/><Relationship Id="rId12" Type="http://schemas.openxmlformats.org/officeDocument/2006/relationships/image" Target="../media/image1.png"/><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theme" Target="../theme/theme2.xml"/><Relationship Id="rId5" Type="http://schemas.openxmlformats.org/officeDocument/2006/relationships/slideLayout" Target="../slideLayouts/slideLayout6.xml"/><Relationship Id="rId10" Type="http://schemas.openxmlformats.org/officeDocument/2006/relationships/slideLayout" Target="../slideLayouts/slideLayout11.xml"/><Relationship Id="rId4" Type="http://schemas.openxmlformats.org/officeDocument/2006/relationships/slideLayout" Target="../slideLayouts/slideLayout5.xml"/><Relationship Id="rId9"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pic>
        <p:nvPicPr>
          <p:cNvPr id="10" name="Google Shape;10;p1" descr="pngfind.com-kingpin-png-4152286 (1).png"/>
          <p:cNvPicPr preferRelativeResize="0"/>
          <p:nvPr/>
        </p:nvPicPr>
        <p:blipFill rotWithShape="1">
          <a:blip r:embed="rId3">
            <a:alphaModFix/>
          </a:blip>
          <a:srcRect/>
          <a:stretch/>
        </p:blipFill>
        <p:spPr>
          <a:xfrm>
            <a:off x="7802562" y="76200"/>
            <a:ext cx="1219200" cy="533400"/>
          </a:xfrm>
          <a:prstGeom prst="rect">
            <a:avLst/>
          </a:prstGeom>
          <a:noFill/>
          <a:ln>
            <a:noFill/>
          </a:ln>
        </p:spPr>
      </p:pic>
      <p:sp>
        <p:nvSpPr>
          <p:cNvPr id="11" name="Google Shape;11;p1"/>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4000" b="0" i="0" u="none" strike="noStrike" cap="none">
                <a:solidFill>
                  <a:schemeClr val="dk1"/>
                </a:solidFill>
                <a:latin typeface="Times New Roman"/>
                <a:ea typeface="Times New Roman"/>
                <a:cs typeface="Times New Roman"/>
                <a:sym typeface="Times New Roman"/>
              </a:defRPr>
            </a:lvl1pPr>
            <a:lvl2pPr marR="0" lvl="1" algn="ctr" rtl="0">
              <a:spcBef>
                <a:spcPts val="0"/>
              </a:spcBef>
              <a:spcAft>
                <a:spcPts val="0"/>
              </a:spcAft>
              <a:buSzPts val="1400"/>
              <a:buNone/>
              <a:defRPr sz="4000" b="0" i="0" u="none" strike="noStrike" cap="none">
                <a:solidFill>
                  <a:schemeClr val="dk1"/>
                </a:solidFill>
                <a:latin typeface="Times New Roman"/>
                <a:ea typeface="Times New Roman"/>
                <a:cs typeface="Times New Roman"/>
                <a:sym typeface="Times New Roman"/>
              </a:defRPr>
            </a:lvl2pPr>
            <a:lvl3pPr marR="0" lvl="2" algn="ctr" rtl="0">
              <a:spcBef>
                <a:spcPts val="0"/>
              </a:spcBef>
              <a:spcAft>
                <a:spcPts val="0"/>
              </a:spcAft>
              <a:buSzPts val="1400"/>
              <a:buNone/>
              <a:defRPr sz="4000" b="0" i="0" u="none" strike="noStrike" cap="none">
                <a:solidFill>
                  <a:schemeClr val="dk1"/>
                </a:solidFill>
                <a:latin typeface="Times New Roman"/>
                <a:ea typeface="Times New Roman"/>
                <a:cs typeface="Times New Roman"/>
                <a:sym typeface="Times New Roman"/>
              </a:defRPr>
            </a:lvl3pPr>
            <a:lvl4pPr marR="0" lvl="3" algn="ctr" rtl="0">
              <a:spcBef>
                <a:spcPts val="0"/>
              </a:spcBef>
              <a:spcAft>
                <a:spcPts val="0"/>
              </a:spcAft>
              <a:buSzPts val="1400"/>
              <a:buNone/>
              <a:defRPr sz="4000" b="0" i="0" u="none" strike="noStrike" cap="none">
                <a:solidFill>
                  <a:schemeClr val="dk1"/>
                </a:solidFill>
                <a:latin typeface="Times New Roman"/>
                <a:ea typeface="Times New Roman"/>
                <a:cs typeface="Times New Roman"/>
                <a:sym typeface="Times New Roman"/>
              </a:defRPr>
            </a:lvl4pPr>
            <a:lvl5pPr marR="0" lvl="4" algn="ctr" rtl="0">
              <a:spcBef>
                <a:spcPts val="0"/>
              </a:spcBef>
              <a:spcAft>
                <a:spcPts val="0"/>
              </a:spcAft>
              <a:buSzPts val="1400"/>
              <a:buNone/>
              <a:defRPr sz="4000" b="0" i="0" u="none" strike="noStrike" cap="none">
                <a:solidFill>
                  <a:schemeClr val="dk1"/>
                </a:solidFill>
                <a:latin typeface="Times New Roman"/>
                <a:ea typeface="Times New Roman"/>
                <a:cs typeface="Times New Roman"/>
                <a:sym typeface="Times New Roman"/>
              </a:defRPr>
            </a:lvl5pPr>
            <a:lvl6pPr marR="0" lvl="5" algn="ctr" rtl="0">
              <a:spcBef>
                <a:spcPts val="0"/>
              </a:spcBef>
              <a:spcAft>
                <a:spcPts val="0"/>
              </a:spcAft>
              <a:buSzPts val="1400"/>
              <a:buNone/>
              <a:defRPr sz="4000" b="0" i="0" u="none" strike="noStrike" cap="none">
                <a:solidFill>
                  <a:schemeClr val="dk1"/>
                </a:solidFill>
                <a:latin typeface="Times New Roman"/>
                <a:ea typeface="Times New Roman"/>
                <a:cs typeface="Times New Roman"/>
                <a:sym typeface="Times New Roman"/>
              </a:defRPr>
            </a:lvl6pPr>
            <a:lvl7pPr marR="0" lvl="6" algn="ctr" rtl="0">
              <a:spcBef>
                <a:spcPts val="0"/>
              </a:spcBef>
              <a:spcAft>
                <a:spcPts val="0"/>
              </a:spcAft>
              <a:buSzPts val="1400"/>
              <a:buNone/>
              <a:defRPr sz="4000" b="0" i="0" u="none" strike="noStrike" cap="none">
                <a:solidFill>
                  <a:schemeClr val="dk1"/>
                </a:solidFill>
                <a:latin typeface="Times New Roman"/>
                <a:ea typeface="Times New Roman"/>
                <a:cs typeface="Times New Roman"/>
                <a:sym typeface="Times New Roman"/>
              </a:defRPr>
            </a:lvl7pPr>
            <a:lvl8pPr marR="0" lvl="7" algn="ctr" rtl="0">
              <a:spcBef>
                <a:spcPts val="0"/>
              </a:spcBef>
              <a:spcAft>
                <a:spcPts val="0"/>
              </a:spcAft>
              <a:buSzPts val="1400"/>
              <a:buNone/>
              <a:defRPr sz="4000" b="0" i="0" u="none" strike="noStrike" cap="none">
                <a:solidFill>
                  <a:schemeClr val="dk1"/>
                </a:solidFill>
                <a:latin typeface="Times New Roman"/>
                <a:ea typeface="Times New Roman"/>
                <a:cs typeface="Times New Roman"/>
                <a:sym typeface="Times New Roman"/>
              </a:defRPr>
            </a:lvl8pPr>
            <a:lvl9pPr marR="0" lvl="8" algn="ctr" rtl="0">
              <a:spcBef>
                <a:spcPts val="0"/>
              </a:spcBef>
              <a:spcAft>
                <a:spcPts val="0"/>
              </a:spcAft>
              <a:buSzPts val="1400"/>
              <a:buNone/>
              <a:defRPr sz="4000" b="0" i="0" u="none" strike="noStrike" cap="none">
                <a:solidFill>
                  <a:schemeClr val="dk1"/>
                </a:solidFill>
                <a:latin typeface="Times New Roman"/>
                <a:ea typeface="Times New Roman"/>
                <a:cs typeface="Times New Roman"/>
                <a:sym typeface="Times New Roman"/>
              </a:defRPr>
            </a:lvl9pPr>
          </a:lstStyle>
          <a:p>
            <a:endParaRPr/>
          </a:p>
        </p:txBody>
      </p:sp>
      <p:sp>
        <p:nvSpPr>
          <p:cNvPr id="12" name="Google Shape;12;p1"/>
          <p:cNvSpPr txBox="1">
            <a:spLocks noGrp="1"/>
          </p:cNvSpPr>
          <p:nvPr>
            <p:ph type="body" idx="1"/>
          </p:nvPr>
        </p:nvSpPr>
        <p:spPr>
          <a:xfrm>
            <a:off x="457200" y="1600200"/>
            <a:ext cx="8229600" cy="4525962"/>
          </a:xfrm>
          <a:prstGeom prst="rect">
            <a:avLst/>
          </a:prstGeom>
          <a:noFill/>
          <a:ln>
            <a:noFill/>
          </a:ln>
        </p:spPr>
        <p:txBody>
          <a:bodyPr spcFirstLastPara="1" wrap="square" lIns="91425" tIns="45700" rIns="91425" bIns="45700" anchor="t" anchorCtr="0">
            <a:noAutofit/>
          </a:bodyPr>
          <a:lstStyle>
            <a:lvl1pPr marL="457200" marR="0" lvl="0" indent="-381000" algn="l" rtl="0">
              <a:spcBef>
                <a:spcPts val="480"/>
              </a:spcBef>
              <a:spcAft>
                <a:spcPts val="0"/>
              </a:spcAft>
              <a:buClr>
                <a:schemeClr val="dk1"/>
              </a:buClr>
              <a:buSzPts val="2400"/>
              <a:buFont typeface="Arial"/>
              <a:buChar char="•"/>
              <a:defRPr sz="2400" b="0" i="0" u="none" strike="noStrike" cap="none">
                <a:solidFill>
                  <a:schemeClr val="dk1"/>
                </a:solidFill>
                <a:latin typeface="Times New Roman"/>
                <a:ea typeface="Times New Roman"/>
                <a:cs typeface="Times New Roman"/>
                <a:sym typeface="Times New Roman"/>
              </a:defRPr>
            </a:lvl1pPr>
            <a:lvl2pPr marL="914400" marR="0" lvl="1" indent="-381000" algn="l" rtl="0">
              <a:spcBef>
                <a:spcPts val="480"/>
              </a:spcBef>
              <a:spcAft>
                <a:spcPts val="0"/>
              </a:spcAft>
              <a:buClr>
                <a:schemeClr val="dk1"/>
              </a:buClr>
              <a:buSzPts val="2400"/>
              <a:buFont typeface="Arial"/>
              <a:buChar char="–"/>
              <a:defRPr sz="2400" b="0" i="0" u="none" strike="noStrike" cap="none">
                <a:solidFill>
                  <a:schemeClr val="dk1"/>
                </a:solidFill>
                <a:latin typeface="Times New Roman"/>
                <a:ea typeface="Times New Roman"/>
                <a:cs typeface="Times New Roman"/>
                <a:sym typeface="Times New Roman"/>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Times New Roman"/>
                <a:ea typeface="Times New Roman"/>
                <a:cs typeface="Times New Roman"/>
                <a:sym typeface="Times New Roman"/>
              </a:defRPr>
            </a:lvl3pPr>
            <a:lvl4pPr marL="1828800" marR="0" lvl="3" indent="-381000" algn="l" rtl="0">
              <a:spcBef>
                <a:spcPts val="480"/>
              </a:spcBef>
              <a:spcAft>
                <a:spcPts val="0"/>
              </a:spcAft>
              <a:buClr>
                <a:schemeClr val="dk1"/>
              </a:buClr>
              <a:buSzPts val="2400"/>
              <a:buFont typeface="Arial"/>
              <a:buChar char="–"/>
              <a:defRPr sz="2400" b="0" i="0" u="none" strike="noStrike" cap="none">
                <a:solidFill>
                  <a:schemeClr val="dk1"/>
                </a:solidFill>
                <a:latin typeface="Times New Roman"/>
                <a:ea typeface="Times New Roman"/>
                <a:cs typeface="Times New Roman"/>
                <a:sym typeface="Times New Roman"/>
              </a:defRPr>
            </a:lvl4pPr>
            <a:lvl5pPr marL="2286000" marR="0" lvl="4" indent="-381000" algn="l" rtl="0">
              <a:spcBef>
                <a:spcPts val="480"/>
              </a:spcBef>
              <a:spcAft>
                <a:spcPts val="0"/>
              </a:spcAft>
              <a:buClr>
                <a:schemeClr val="dk1"/>
              </a:buClr>
              <a:buSzPts val="2400"/>
              <a:buFont typeface="Arial"/>
              <a:buChar char="»"/>
              <a:defRPr sz="2400" b="0" i="0" u="none" strike="noStrike" cap="none">
                <a:solidFill>
                  <a:schemeClr val="dk1"/>
                </a:solidFill>
                <a:latin typeface="Times New Roman"/>
                <a:ea typeface="Times New Roman"/>
                <a:cs typeface="Times New Roman"/>
                <a:sym typeface="Times New Roman"/>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3" name="Google Shape;13;p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SzPts val="1400"/>
              <a:buNone/>
              <a:defRPr sz="1200" b="0" i="0" u="none" strike="noStrike" cap="none">
                <a:solidFill>
                  <a:srgbClr val="898989"/>
                </a:solidFill>
                <a:latin typeface="Times New Roman"/>
                <a:ea typeface="Times New Roman"/>
                <a:cs typeface="Times New Roman"/>
                <a:sym typeface="Times New Roman"/>
              </a:defRPr>
            </a:lvl1pPr>
            <a:lvl2pPr marR="0" lvl="1" algn="l" rtl="0">
              <a:lnSpc>
                <a:spcPct val="100000"/>
              </a:lnSpc>
              <a:spcBef>
                <a:spcPts val="0"/>
              </a:spcBef>
              <a:spcAft>
                <a:spcPts val="0"/>
              </a:spcAft>
              <a:buSzPts val="1400"/>
              <a:buNone/>
              <a:defRPr sz="1800" b="0" i="0" u="none" strike="noStrike" cap="none">
                <a:solidFill>
                  <a:schemeClr val="dk1"/>
                </a:solidFill>
                <a:latin typeface="Verdana"/>
                <a:ea typeface="Verdana"/>
                <a:cs typeface="Verdana"/>
                <a:sym typeface="Verdana"/>
              </a:defRPr>
            </a:lvl2pPr>
            <a:lvl3pPr marR="0" lvl="2" algn="l" rtl="0">
              <a:lnSpc>
                <a:spcPct val="100000"/>
              </a:lnSpc>
              <a:spcBef>
                <a:spcPts val="0"/>
              </a:spcBef>
              <a:spcAft>
                <a:spcPts val="0"/>
              </a:spcAft>
              <a:buSzPts val="1400"/>
              <a:buNone/>
              <a:defRPr sz="1800" b="0" i="0" u="none" strike="noStrike" cap="none">
                <a:solidFill>
                  <a:schemeClr val="dk1"/>
                </a:solidFill>
                <a:latin typeface="Verdana"/>
                <a:ea typeface="Verdana"/>
                <a:cs typeface="Verdana"/>
                <a:sym typeface="Verdana"/>
              </a:defRPr>
            </a:lvl3pPr>
            <a:lvl4pPr marR="0" lvl="3" algn="l" rtl="0">
              <a:lnSpc>
                <a:spcPct val="100000"/>
              </a:lnSpc>
              <a:spcBef>
                <a:spcPts val="0"/>
              </a:spcBef>
              <a:spcAft>
                <a:spcPts val="0"/>
              </a:spcAft>
              <a:buSzPts val="1400"/>
              <a:buNone/>
              <a:defRPr sz="1800" b="0" i="0" u="none" strike="noStrike" cap="none">
                <a:solidFill>
                  <a:schemeClr val="dk1"/>
                </a:solidFill>
                <a:latin typeface="Verdana"/>
                <a:ea typeface="Verdana"/>
                <a:cs typeface="Verdana"/>
                <a:sym typeface="Verdana"/>
              </a:defRPr>
            </a:lvl4pPr>
            <a:lvl5pPr marR="0" lvl="4" algn="l" rtl="0">
              <a:lnSpc>
                <a:spcPct val="100000"/>
              </a:lnSpc>
              <a:spcBef>
                <a:spcPts val="0"/>
              </a:spcBef>
              <a:spcAft>
                <a:spcPts val="0"/>
              </a:spcAft>
              <a:buSzPts val="1400"/>
              <a:buNone/>
              <a:defRPr sz="1800" b="0" i="0" u="none" strike="noStrike" cap="none">
                <a:solidFill>
                  <a:schemeClr val="dk1"/>
                </a:solidFill>
                <a:latin typeface="Verdana"/>
                <a:ea typeface="Verdana"/>
                <a:cs typeface="Verdana"/>
                <a:sym typeface="Verdana"/>
              </a:defRPr>
            </a:lvl5pPr>
            <a:lvl6pPr marR="0" lvl="5" algn="l" rtl="0">
              <a:lnSpc>
                <a:spcPct val="100000"/>
              </a:lnSpc>
              <a:spcBef>
                <a:spcPts val="0"/>
              </a:spcBef>
              <a:spcAft>
                <a:spcPts val="0"/>
              </a:spcAft>
              <a:buSzPts val="1400"/>
              <a:buNone/>
              <a:defRPr sz="1800" b="0" i="0" u="none" strike="noStrike" cap="none">
                <a:solidFill>
                  <a:schemeClr val="dk1"/>
                </a:solidFill>
                <a:latin typeface="Verdana"/>
                <a:ea typeface="Verdana"/>
                <a:cs typeface="Verdana"/>
                <a:sym typeface="Verdana"/>
              </a:defRPr>
            </a:lvl6pPr>
            <a:lvl7pPr marR="0" lvl="6" algn="l" rtl="0">
              <a:lnSpc>
                <a:spcPct val="100000"/>
              </a:lnSpc>
              <a:spcBef>
                <a:spcPts val="0"/>
              </a:spcBef>
              <a:spcAft>
                <a:spcPts val="0"/>
              </a:spcAft>
              <a:buSzPts val="1400"/>
              <a:buNone/>
              <a:defRPr sz="1800" b="0" i="0" u="none" strike="noStrike" cap="none">
                <a:solidFill>
                  <a:schemeClr val="dk1"/>
                </a:solidFill>
                <a:latin typeface="Verdana"/>
                <a:ea typeface="Verdana"/>
                <a:cs typeface="Verdana"/>
                <a:sym typeface="Verdana"/>
              </a:defRPr>
            </a:lvl7pPr>
            <a:lvl8pPr marR="0" lvl="7" algn="l" rtl="0">
              <a:lnSpc>
                <a:spcPct val="100000"/>
              </a:lnSpc>
              <a:spcBef>
                <a:spcPts val="0"/>
              </a:spcBef>
              <a:spcAft>
                <a:spcPts val="0"/>
              </a:spcAft>
              <a:buSzPts val="1400"/>
              <a:buNone/>
              <a:defRPr sz="1800" b="0" i="0" u="none" strike="noStrike" cap="none">
                <a:solidFill>
                  <a:schemeClr val="dk1"/>
                </a:solidFill>
                <a:latin typeface="Verdana"/>
                <a:ea typeface="Verdana"/>
                <a:cs typeface="Verdana"/>
                <a:sym typeface="Verdana"/>
              </a:defRPr>
            </a:lvl8pPr>
            <a:lvl9pPr marR="0" lvl="8" algn="l" rtl="0">
              <a:lnSpc>
                <a:spcPct val="100000"/>
              </a:lnSpc>
              <a:spcBef>
                <a:spcPts val="0"/>
              </a:spcBef>
              <a:spcAft>
                <a:spcPts val="0"/>
              </a:spcAft>
              <a:buSzPts val="1400"/>
              <a:buNone/>
              <a:defRPr sz="1800" b="0" i="0" u="none" strike="noStrike" cap="none">
                <a:solidFill>
                  <a:schemeClr val="dk1"/>
                </a:solidFill>
                <a:latin typeface="Verdana"/>
                <a:ea typeface="Verdana"/>
                <a:cs typeface="Verdana"/>
                <a:sym typeface="Verdana"/>
              </a:defRPr>
            </a:lvl9pPr>
          </a:lstStyle>
          <a:p>
            <a:endParaRPr/>
          </a:p>
        </p:txBody>
      </p:sp>
      <p:sp>
        <p:nvSpPr>
          <p:cNvPr id="14" name="Google Shape;14;p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SzPts val="1400"/>
              <a:buNone/>
              <a:defRPr sz="1200" b="0" i="0" u="none" strike="noStrike" cap="none">
                <a:solidFill>
                  <a:srgbClr val="898989"/>
                </a:solidFill>
                <a:latin typeface="Times New Roman"/>
                <a:ea typeface="Times New Roman"/>
                <a:cs typeface="Times New Roman"/>
                <a:sym typeface="Times New Roman"/>
              </a:defRPr>
            </a:lvl1pPr>
            <a:lvl2pPr marR="0" lvl="1" algn="l" rtl="0">
              <a:lnSpc>
                <a:spcPct val="100000"/>
              </a:lnSpc>
              <a:spcBef>
                <a:spcPts val="0"/>
              </a:spcBef>
              <a:spcAft>
                <a:spcPts val="0"/>
              </a:spcAft>
              <a:buSzPts val="1400"/>
              <a:buNone/>
              <a:defRPr sz="1800" b="0" i="0" u="none" strike="noStrike" cap="none">
                <a:solidFill>
                  <a:schemeClr val="dk1"/>
                </a:solidFill>
                <a:latin typeface="Verdana"/>
                <a:ea typeface="Verdana"/>
                <a:cs typeface="Verdana"/>
                <a:sym typeface="Verdana"/>
              </a:defRPr>
            </a:lvl2pPr>
            <a:lvl3pPr marR="0" lvl="2" algn="l" rtl="0">
              <a:lnSpc>
                <a:spcPct val="100000"/>
              </a:lnSpc>
              <a:spcBef>
                <a:spcPts val="0"/>
              </a:spcBef>
              <a:spcAft>
                <a:spcPts val="0"/>
              </a:spcAft>
              <a:buSzPts val="1400"/>
              <a:buNone/>
              <a:defRPr sz="1800" b="0" i="0" u="none" strike="noStrike" cap="none">
                <a:solidFill>
                  <a:schemeClr val="dk1"/>
                </a:solidFill>
                <a:latin typeface="Verdana"/>
                <a:ea typeface="Verdana"/>
                <a:cs typeface="Verdana"/>
                <a:sym typeface="Verdana"/>
              </a:defRPr>
            </a:lvl3pPr>
            <a:lvl4pPr marR="0" lvl="3" algn="l" rtl="0">
              <a:lnSpc>
                <a:spcPct val="100000"/>
              </a:lnSpc>
              <a:spcBef>
                <a:spcPts val="0"/>
              </a:spcBef>
              <a:spcAft>
                <a:spcPts val="0"/>
              </a:spcAft>
              <a:buSzPts val="1400"/>
              <a:buNone/>
              <a:defRPr sz="1800" b="0" i="0" u="none" strike="noStrike" cap="none">
                <a:solidFill>
                  <a:schemeClr val="dk1"/>
                </a:solidFill>
                <a:latin typeface="Verdana"/>
                <a:ea typeface="Verdana"/>
                <a:cs typeface="Verdana"/>
                <a:sym typeface="Verdana"/>
              </a:defRPr>
            </a:lvl4pPr>
            <a:lvl5pPr marR="0" lvl="4" algn="l" rtl="0">
              <a:lnSpc>
                <a:spcPct val="100000"/>
              </a:lnSpc>
              <a:spcBef>
                <a:spcPts val="0"/>
              </a:spcBef>
              <a:spcAft>
                <a:spcPts val="0"/>
              </a:spcAft>
              <a:buSzPts val="1400"/>
              <a:buNone/>
              <a:defRPr sz="1800" b="0" i="0" u="none" strike="noStrike" cap="none">
                <a:solidFill>
                  <a:schemeClr val="dk1"/>
                </a:solidFill>
                <a:latin typeface="Verdana"/>
                <a:ea typeface="Verdana"/>
                <a:cs typeface="Verdana"/>
                <a:sym typeface="Verdana"/>
              </a:defRPr>
            </a:lvl5pPr>
            <a:lvl6pPr marR="0" lvl="5" algn="l" rtl="0">
              <a:lnSpc>
                <a:spcPct val="100000"/>
              </a:lnSpc>
              <a:spcBef>
                <a:spcPts val="0"/>
              </a:spcBef>
              <a:spcAft>
                <a:spcPts val="0"/>
              </a:spcAft>
              <a:buSzPts val="1400"/>
              <a:buNone/>
              <a:defRPr sz="1800" b="0" i="0" u="none" strike="noStrike" cap="none">
                <a:solidFill>
                  <a:schemeClr val="dk1"/>
                </a:solidFill>
                <a:latin typeface="Verdana"/>
                <a:ea typeface="Verdana"/>
                <a:cs typeface="Verdana"/>
                <a:sym typeface="Verdana"/>
              </a:defRPr>
            </a:lvl6pPr>
            <a:lvl7pPr marR="0" lvl="6" algn="l" rtl="0">
              <a:lnSpc>
                <a:spcPct val="100000"/>
              </a:lnSpc>
              <a:spcBef>
                <a:spcPts val="0"/>
              </a:spcBef>
              <a:spcAft>
                <a:spcPts val="0"/>
              </a:spcAft>
              <a:buSzPts val="1400"/>
              <a:buNone/>
              <a:defRPr sz="1800" b="0" i="0" u="none" strike="noStrike" cap="none">
                <a:solidFill>
                  <a:schemeClr val="dk1"/>
                </a:solidFill>
                <a:latin typeface="Verdana"/>
                <a:ea typeface="Verdana"/>
                <a:cs typeface="Verdana"/>
                <a:sym typeface="Verdana"/>
              </a:defRPr>
            </a:lvl7pPr>
            <a:lvl8pPr marR="0" lvl="7" algn="l" rtl="0">
              <a:lnSpc>
                <a:spcPct val="100000"/>
              </a:lnSpc>
              <a:spcBef>
                <a:spcPts val="0"/>
              </a:spcBef>
              <a:spcAft>
                <a:spcPts val="0"/>
              </a:spcAft>
              <a:buSzPts val="1400"/>
              <a:buNone/>
              <a:defRPr sz="1800" b="0" i="0" u="none" strike="noStrike" cap="none">
                <a:solidFill>
                  <a:schemeClr val="dk1"/>
                </a:solidFill>
                <a:latin typeface="Verdana"/>
                <a:ea typeface="Verdana"/>
                <a:cs typeface="Verdana"/>
                <a:sym typeface="Verdana"/>
              </a:defRPr>
            </a:lvl8pPr>
            <a:lvl9pPr marR="0" lvl="8" algn="l" rtl="0">
              <a:lnSpc>
                <a:spcPct val="100000"/>
              </a:lnSpc>
              <a:spcBef>
                <a:spcPts val="0"/>
              </a:spcBef>
              <a:spcAft>
                <a:spcPts val="0"/>
              </a:spcAft>
              <a:buSzPts val="1400"/>
              <a:buNone/>
              <a:defRPr sz="1800" b="0" i="0" u="none" strike="noStrike" cap="none">
                <a:solidFill>
                  <a:schemeClr val="dk1"/>
                </a:solidFill>
                <a:latin typeface="Verdana"/>
                <a:ea typeface="Verdana"/>
                <a:cs typeface="Verdana"/>
                <a:sym typeface="Verdana"/>
              </a:defRPr>
            </a:lvl9pPr>
          </a:lstStyle>
          <a:p>
            <a:endParaRPr/>
          </a:p>
        </p:txBody>
      </p:sp>
      <p:sp>
        <p:nvSpPr>
          <p:cNvPr id="15" name="Google Shape;15;p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98989"/>
              </a:buClr>
              <a:buSzPts val="1200"/>
              <a:buFont typeface="Times New Roman"/>
              <a:buNone/>
              <a:defRPr sz="1200" b="0" i="0" u="none" strike="noStrike" cap="none">
                <a:solidFill>
                  <a:srgbClr val="898989"/>
                </a:solidFill>
                <a:latin typeface="Times New Roman"/>
                <a:ea typeface="Times New Roman"/>
                <a:cs typeface="Times New Roman"/>
                <a:sym typeface="Times New Roman"/>
              </a:defRPr>
            </a:lvl1pPr>
            <a:lvl2pPr marL="0" marR="0" lvl="1" indent="0" algn="r" rtl="0">
              <a:lnSpc>
                <a:spcPct val="100000"/>
              </a:lnSpc>
              <a:spcBef>
                <a:spcPts val="0"/>
              </a:spcBef>
              <a:spcAft>
                <a:spcPts val="0"/>
              </a:spcAft>
              <a:buClr>
                <a:srgbClr val="898989"/>
              </a:buClr>
              <a:buSzPts val="1200"/>
              <a:buFont typeface="Times New Roman"/>
              <a:buNone/>
              <a:defRPr sz="1200" b="0" i="0" u="none" strike="noStrike" cap="none">
                <a:solidFill>
                  <a:srgbClr val="898989"/>
                </a:solidFill>
                <a:latin typeface="Times New Roman"/>
                <a:ea typeface="Times New Roman"/>
                <a:cs typeface="Times New Roman"/>
                <a:sym typeface="Times New Roman"/>
              </a:defRPr>
            </a:lvl2pPr>
            <a:lvl3pPr marL="0" marR="0" lvl="2" indent="0" algn="r" rtl="0">
              <a:lnSpc>
                <a:spcPct val="100000"/>
              </a:lnSpc>
              <a:spcBef>
                <a:spcPts val="0"/>
              </a:spcBef>
              <a:spcAft>
                <a:spcPts val="0"/>
              </a:spcAft>
              <a:buClr>
                <a:srgbClr val="898989"/>
              </a:buClr>
              <a:buSzPts val="1200"/>
              <a:buFont typeface="Times New Roman"/>
              <a:buNone/>
              <a:defRPr sz="1200" b="0" i="0" u="none" strike="noStrike" cap="none">
                <a:solidFill>
                  <a:srgbClr val="898989"/>
                </a:solidFill>
                <a:latin typeface="Times New Roman"/>
                <a:ea typeface="Times New Roman"/>
                <a:cs typeface="Times New Roman"/>
                <a:sym typeface="Times New Roman"/>
              </a:defRPr>
            </a:lvl3pPr>
            <a:lvl4pPr marL="0" marR="0" lvl="3" indent="0" algn="r" rtl="0">
              <a:lnSpc>
                <a:spcPct val="100000"/>
              </a:lnSpc>
              <a:spcBef>
                <a:spcPts val="0"/>
              </a:spcBef>
              <a:spcAft>
                <a:spcPts val="0"/>
              </a:spcAft>
              <a:buClr>
                <a:srgbClr val="898989"/>
              </a:buClr>
              <a:buSzPts val="1200"/>
              <a:buFont typeface="Times New Roman"/>
              <a:buNone/>
              <a:defRPr sz="1200" b="0" i="0" u="none" strike="noStrike" cap="none">
                <a:solidFill>
                  <a:srgbClr val="898989"/>
                </a:solidFill>
                <a:latin typeface="Times New Roman"/>
                <a:ea typeface="Times New Roman"/>
                <a:cs typeface="Times New Roman"/>
                <a:sym typeface="Times New Roman"/>
              </a:defRPr>
            </a:lvl4pPr>
            <a:lvl5pPr marL="0" marR="0" lvl="4" indent="0" algn="r" rtl="0">
              <a:lnSpc>
                <a:spcPct val="100000"/>
              </a:lnSpc>
              <a:spcBef>
                <a:spcPts val="0"/>
              </a:spcBef>
              <a:spcAft>
                <a:spcPts val="0"/>
              </a:spcAft>
              <a:buClr>
                <a:srgbClr val="898989"/>
              </a:buClr>
              <a:buSzPts val="1200"/>
              <a:buFont typeface="Times New Roman"/>
              <a:buNone/>
              <a:defRPr sz="1200" b="0" i="0" u="none" strike="noStrike" cap="none">
                <a:solidFill>
                  <a:srgbClr val="898989"/>
                </a:solidFill>
                <a:latin typeface="Times New Roman"/>
                <a:ea typeface="Times New Roman"/>
                <a:cs typeface="Times New Roman"/>
                <a:sym typeface="Times New Roman"/>
              </a:defRPr>
            </a:lvl5pPr>
            <a:lvl6pPr marL="0" marR="0" lvl="5" indent="0" algn="r" rtl="0">
              <a:lnSpc>
                <a:spcPct val="100000"/>
              </a:lnSpc>
              <a:spcBef>
                <a:spcPts val="0"/>
              </a:spcBef>
              <a:spcAft>
                <a:spcPts val="0"/>
              </a:spcAft>
              <a:buClr>
                <a:srgbClr val="898989"/>
              </a:buClr>
              <a:buSzPts val="1200"/>
              <a:buFont typeface="Times New Roman"/>
              <a:buNone/>
              <a:defRPr sz="1200" b="0" i="0" u="none" strike="noStrike" cap="none">
                <a:solidFill>
                  <a:srgbClr val="898989"/>
                </a:solidFill>
                <a:latin typeface="Times New Roman"/>
                <a:ea typeface="Times New Roman"/>
                <a:cs typeface="Times New Roman"/>
                <a:sym typeface="Times New Roman"/>
              </a:defRPr>
            </a:lvl6pPr>
            <a:lvl7pPr marL="0" marR="0" lvl="6" indent="0" algn="r" rtl="0">
              <a:lnSpc>
                <a:spcPct val="100000"/>
              </a:lnSpc>
              <a:spcBef>
                <a:spcPts val="0"/>
              </a:spcBef>
              <a:spcAft>
                <a:spcPts val="0"/>
              </a:spcAft>
              <a:buClr>
                <a:srgbClr val="898989"/>
              </a:buClr>
              <a:buSzPts val="1200"/>
              <a:buFont typeface="Times New Roman"/>
              <a:buNone/>
              <a:defRPr sz="1200" b="0" i="0" u="none" strike="noStrike" cap="none">
                <a:solidFill>
                  <a:srgbClr val="898989"/>
                </a:solidFill>
                <a:latin typeface="Times New Roman"/>
                <a:ea typeface="Times New Roman"/>
                <a:cs typeface="Times New Roman"/>
                <a:sym typeface="Times New Roman"/>
              </a:defRPr>
            </a:lvl7pPr>
            <a:lvl8pPr marL="0" marR="0" lvl="7" indent="0" algn="r" rtl="0">
              <a:lnSpc>
                <a:spcPct val="100000"/>
              </a:lnSpc>
              <a:spcBef>
                <a:spcPts val="0"/>
              </a:spcBef>
              <a:spcAft>
                <a:spcPts val="0"/>
              </a:spcAft>
              <a:buClr>
                <a:srgbClr val="898989"/>
              </a:buClr>
              <a:buSzPts val="1200"/>
              <a:buFont typeface="Times New Roman"/>
              <a:buNone/>
              <a:defRPr sz="1200" b="0" i="0" u="none" strike="noStrike" cap="none">
                <a:solidFill>
                  <a:srgbClr val="898989"/>
                </a:solidFill>
                <a:latin typeface="Times New Roman"/>
                <a:ea typeface="Times New Roman"/>
                <a:cs typeface="Times New Roman"/>
                <a:sym typeface="Times New Roman"/>
              </a:defRPr>
            </a:lvl8pPr>
            <a:lvl9pPr marL="0" marR="0" lvl="8" indent="0" algn="r" rtl="0">
              <a:lnSpc>
                <a:spcPct val="100000"/>
              </a:lnSpc>
              <a:spcBef>
                <a:spcPts val="0"/>
              </a:spcBef>
              <a:spcAft>
                <a:spcPts val="0"/>
              </a:spcAft>
              <a:buClr>
                <a:srgbClr val="898989"/>
              </a:buClr>
              <a:buSzPts val="1200"/>
              <a:buFont typeface="Times New Roman"/>
              <a:buNone/>
              <a:defRPr sz="1200" b="0" i="0" u="none" strike="noStrike" cap="none">
                <a:solidFill>
                  <a:srgbClr val="898989"/>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US"/>
              <a:t>‹#›</a:t>
            </a:fld>
            <a:endParaRPr sz="1400">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48" r:id="rId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2"/>
        <p:cNvGrpSpPr/>
        <p:nvPr/>
      </p:nvGrpSpPr>
      <p:grpSpPr>
        <a:xfrm>
          <a:off x="0" y="0"/>
          <a:ext cx="0" cy="0"/>
          <a:chOff x="0" y="0"/>
          <a:chExt cx="0" cy="0"/>
        </a:xfrm>
      </p:grpSpPr>
      <p:sp>
        <p:nvSpPr>
          <p:cNvPr id="23" name="Google Shape;23;p3"/>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4000" b="0" i="0" u="none" strike="noStrike" cap="none">
                <a:solidFill>
                  <a:schemeClr val="dk1"/>
                </a:solidFill>
                <a:latin typeface="Times New Roman"/>
                <a:ea typeface="Times New Roman"/>
                <a:cs typeface="Times New Roman"/>
                <a:sym typeface="Times New Roman"/>
              </a:defRPr>
            </a:lvl1pPr>
            <a:lvl2pPr marR="0" lvl="1" algn="ctr" rtl="0">
              <a:spcBef>
                <a:spcPts val="0"/>
              </a:spcBef>
              <a:spcAft>
                <a:spcPts val="0"/>
              </a:spcAft>
              <a:buSzPts val="1400"/>
              <a:buNone/>
              <a:defRPr sz="4000" b="0" i="0" u="none" strike="noStrike" cap="none">
                <a:solidFill>
                  <a:schemeClr val="dk1"/>
                </a:solidFill>
                <a:latin typeface="Times New Roman"/>
                <a:ea typeface="Times New Roman"/>
                <a:cs typeface="Times New Roman"/>
                <a:sym typeface="Times New Roman"/>
              </a:defRPr>
            </a:lvl2pPr>
            <a:lvl3pPr marR="0" lvl="2" algn="ctr" rtl="0">
              <a:spcBef>
                <a:spcPts val="0"/>
              </a:spcBef>
              <a:spcAft>
                <a:spcPts val="0"/>
              </a:spcAft>
              <a:buSzPts val="1400"/>
              <a:buNone/>
              <a:defRPr sz="4000" b="0" i="0" u="none" strike="noStrike" cap="none">
                <a:solidFill>
                  <a:schemeClr val="dk1"/>
                </a:solidFill>
                <a:latin typeface="Times New Roman"/>
                <a:ea typeface="Times New Roman"/>
                <a:cs typeface="Times New Roman"/>
                <a:sym typeface="Times New Roman"/>
              </a:defRPr>
            </a:lvl3pPr>
            <a:lvl4pPr marR="0" lvl="3" algn="ctr" rtl="0">
              <a:spcBef>
                <a:spcPts val="0"/>
              </a:spcBef>
              <a:spcAft>
                <a:spcPts val="0"/>
              </a:spcAft>
              <a:buSzPts val="1400"/>
              <a:buNone/>
              <a:defRPr sz="4000" b="0" i="0" u="none" strike="noStrike" cap="none">
                <a:solidFill>
                  <a:schemeClr val="dk1"/>
                </a:solidFill>
                <a:latin typeface="Times New Roman"/>
                <a:ea typeface="Times New Roman"/>
                <a:cs typeface="Times New Roman"/>
                <a:sym typeface="Times New Roman"/>
              </a:defRPr>
            </a:lvl4pPr>
            <a:lvl5pPr marR="0" lvl="4" algn="ctr" rtl="0">
              <a:spcBef>
                <a:spcPts val="0"/>
              </a:spcBef>
              <a:spcAft>
                <a:spcPts val="0"/>
              </a:spcAft>
              <a:buSzPts val="1400"/>
              <a:buNone/>
              <a:defRPr sz="4000" b="0" i="0" u="none" strike="noStrike" cap="none">
                <a:solidFill>
                  <a:schemeClr val="dk1"/>
                </a:solidFill>
                <a:latin typeface="Times New Roman"/>
                <a:ea typeface="Times New Roman"/>
                <a:cs typeface="Times New Roman"/>
                <a:sym typeface="Times New Roman"/>
              </a:defRPr>
            </a:lvl5pPr>
            <a:lvl6pPr marR="0" lvl="5" algn="ctr" rtl="0">
              <a:spcBef>
                <a:spcPts val="0"/>
              </a:spcBef>
              <a:spcAft>
                <a:spcPts val="0"/>
              </a:spcAft>
              <a:buSzPts val="1400"/>
              <a:buNone/>
              <a:defRPr sz="4000" b="0" i="0" u="none" strike="noStrike" cap="none">
                <a:solidFill>
                  <a:schemeClr val="dk1"/>
                </a:solidFill>
                <a:latin typeface="Times New Roman"/>
                <a:ea typeface="Times New Roman"/>
                <a:cs typeface="Times New Roman"/>
                <a:sym typeface="Times New Roman"/>
              </a:defRPr>
            </a:lvl6pPr>
            <a:lvl7pPr marR="0" lvl="6" algn="ctr" rtl="0">
              <a:spcBef>
                <a:spcPts val="0"/>
              </a:spcBef>
              <a:spcAft>
                <a:spcPts val="0"/>
              </a:spcAft>
              <a:buSzPts val="1400"/>
              <a:buNone/>
              <a:defRPr sz="4000" b="0" i="0" u="none" strike="noStrike" cap="none">
                <a:solidFill>
                  <a:schemeClr val="dk1"/>
                </a:solidFill>
                <a:latin typeface="Times New Roman"/>
                <a:ea typeface="Times New Roman"/>
                <a:cs typeface="Times New Roman"/>
                <a:sym typeface="Times New Roman"/>
              </a:defRPr>
            </a:lvl7pPr>
            <a:lvl8pPr marR="0" lvl="7" algn="ctr" rtl="0">
              <a:spcBef>
                <a:spcPts val="0"/>
              </a:spcBef>
              <a:spcAft>
                <a:spcPts val="0"/>
              </a:spcAft>
              <a:buSzPts val="1400"/>
              <a:buNone/>
              <a:defRPr sz="4000" b="0" i="0" u="none" strike="noStrike" cap="none">
                <a:solidFill>
                  <a:schemeClr val="dk1"/>
                </a:solidFill>
                <a:latin typeface="Times New Roman"/>
                <a:ea typeface="Times New Roman"/>
                <a:cs typeface="Times New Roman"/>
                <a:sym typeface="Times New Roman"/>
              </a:defRPr>
            </a:lvl8pPr>
            <a:lvl9pPr marR="0" lvl="8" algn="ctr" rtl="0">
              <a:spcBef>
                <a:spcPts val="0"/>
              </a:spcBef>
              <a:spcAft>
                <a:spcPts val="0"/>
              </a:spcAft>
              <a:buSzPts val="1400"/>
              <a:buNone/>
              <a:defRPr sz="4000" b="0" i="0" u="none" strike="noStrike" cap="none">
                <a:solidFill>
                  <a:schemeClr val="dk1"/>
                </a:solidFill>
                <a:latin typeface="Times New Roman"/>
                <a:ea typeface="Times New Roman"/>
                <a:cs typeface="Times New Roman"/>
                <a:sym typeface="Times New Roman"/>
              </a:defRPr>
            </a:lvl9pPr>
          </a:lstStyle>
          <a:p>
            <a:endParaRPr/>
          </a:p>
        </p:txBody>
      </p:sp>
      <p:sp>
        <p:nvSpPr>
          <p:cNvPr id="24" name="Google Shape;24;p3"/>
          <p:cNvSpPr txBox="1">
            <a:spLocks noGrp="1"/>
          </p:cNvSpPr>
          <p:nvPr>
            <p:ph type="body" idx="1"/>
          </p:nvPr>
        </p:nvSpPr>
        <p:spPr>
          <a:xfrm>
            <a:off x="457200" y="1600200"/>
            <a:ext cx="8229600" cy="4525962"/>
          </a:xfrm>
          <a:prstGeom prst="rect">
            <a:avLst/>
          </a:prstGeom>
          <a:noFill/>
          <a:ln>
            <a:noFill/>
          </a:ln>
        </p:spPr>
        <p:txBody>
          <a:bodyPr spcFirstLastPara="1" wrap="square" lIns="91425" tIns="45700" rIns="91425" bIns="45700" anchor="t" anchorCtr="0">
            <a:noAutofit/>
          </a:bodyPr>
          <a:lstStyle>
            <a:lvl1pPr marL="457200" marR="0" lvl="0" indent="-381000" algn="l" rtl="0">
              <a:spcBef>
                <a:spcPts val="480"/>
              </a:spcBef>
              <a:spcAft>
                <a:spcPts val="0"/>
              </a:spcAft>
              <a:buClr>
                <a:schemeClr val="dk1"/>
              </a:buClr>
              <a:buSzPts val="2400"/>
              <a:buFont typeface="Arial"/>
              <a:buChar char="•"/>
              <a:defRPr sz="2400" b="0" i="0" u="none" strike="noStrike" cap="none">
                <a:solidFill>
                  <a:schemeClr val="dk1"/>
                </a:solidFill>
                <a:latin typeface="Times New Roman"/>
                <a:ea typeface="Times New Roman"/>
                <a:cs typeface="Times New Roman"/>
                <a:sym typeface="Times New Roman"/>
              </a:defRPr>
            </a:lvl1pPr>
            <a:lvl2pPr marL="914400" marR="0" lvl="1" indent="-381000" algn="l" rtl="0">
              <a:spcBef>
                <a:spcPts val="480"/>
              </a:spcBef>
              <a:spcAft>
                <a:spcPts val="0"/>
              </a:spcAft>
              <a:buClr>
                <a:schemeClr val="dk1"/>
              </a:buClr>
              <a:buSzPts val="2400"/>
              <a:buFont typeface="Arial"/>
              <a:buChar char="–"/>
              <a:defRPr sz="2400" b="0" i="0" u="none" strike="noStrike" cap="none">
                <a:solidFill>
                  <a:schemeClr val="dk1"/>
                </a:solidFill>
                <a:latin typeface="Times New Roman"/>
                <a:ea typeface="Times New Roman"/>
                <a:cs typeface="Times New Roman"/>
                <a:sym typeface="Times New Roman"/>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Times New Roman"/>
                <a:ea typeface="Times New Roman"/>
                <a:cs typeface="Times New Roman"/>
                <a:sym typeface="Times New Roman"/>
              </a:defRPr>
            </a:lvl3pPr>
            <a:lvl4pPr marL="1828800" marR="0" lvl="3" indent="-381000" algn="l" rtl="0">
              <a:spcBef>
                <a:spcPts val="480"/>
              </a:spcBef>
              <a:spcAft>
                <a:spcPts val="0"/>
              </a:spcAft>
              <a:buClr>
                <a:schemeClr val="dk1"/>
              </a:buClr>
              <a:buSzPts val="2400"/>
              <a:buFont typeface="Arial"/>
              <a:buChar char="–"/>
              <a:defRPr sz="2400" b="0" i="0" u="none" strike="noStrike" cap="none">
                <a:solidFill>
                  <a:schemeClr val="dk1"/>
                </a:solidFill>
                <a:latin typeface="Times New Roman"/>
                <a:ea typeface="Times New Roman"/>
                <a:cs typeface="Times New Roman"/>
                <a:sym typeface="Times New Roman"/>
              </a:defRPr>
            </a:lvl4pPr>
            <a:lvl5pPr marL="2286000" marR="0" lvl="4" indent="-381000" algn="l" rtl="0">
              <a:spcBef>
                <a:spcPts val="480"/>
              </a:spcBef>
              <a:spcAft>
                <a:spcPts val="0"/>
              </a:spcAft>
              <a:buClr>
                <a:schemeClr val="dk1"/>
              </a:buClr>
              <a:buSzPts val="2400"/>
              <a:buFont typeface="Arial"/>
              <a:buChar char="»"/>
              <a:defRPr sz="2400" b="0" i="0" u="none" strike="noStrike" cap="none">
                <a:solidFill>
                  <a:schemeClr val="dk1"/>
                </a:solidFill>
                <a:latin typeface="Times New Roman"/>
                <a:ea typeface="Times New Roman"/>
                <a:cs typeface="Times New Roman"/>
                <a:sym typeface="Times New Roman"/>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25" name="Google Shape;25;p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SzPts val="1400"/>
              <a:buNone/>
              <a:defRPr sz="1200" b="0" i="0" u="none" strike="noStrike" cap="none">
                <a:solidFill>
                  <a:srgbClr val="898989"/>
                </a:solidFill>
                <a:latin typeface="Times New Roman"/>
                <a:ea typeface="Times New Roman"/>
                <a:cs typeface="Times New Roman"/>
                <a:sym typeface="Times New Roman"/>
              </a:defRPr>
            </a:lvl1pPr>
            <a:lvl2pPr marR="0" lvl="1" algn="l" rtl="0">
              <a:lnSpc>
                <a:spcPct val="100000"/>
              </a:lnSpc>
              <a:spcBef>
                <a:spcPts val="0"/>
              </a:spcBef>
              <a:spcAft>
                <a:spcPts val="0"/>
              </a:spcAft>
              <a:buSzPts val="1400"/>
              <a:buNone/>
              <a:defRPr sz="1800" b="0" i="0" u="none" strike="noStrike" cap="none">
                <a:solidFill>
                  <a:schemeClr val="dk1"/>
                </a:solidFill>
                <a:latin typeface="Verdana"/>
                <a:ea typeface="Verdana"/>
                <a:cs typeface="Verdana"/>
                <a:sym typeface="Verdana"/>
              </a:defRPr>
            </a:lvl2pPr>
            <a:lvl3pPr marR="0" lvl="2" algn="l" rtl="0">
              <a:lnSpc>
                <a:spcPct val="100000"/>
              </a:lnSpc>
              <a:spcBef>
                <a:spcPts val="0"/>
              </a:spcBef>
              <a:spcAft>
                <a:spcPts val="0"/>
              </a:spcAft>
              <a:buSzPts val="1400"/>
              <a:buNone/>
              <a:defRPr sz="1800" b="0" i="0" u="none" strike="noStrike" cap="none">
                <a:solidFill>
                  <a:schemeClr val="dk1"/>
                </a:solidFill>
                <a:latin typeface="Verdana"/>
                <a:ea typeface="Verdana"/>
                <a:cs typeface="Verdana"/>
                <a:sym typeface="Verdana"/>
              </a:defRPr>
            </a:lvl3pPr>
            <a:lvl4pPr marR="0" lvl="3" algn="l" rtl="0">
              <a:lnSpc>
                <a:spcPct val="100000"/>
              </a:lnSpc>
              <a:spcBef>
                <a:spcPts val="0"/>
              </a:spcBef>
              <a:spcAft>
                <a:spcPts val="0"/>
              </a:spcAft>
              <a:buSzPts val="1400"/>
              <a:buNone/>
              <a:defRPr sz="1800" b="0" i="0" u="none" strike="noStrike" cap="none">
                <a:solidFill>
                  <a:schemeClr val="dk1"/>
                </a:solidFill>
                <a:latin typeface="Verdana"/>
                <a:ea typeface="Verdana"/>
                <a:cs typeface="Verdana"/>
                <a:sym typeface="Verdana"/>
              </a:defRPr>
            </a:lvl4pPr>
            <a:lvl5pPr marR="0" lvl="4" algn="l" rtl="0">
              <a:lnSpc>
                <a:spcPct val="100000"/>
              </a:lnSpc>
              <a:spcBef>
                <a:spcPts val="0"/>
              </a:spcBef>
              <a:spcAft>
                <a:spcPts val="0"/>
              </a:spcAft>
              <a:buSzPts val="1400"/>
              <a:buNone/>
              <a:defRPr sz="1800" b="0" i="0" u="none" strike="noStrike" cap="none">
                <a:solidFill>
                  <a:schemeClr val="dk1"/>
                </a:solidFill>
                <a:latin typeface="Verdana"/>
                <a:ea typeface="Verdana"/>
                <a:cs typeface="Verdana"/>
                <a:sym typeface="Verdana"/>
              </a:defRPr>
            </a:lvl5pPr>
            <a:lvl6pPr marR="0" lvl="5" algn="l" rtl="0">
              <a:lnSpc>
                <a:spcPct val="100000"/>
              </a:lnSpc>
              <a:spcBef>
                <a:spcPts val="0"/>
              </a:spcBef>
              <a:spcAft>
                <a:spcPts val="0"/>
              </a:spcAft>
              <a:buSzPts val="1400"/>
              <a:buNone/>
              <a:defRPr sz="1800" b="0" i="0" u="none" strike="noStrike" cap="none">
                <a:solidFill>
                  <a:schemeClr val="dk1"/>
                </a:solidFill>
                <a:latin typeface="Verdana"/>
                <a:ea typeface="Verdana"/>
                <a:cs typeface="Verdana"/>
                <a:sym typeface="Verdana"/>
              </a:defRPr>
            </a:lvl6pPr>
            <a:lvl7pPr marR="0" lvl="6" algn="l" rtl="0">
              <a:lnSpc>
                <a:spcPct val="100000"/>
              </a:lnSpc>
              <a:spcBef>
                <a:spcPts val="0"/>
              </a:spcBef>
              <a:spcAft>
                <a:spcPts val="0"/>
              </a:spcAft>
              <a:buSzPts val="1400"/>
              <a:buNone/>
              <a:defRPr sz="1800" b="0" i="0" u="none" strike="noStrike" cap="none">
                <a:solidFill>
                  <a:schemeClr val="dk1"/>
                </a:solidFill>
                <a:latin typeface="Verdana"/>
                <a:ea typeface="Verdana"/>
                <a:cs typeface="Verdana"/>
                <a:sym typeface="Verdana"/>
              </a:defRPr>
            </a:lvl7pPr>
            <a:lvl8pPr marR="0" lvl="7" algn="l" rtl="0">
              <a:lnSpc>
                <a:spcPct val="100000"/>
              </a:lnSpc>
              <a:spcBef>
                <a:spcPts val="0"/>
              </a:spcBef>
              <a:spcAft>
                <a:spcPts val="0"/>
              </a:spcAft>
              <a:buSzPts val="1400"/>
              <a:buNone/>
              <a:defRPr sz="1800" b="0" i="0" u="none" strike="noStrike" cap="none">
                <a:solidFill>
                  <a:schemeClr val="dk1"/>
                </a:solidFill>
                <a:latin typeface="Verdana"/>
                <a:ea typeface="Verdana"/>
                <a:cs typeface="Verdana"/>
                <a:sym typeface="Verdana"/>
              </a:defRPr>
            </a:lvl8pPr>
            <a:lvl9pPr marR="0" lvl="8" algn="l" rtl="0">
              <a:lnSpc>
                <a:spcPct val="100000"/>
              </a:lnSpc>
              <a:spcBef>
                <a:spcPts val="0"/>
              </a:spcBef>
              <a:spcAft>
                <a:spcPts val="0"/>
              </a:spcAft>
              <a:buSzPts val="1400"/>
              <a:buNone/>
              <a:defRPr sz="1800" b="0" i="0" u="none" strike="noStrike" cap="none">
                <a:solidFill>
                  <a:schemeClr val="dk1"/>
                </a:solidFill>
                <a:latin typeface="Verdana"/>
                <a:ea typeface="Verdana"/>
                <a:cs typeface="Verdana"/>
                <a:sym typeface="Verdana"/>
              </a:defRPr>
            </a:lvl9pPr>
          </a:lstStyle>
          <a:p>
            <a:endParaRPr/>
          </a:p>
        </p:txBody>
      </p:sp>
      <p:sp>
        <p:nvSpPr>
          <p:cNvPr id="26" name="Google Shape;26;p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SzPts val="1400"/>
              <a:buNone/>
              <a:defRPr sz="1200" b="0" i="0" u="none" strike="noStrike" cap="none">
                <a:solidFill>
                  <a:srgbClr val="898989"/>
                </a:solidFill>
                <a:latin typeface="Kaushan Script"/>
                <a:ea typeface="Kaushan Script"/>
                <a:cs typeface="Kaushan Script"/>
                <a:sym typeface="Kaushan Script"/>
              </a:defRPr>
            </a:lvl1pPr>
            <a:lvl2pPr marR="0" lvl="1" algn="l" rtl="0">
              <a:lnSpc>
                <a:spcPct val="100000"/>
              </a:lnSpc>
              <a:spcBef>
                <a:spcPts val="0"/>
              </a:spcBef>
              <a:spcAft>
                <a:spcPts val="0"/>
              </a:spcAft>
              <a:buSzPts val="1400"/>
              <a:buNone/>
              <a:defRPr sz="1800" b="0" i="0" u="none" strike="noStrike" cap="none">
                <a:solidFill>
                  <a:schemeClr val="dk1"/>
                </a:solidFill>
                <a:latin typeface="Verdana"/>
                <a:ea typeface="Verdana"/>
                <a:cs typeface="Verdana"/>
                <a:sym typeface="Verdana"/>
              </a:defRPr>
            </a:lvl2pPr>
            <a:lvl3pPr marR="0" lvl="2" algn="l" rtl="0">
              <a:lnSpc>
                <a:spcPct val="100000"/>
              </a:lnSpc>
              <a:spcBef>
                <a:spcPts val="0"/>
              </a:spcBef>
              <a:spcAft>
                <a:spcPts val="0"/>
              </a:spcAft>
              <a:buSzPts val="1400"/>
              <a:buNone/>
              <a:defRPr sz="1800" b="0" i="0" u="none" strike="noStrike" cap="none">
                <a:solidFill>
                  <a:schemeClr val="dk1"/>
                </a:solidFill>
                <a:latin typeface="Verdana"/>
                <a:ea typeface="Verdana"/>
                <a:cs typeface="Verdana"/>
                <a:sym typeface="Verdana"/>
              </a:defRPr>
            </a:lvl3pPr>
            <a:lvl4pPr marR="0" lvl="3" algn="l" rtl="0">
              <a:lnSpc>
                <a:spcPct val="100000"/>
              </a:lnSpc>
              <a:spcBef>
                <a:spcPts val="0"/>
              </a:spcBef>
              <a:spcAft>
                <a:spcPts val="0"/>
              </a:spcAft>
              <a:buSzPts val="1400"/>
              <a:buNone/>
              <a:defRPr sz="1800" b="0" i="0" u="none" strike="noStrike" cap="none">
                <a:solidFill>
                  <a:schemeClr val="dk1"/>
                </a:solidFill>
                <a:latin typeface="Verdana"/>
                <a:ea typeface="Verdana"/>
                <a:cs typeface="Verdana"/>
                <a:sym typeface="Verdana"/>
              </a:defRPr>
            </a:lvl4pPr>
            <a:lvl5pPr marR="0" lvl="4" algn="l" rtl="0">
              <a:lnSpc>
                <a:spcPct val="100000"/>
              </a:lnSpc>
              <a:spcBef>
                <a:spcPts val="0"/>
              </a:spcBef>
              <a:spcAft>
                <a:spcPts val="0"/>
              </a:spcAft>
              <a:buSzPts val="1400"/>
              <a:buNone/>
              <a:defRPr sz="1800" b="0" i="0" u="none" strike="noStrike" cap="none">
                <a:solidFill>
                  <a:schemeClr val="dk1"/>
                </a:solidFill>
                <a:latin typeface="Verdana"/>
                <a:ea typeface="Verdana"/>
                <a:cs typeface="Verdana"/>
                <a:sym typeface="Verdana"/>
              </a:defRPr>
            </a:lvl5pPr>
            <a:lvl6pPr marR="0" lvl="5" algn="l" rtl="0">
              <a:lnSpc>
                <a:spcPct val="100000"/>
              </a:lnSpc>
              <a:spcBef>
                <a:spcPts val="0"/>
              </a:spcBef>
              <a:spcAft>
                <a:spcPts val="0"/>
              </a:spcAft>
              <a:buSzPts val="1400"/>
              <a:buNone/>
              <a:defRPr sz="1800" b="0" i="0" u="none" strike="noStrike" cap="none">
                <a:solidFill>
                  <a:schemeClr val="dk1"/>
                </a:solidFill>
                <a:latin typeface="Verdana"/>
                <a:ea typeface="Verdana"/>
                <a:cs typeface="Verdana"/>
                <a:sym typeface="Verdana"/>
              </a:defRPr>
            </a:lvl6pPr>
            <a:lvl7pPr marR="0" lvl="6" algn="l" rtl="0">
              <a:lnSpc>
                <a:spcPct val="100000"/>
              </a:lnSpc>
              <a:spcBef>
                <a:spcPts val="0"/>
              </a:spcBef>
              <a:spcAft>
                <a:spcPts val="0"/>
              </a:spcAft>
              <a:buSzPts val="1400"/>
              <a:buNone/>
              <a:defRPr sz="1800" b="0" i="0" u="none" strike="noStrike" cap="none">
                <a:solidFill>
                  <a:schemeClr val="dk1"/>
                </a:solidFill>
                <a:latin typeface="Verdana"/>
                <a:ea typeface="Verdana"/>
                <a:cs typeface="Verdana"/>
                <a:sym typeface="Verdana"/>
              </a:defRPr>
            </a:lvl7pPr>
            <a:lvl8pPr marR="0" lvl="7" algn="l" rtl="0">
              <a:lnSpc>
                <a:spcPct val="100000"/>
              </a:lnSpc>
              <a:spcBef>
                <a:spcPts val="0"/>
              </a:spcBef>
              <a:spcAft>
                <a:spcPts val="0"/>
              </a:spcAft>
              <a:buSzPts val="1400"/>
              <a:buNone/>
              <a:defRPr sz="1800" b="0" i="0" u="none" strike="noStrike" cap="none">
                <a:solidFill>
                  <a:schemeClr val="dk1"/>
                </a:solidFill>
                <a:latin typeface="Verdana"/>
                <a:ea typeface="Verdana"/>
                <a:cs typeface="Verdana"/>
                <a:sym typeface="Verdana"/>
              </a:defRPr>
            </a:lvl8pPr>
            <a:lvl9pPr marR="0" lvl="8" algn="l" rtl="0">
              <a:lnSpc>
                <a:spcPct val="100000"/>
              </a:lnSpc>
              <a:spcBef>
                <a:spcPts val="0"/>
              </a:spcBef>
              <a:spcAft>
                <a:spcPts val="0"/>
              </a:spcAft>
              <a:buSzPts val="1400"/>
              <a:buNone/>
              <a:defRPr sz="1800" b="0" i="0" u="none" strike="noStrike" cap="none">
                <a:solidFill>
                  <a:schemeClr val="dk1"/>
                </a:solidFill>
                <a:latin typeface="Verdana"/>
                <a:ea typeface="Verdana"/>
                <a:cs typeface="Verdana"/>
                <a:sym typeface="Verdana"/>
              </a:defRPr>
            </a:lvl9pPr>
          </a:lstStyle>
          <a:p>
            <a:endParaRPr/>
          </a:p>
        </p:txBody>
      </p:sp>
      <p:sp>
        <p:nvSpPr>
          <p:cNvPr id="27" name="Google Shape;27;p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98989"/>
              </a:buClr>
              <a:buSzPts val="1200"/>
              <a:buFont typeface="Sigmar One"/>
              <a:buNone/>
              <a:defRPr sz="1200" b="0" i="0" u="none" strike="noStrike" cap="none">
                <a:solidFill>
                  <a:srgbClr val="898989"/>
                </a:solidFill>
                <a:latin typeface="Sigmar One"/>
                <a:ea typeface="Sigmar One"/>
                <a:cs typeface="Sigmar One"/>
                <a:sym typeface="Sigmar One"/>
              </a:defRPr>
            </a:lvl1pPr>
            <a:lvl2pPr marL="0" marR="0" lvl="1" indent="0" algn="r" rtl="0">
              <a:lnSpc>
                <a:spcPct val="100000"/>
              </a:lnSpc>
              <a:spcBef>
                <a:spcPts val="0"/>
              </a:spcBef>
              <a:spcAft>
                <a:spcPts val="0"/>
              </a:spcAft>
              <a:buClr>
                <a:srgbClr val="898989"/>
              </a:buClr>
              <a:buSzPts val="1200"/>
              <a:buFont typeface="Sigmar One"/>
              <a:buNone/>
              <a:defRPr sz="1200" b="0" i="0" u="none" strike="noStrike" cap="none">
                <a:solidFill>
                  <a:srgbClr val="898989"/>
                </a:solidFill>
                <a:latin typeface="Sigmar One"/>
                <a:ea typeface="Sigmar One"/>
                <a:cs typeface="Sigmar One"/>
                <a:sym typeface="Sigmar One"/>
              </a:defRPr>
            </a:lvl2pPr>
            <a:lvl3pPr marL="0" marR="0" lvl="2" indent="0" algn="r" rtl="0">
              <a:lnSpc>
                <a:spcPct val="100000"/>
              </a:lnSpc>
              <a:spcBef>
                <a:spcPts val="0"/>
              </a:spcBef>
              <a:spcAft>
                <a:spcPts val="0"/>
              </a:spcAft>
              <a:buClr>
                <a:srgbClr val="898989"/>
              </a:buClr>
              <a:buSzPts val="1200"/>
              <a:buFont typeface="Sigmar One"/>
              <a:buNone/>
              <a:defRPr sz="1200" b="0" i="0" u="none" strike="noStrike" cap="none">
                <a:solidFill>
                  <a:srgbClr val="898989"/>
                </a:solidFill>
                <a:latin typeface="Sigmar One"/>
                <a:ea typeface="Sigmar One"/>
                <a:cs typeface="Sigmar One"/>
                <a:sym typeface="Sigmar One"/>
              </a:defRPr>
            </a:lvl3pPr>
            <a:lvl4pPr marL="0" marR="0" lvl="3" indent="0" algn="r" rtl="0">
              <a:lnSpc>
                <a:spcPct val="100000"/>
              </a:lnSpc>
              <a:spcBef>
                <a:spcPts val="0"/>
              </a:spcBef>
              <a:spcAft>
                <a:spcPts val="0"/>
              </a:spcAft>
              <a:buClr>
                <a:srgbClr val="898989"/>
              </a:buClr>
              <a:buSzPts val="1200"/>
              <a:buFont typeface="Sigmar One"/>
              <a:buNone/>
              <a:defRPr sz="1200" b="0" i="0" u="none" strike="noStrike" cap="none">
                <a:solidFill>
                  <a:srgbClr val="898989"/>
                </a:solidFill>
                <a:latin typeface="Sigmar One"/>
                <a:ea typeface="Sigmar One"/>
                <a:cs typeface="Sigmar One"/>
                <a:sym typeface="Sigmar One"/>
              </a:defRPr>
            </a:lvl4pPr>
            <a:lvl5pPr marL="0" marR="0" lvl="4" indent="0" algn="r" rtl="0">
              <a:lnSpc>
                <a:spcPct val="100000"/>
              </a:lnSpc>
              <a:spcBef>
                <a:spcPts val="0"/>
              </a:spcBef>
              <a:spcAft>
                <a:spcPts val="0"/>
              </a:spcAft>
              <a:buClr>
                <a:srgbClr val="898989"/>
              </a:buClr>
              <a:buSzPts val="1200"/>
              <a:buFont typeface="Sigmar One"/>
              <a:buNone/>
              <a:defRPr sz="1200" b="0" i="0" u="none" strike="noStrike" cap="none">
                <a:solidFill>
                  <a:srgbClr val="898989"/>
                </a:solidFill>
                <a:latin typeface="Sigmar One"/>
                <a:ea typeface="Sigmar One"/>
                <a:cs typeface="Sigmar One"/>
                <a:sym typeface="Sigmar One"/>
              </a:defRPr>
            </a:lvl5pPr>
            <a:lvl6pPr marL="0" marR="0" lvl="5" indent="0" algn="r" rtl="0">
              <a:lnSpc>
                <a:spcPct val="100000"/>
              </a:lnSpc>
              <a:spcBef>
                <a:spcPts val="0"/>
              </a:spcBef>
              <a:spcAft>
                <a:spcPts val="0"/>
              </a:spcAft>
              <a:buClr>
                <a:srgbClr val="898989"/>
              </a:buClr>
              <a:buSzPts val="1200"/>
              <a:buFont typeface="Sigmar One"/>
              <a:buNone/>
              <a:defRPr sz="1200" b="0" i="0" u="none" strike="noStrike" cap="none">
                <a:solidFill>
                  <a:srgbClr val="898989"/>
                </a:solidFill>
                <a:latin typeface="Sigmar One"/>
                <a:ea typeface="Sigmar One"/>
                <a:cs typeface="Sigmar One"/>
                <a:sym typeface="Sigmar One"/>
              </a:defRPr>
            </a:lvl6pPr>
            <a:lvl7pPr marL="0" marR="0" lvl="6" indent="0" algn="r" rtl="0">
              <a:lnSpc>
                <a:spcPct val="100000"/>
              </a:lnSpc>
              <a:spcBef>
                <a:spcPts val="0"/>
              </a:spcBef>
              <a:spcAft>
                <a:spcPts val="0"/>
              </a:spcAft>
              <a:buClr>
                <a:srgbClr val="898989"/>
              </a:buClr>
              <a:buSzPts val="1200"/>
              <a:buFont typeface="Sigmar One"/>
              <a:buNone/>
              <a:defRPr sz="1200" b="0" i="0" u="none" strike="noStrike" cap="none">
                <a:solidFill>
                  <a:srgbClr val="898989"/>
                </a:solidFill>
                <a:latin typeface="Sigmar One"/>
                <a:ea typeface="Sigmar One"/>
                <a:cs typeface="Sigmar One"/>
                <a:sym typeface="Sigmar One"/>
              </a:defRPr>
            </a:lvl7pPr>
            <a:lvl8pPr marL="0" marR="0" lvl="7" indent="0" algn="r" rtl="0">
              <a:lnSpc>
                <a:spcPct val="100000"/>
              </a:lnSpc>
              <a:spcBef>
                <a:spcPts val="0"/>
              </a:spcBef>
              <a:spcAft>
                <a:spcPts val="0"/>
              </a:spcAft>
              <a:buClr>
                <a:srgbClr val="898989"/>
              </a:buClr>
              <a:buSzPts val="1200"/>
              <a:buFont typeface="Sigmar One"/>
              <a:buNone/>
              <a:defRPr sz="1200" b="0" i="0" u="none" strike="noStrike" cap="none">
                <a:solidFill>
                  <a:srgbClr val="898989"/>
                </a:solidFill>
                <a:latin typeface="Sigmar One"/>
                <a:ea typeface="Sigmar One"/>
                <a:cs typeface="Sigmar One"/>
                <a:sym typeface="Sigmar One"/>
              </a:defRPr>
            </a:lvl8pPr>
            <a:lvl9pPr marL="0" marR="0" lvl="8" indent="0" algn="r" rtl="0">
              <a:lnSpc>
                <a:spcPct val="100000"/>
              </a:lnSpc>
              <a:spcBef>
                <a:spcPts val="0"/>
              </a:spcBef>
              <a:spcAft>
                <a:spcPts val="0"/>
              </a:spcAft>
              <a:buClr>
                <a:srgbClr val="898989"/>
              </a:buClr>
              <a:buSzPts val="1200"/>
              <a:buFont typeface="Sigmar One"/>
              <a:buNone/>
              <a:defRPr sz="1200" b="0" i="0" u="none" strike="noStrike" cap="none">
                <a:solidFill>
                  <a:srgbClr val="898989"/>
                </a:solidFill>
                <a:latin typeface="Sigmar One"/>
                <a:ea typeface="Sigmar One"/>
                <a:cs typeface="Sigmar One"/>
                <a:sym typeface="Sigmar One"/>
              </a:defRPr>
            </a:lvl9pPr>
          </a:lstStyle>
          <a:p>
            <a:pPr marL="0" lvl="0" indent="0" algn="r" rtl="0">
              <a:spcBef>
                <a:spcPts val="0"/>
              </a:spcBef>
              <a:spcAft>
                <a:spcPts val="0"/>
              </a:spcAft>
              <a:buNone/>
            </a:pPr>
            <a:fld id="{00000000-1234-1234-1234-123412341234}" type="slidenum">
              <a:rPr lang="en-US"/>
              <a:t>‹#›</a:t>
            </a:fld>
            <a:endParaRPr sz="1400">
              <a:solidFill>
                <a:srgbClr val="000000"/>
              </a:solidFill>
              <a:latin typeface="Arial"/>
              <a:ea typeface="Arial"/>
              <a:cs typeface="Arial"/>
              <a:sym typeface="Arial"/>
            </a:endParaRPr>
          </a:p>
        </p:txBody>
      </p:sp>
      <p:pic>
        <p:nvPicPr>
          <p:cNvPr id="28" name="Google Shape;28;p3" descr="pngfind.com-kingpin-png-4152286 (1).png"/>
          <p:cNvPicPr preferRelativeResize="0"/>
          <p:nvPr/>
        </p:nvPicPr>
        <p:blipFill rotWithShape="1">
          <a:blip r:embed="rId12">
            <a:alphaModFix/>
          </a:blip>
          <a:srcRect/>
          <a:stretch/>
        </p:blipFill>
        <p:spPr>
          <a:xfrm>
            <a:off x="7802562" y="76200"/>
            <a:ext cx="1219200" cy="53340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4.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06.xml"/><Relationship Id="rId1" Type="http://schemas.openxmlformats.org/officeDocument/2006/relationships/slideLayout" Target="../slideLayouts/slideLayout4.xml"/></Relationships>
</file>

<file path=ppt/slides/_rels/slide10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notesSlide" Target="../notesSlides/notesSlide146.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notesSlide" Target="../notesSlides/notesSlide151.xml"/><Relationship Id="rId1" Type="http://schemas.openxmlformats.org/officeDocument/2006/relationships/slideLayout" Target="../slideLayouts/slideLayout3.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notesSlide" Target="../notesSlides/notesSlide153.xml"/><Relationship Id="rId1" Type="http://schemas.openxmlformats.org/officeDocument/2006/relationships/slideLayout" Target="../slideLayouts/slideLayout3.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58.xm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60.xm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61.xml"/><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62.xml"/><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6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1.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7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2.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4"/>
          <p:cNvSpPr txBox="1">
            <a:spLocks noGrp="1"/>
          </p:cNvSpPr>
          <p:nvPr>
            <p:ph type="ctrTitle"/>
          </p:nvPr>
        </p:nvSpPr>
        <p:spPr>
          <a:xfrm>
            <a:off x="296862" y="422275"/>
            <a:ext cx="8156575" cy="18129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accent1"/>
              </a:buClr>
              <a:buSzPts val="4000"/>
              <a:buFont typeface="Times New Roman"/>
              <a:buNone/>
            </a:pPr>
            <a:r>
              <a:rPr lang="en-US" sz="4000" b="1" i="0" u="none">
                <a:solidFill>
                  <a:schemeClr val="accent1"/>
                </a:solidFill>
                <a:latin typeface="Times New Roman"/>
                <a:ea typeface="Times New Roman"/>
                <a:cs typeface="Times New Roman"/>
                <a:sym typeface="Times New Roman"/>
              </a:rPr>
              <a:t>21CSC202J  Operating Systems</a:t>
            </a:r>
            <a:br>
              <a:rPr lang="en-US" sz="1000" b="0" i="0" u="none">
                <a:solidFill>
                  <a:schemeClr val="dk1"/>
                </a:solidFill>
                <a:latin typeface="Cambria"/>
                <a:ea typeface="Cambria"/>
                <a:cs typeface="Cambria"/>
                <a:sym typeface="Cambria"/>
              </a:rPr>
            </a:br>
            <a:endParaRPr/>
          </a:p>
        </p:txBody>
      </p:sp>
      <p:sp>
        <p:nvSpPr>
          <p:cNvPr id="98" name="Google Shape;98;p14"/>
          <p:cNvSpPr txBox="1">
            <a:spLocks noGrp="1"/>
          </p:cNvSpPr>
          <p:nvPr>
            <p:ph type="subTitle" idx="1"/>
          </p:nvPr>
        </p:nvSpPr>
        <p:spPr>
          <a:xfrm>
            <a:off x="762000" y="1677987"/>
            <a:ext cx="6858000" cy="1654175"/>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rgbClr val="898989"/>
              </a:buClr>
              <a:buSzPts val="3800"/>
              <a:buNone/>
            </a:pPr>
            <a:r>
              <a:rPr lang="en-US" sz="3800" b="1" i="0" u="none">
                <a:solidFill>
                  <a:srgbClr val="898989"/>
                </a:solidFill>
                <a:latin typeface="Cambria"/>
                <a:ea typeface="Cambria"/>
                <a:cs typeface="Cambria"/>
                <a:sym typeface="Cambria"/>
              </a:rPr>
              <a:t>UNIT 2 – Process Management</a:t>
            </a:r>
            <a:endParaRPr/>
          </a:p>
        </p:txBody>
      </p:sp>
      <p:pic>
        <p:nvPicPr>
          <p:cNvPr id="99" name="Google Shape;99;p14" descr="pngfind.com-kingpin-png-4152286 (1).png"/>
          <p:cNvPicPr preferRelativeResize="0"/>
          <p:nvPr/>
        </p:nvPicPr>
        <p:blipFill rotWithShape="1">
          <a:blip r:embed="rId3">
            <a:alphaModFix/>
          </a:blip>
          <a:srcRect/>
          <a:stretch/>
        </p:blipFill>
        <p:spPr>
          <a:xfrm>
            <a:off x="7802562" y="76200"/>
            <a:ext cx="1219200" cy="533400"/>
          </a:xfrm>
          <a:prstGeom prst="rect">
            <a:avLst/>
          </a:prstGeom>
          <a:noFill/>
          <a:ln>
            <a:noFill/>
          </a:ln>
        </p:spPr>
      </p:pic>
      <p:pic>
        <p:nvPicPr>
          <p:cNvPr id="100" name="Google Shape;100;p14"/>
          <p:cNvPicPr preferRelativeResize="0"/>
          <p:nvPr/>
        </p:nvPicPr>
        <p:blipFill rotWithShape="1">
          <a:blip r:embed="rId4">
            <a:alphaModFix/>
          </a:blip>
          <a:srcRect/>
          <a:stretch/>
        </p:blipFill>
        <p:spPr>
          <a:xfrm>
            <a:off x="1127125" y="2365375"/>
            <a:ext cx="6492875" cy="2262187"/>
          </a:xfrm>
          <a:prstGeom prst="rect">
            <a:avLst/>
          </a:prstGeom>
          <a:noFill/>
          <a:ln>
            <a:noFill/>
          </a:ln>
        </p:spPr>
      </p:pic>
      <p:pic>
        <p:nvPicPr>
          <p:cNvPr id="101" name="Google Shape;101;p14"/>
          <p:cNvPicPr preferRelativeResize="0"/>
          <p:nvPr/>
        </p:nvPicPr>
        <p:blipFill rotWithShape="1">
          <a:blip r:embed="rId5">
            <a:alphaModFix/>
          </a:blip>
          <a:srcRect/>
          <a:stretch/>
        </p:blipFill>
        <p:spPr>
          <a:xfrm>
            <a:off x="1047750" y="4857750"/>
            <a:ext cx="6816725" cy="14700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23"/>
          <p:cNvSpPr txBox="1">
            <a:spLocks noGrp="1"/>
          </p:cNvSpPr>
          <p:nvPr>
            <p:ph type="title"/>
          </p:nvPr>
        </p:nvSpPr>
        <p:spPr>
          <a:xfrm>
            <a:off x="982662" y="182562"/>
            <a:ext cx="8229600" cy="576262"/>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4000"/>
              <a:buFont typeface="Times New Roman"/>
              <a:buNone/>
            </a:pPr>
            <a:r>
              <a:rPr lang="en-US" sz="4000" b="0" i="0" u="none">
                <a:solidFill>
                  <a:schemeClr val="dk1"/>
                </a:solidFill>
                <a:latin typeface="Times New Roman"/>
                <a:ea typeface="Times New Roman"/>
                <a:cs typeface="Times New Roman"/>
                <a:sym typeface="Times New Roman"/>
              </a:rPr>
              <a:t>CPU Switch From Process to Process</a:t>
            </a:r>
            <a:endParaRPr/>
          </a:p>
        </p:txBody>
      </p:sp>
      <p:pic>
        <p:nvPicPr>
          <p:cNvPr id="180" name="Google Shape;180;p23"/>
          <p:cNvPicPr preferRelativeResize="0"/>
          <p:nvPr/>
        </p:nvPicPr>
        <p:blipFill rotWithShape="1">
          <a:blip r:embed="rId3">
            <a:alphaModFix/>
          </a:blip>
          <a:srcRect/>
          <a:stretch/>
        </p:blipFill>
        <p:spPr>
          <a:xfrm>
            <a:off x="1384300" y="1104900"/>
            <a:ext cx="6969125" cy="4679950"/>
          </a:xfrm>
          <a:prstGeom prst="rect">
            <a:avLst/>
          </a:prstGeom>
          <a:noFill/>
          <a:ln>
            <a:noFill/>
          </a:ln>
        </p:spPr>
      </p:pic>
      <p:sp>
        <p:nvSpPr>
          <p:cNvPr id="181" name="Google Shape;181;p23"/>
          <p:cNvSpPr txBox="1"/>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898989"/>
              </a:buClr>
              <a:buSzPts val="1200"/>
              <a:buFont typeface="Times New Roman"/>
              <a:buNone/>
            </a:pPr>
            <a:r>
              <a:rPr lang="en-US" sz="1200" b="0" i="0" u="none" strike="noStrike" cap="none">
                <a:solidFill>
                  <a:srgbClr val="898989"/>
                </a:solidFill>
                <a:latin typeface="Times New Roman"/>
                <a:ea typeface="Times New Roman"/>
                <a:cs typeface="Times New Roman"/>
                <a:sym typeface="Times New Roman"/>
              </a:rPr>
              <a:t>*</a:t>
            </a:r>
            <a:endParaRPr/>
          </a:p>
        </p:txBody>
      </p:sp>
      <p:sp>
        <p:nvSpPr>
          <p:cNvPr id="182" name="Google Shape;182;p23"/>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Sigmar One"/>
              <a:buNone/>
            </a:pPr>
            <a:fld id="{00000000-1234-1234-1234-123412341234}" type="slidenum">
              <a:rPr lang="en-US" sz="1200" b="0" i="0" u="none" strike="noStrike" cap="none">
                <a:solidFill>
                  <a:srgbClr val="898989"/>
                </a:solidFill>
                <a:latin typeface="Sigmar One"/>
                <a:ea typeface="Sigmar One"/>
                <a:cs typeface="Sigmar One"/>
                <a:sym typeface="Sigmar One"/>
              </a:rPr>
              <a:t>10</a:t>
            </a:fld>
            <a:endParaRPr/>
          </a:p>
        </p:txBody>
      </p:sp>
      <p:sp>
        <p:nvSpPr>
          <p:cNvPr id="183" name="Google Shape;183;p23"/>
          <p:cNvSpPr txBox="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898989"/>
              </a:buClr>
              <a:buSzPts val="1200"/>
              <a:buFont typeface="Kaushan Script"/>
              <a:buNone/>
            </a:pPr>
            <a:r>
              <a:rPr lang="en-US" sz="1200" b="0" i="0" u="none" strike="noStrike" cap="none">
                <a:solidFill>
                  <a:srgbClr val="898989"/>
                </a:solidFill>
                <a:latin typeface="Kaushan Script"/>
                <a:ea typeface="Kaushan Script"/>
                <a:cs typeface="Kaushan Script"/>
                <a:sym typeface="Kaushan Script"/>
              </a:rPr>
              <a:t>21CSC202J Operating Systems UNIT 2</a:t>
            </a:r>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1029"/>
        <p:cNvGrpSpPr/>
        <p:nvPr/>
      </p:nvGrpSpPr>
      <p:grpSpPr>
        <a:xfrm>
          <a:off x="0" y="0"/>
          <a:ext cx="0" cy="0"/>
          <a:chOff x="0" y="0"/>
          <a:chExt cx="0" cy="0"/>
        </a:xfrm>
      </p:grpSpPr>
      <p:sp>
        <p:nvSpPr>
          <p:cNvPr id="1030" name="Google Shape;1030;p113"/>
          <p:cNvSpPr txBox="1">
            <a:spLocks noGrp="1"/>
          </p:cNvSpPr>
          <p:nvPr>
            <p:ph type="title"/>
          </p:nvPr>
        </p:nvSpPr>
        <p:spPr>
          <a:xfrm>
            <a:off x="1081087" y="176212"/>
            <a:ext cx="7605712" cy="576262"/>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3600"/>
              <a:buFont typeface="Times New Roman"/>
              <a:buNone/>
            </a:pPr>
            <a:r>
              <a:rPr lang="en-US" sz="3600" b="0" i="0" u="none">
                <a:solidFill>
                  <a:schemeClr val="dk1"/>
                </a:solidFill>
                <a:latin typeface="Times New Roman"/>
                <a:ea typeface="Times New Roman"/>
                <a:cs typeface="Times New Roman"/>
                <a:sym typeface="Times New Roman"/>
              </a:rPr>
              <a:t>Thread Cancellation (Cont.)</a:t>
            </a:r>
            <a:endParaRPr/>
          </a:p>
        </p:txBody>
      </p:sp>
      <p:sp>
        <p:nvSpPr>
          <p:cNvPr id="1031" name="Google Shape;1031;p113"/>
          <p:cNvSpPr txBox="1">
            <a:spLocks noGrp="1"/>
          </p:cNvSpPr>
          <p:nvPr>
            <p:ph type="body" idx="1"/>
          </p:nvPr>
        </p:nvSpPr>
        <p:spPr>
          <a:xfrm>
            <a:off x="919162" y="1057275"/>
            <a:ext cx="7208837" cy="4962525"/>
          </a:xfrm>
          <a:prstGeom prst="rect">
            <a:avLst/>
          </a:prstGeom>
          <a:noFill/>
          <a:ln>
            <a:noFill/>
          </a:ln>
        </p:spPr>
        <p:txBody>
          <a:bodyPr spcFirstLastPara="1" wrap="square" lIns="91425" tIns="45700" rIns="91425" bIns="45700" anchor="t" anchorCtr="0">
            <a:noAutofit/>
          </a:bodyPr>
          <a:lstStyle/>
          <a:p>
            <a:pPr marL="342900" lvl="0" indent="-342900" algn="l" rtl="0">
              <a:lnSpc>
                <a:spcPct val="100000"/>
              </a:lnSpc>
              <a:spcBef>
                <a:spcPts val="0"/>
              </a:spcBef>
              <a:spcAft>
                <a:spcPts val="0"/>
              </a:spcAft>
              <a:buClr>
                <a:schemeClr val="dk1"/>
              </a:buClr>
              <a:buSzPts val="2100"/>
              <a:buFont typeface="Arial"/>
              <a:buChar char="•"/>
            </a:pPr>
            <a:r>
              <a:rPr lang="en-US" sz="2100" b="0" i="0" u="none">
                <a:solidFill>
                  <a:schemeClr val="dk1"/>
                </a:solidFill>
                <a:latin typeface="Times New Roman"/>
                <a:ea typeface="Times New Roman"/>
                <a:cs typeface="Times New Roman"/>
                <a:sym typeface="Times New Roman"/>
              </a:rPr>
              <a:t>Invoking thread cancellation requests cancellation, but actual cancellation depends on thread state</a:t>
            </a:r>
            <a:endParaRPr/>
          </a:p>
          <a:p>
            <a:pPr marL="342900" lvl="0" indent="-209550" algn="l" rtl="0">
              <a:lnSpc>
                <a:spcPct val="100000"/>
              </a:lnSpc>
              <a:spcBef>
                <a:spcPts val="420"/>
              </a:spcBef>
              <a:spcAft>
                <a:spcPts val="0"/>
              </a:spcAft>
              <a:buClr>
                <a:schemeClr val="dk1"/>
              </a:buClr>
              <a:buSzPts val="2100"/>
              <a:buFont typeface="Arial"/>
              <a:buNone/>
            </a:pPr>
            <a:endParaRPr sz="2100" b="0" i="0" u="none">
              <a:solidFill>
                <a:schemeClr val="dk1"/>
              </a:solidFill>
              <a:latin typeface="Times New Roman"/>
              <a:ea typeface="Times New Roman"/>
              <a:cs typeface="Times New Roman"/>
              <a:sym typeface="Times New Roman"/>
            </a:endParaRPr>
          </a:p>
          <a:p>
            <a:pPr marL="342900" lvl="0" indent="-209550" algn="l" rtl="0">
              <a:lnSpc>
                <a:spcPct val="100000"/>
              </a:lnSpc>
              <a:spcBef>
                <a:spcPts val="420"/>
              </a:spcBef>
              <a:spcAft>
                <a:spcPts val="0"/>
              </a:spcAft>
              <a:buClr>
                <a:schemeClr val="dk1"/>
              </a:buClr>
              <a:buSzPts val="2100"/>
              <a:buFont typeface="Arial"/>
              <a:buNone/>
            </a:pPr>
            <a:endParaRPr sz="2100" b="0" i="0" u="none">
              <a:solidFill>
                <a:schemeClr val="dk1"/>
              </a:solidFill>
              <a:latin typeface="Times New Roman"/>
              <a:ea typeface="Times New Roman"/>
              <a:cs typeface="Times New Roman"/>
              <a:sym typeface="Times New Roman"/>
            </a:endParaRPr>
          </a:p>
          <a:p>
            <a:pPr marL="342900" lvl="0" indent="-342900" algn="l" rtl="0">
              <a:lnSpc>
                <a:spcPct val="100000"/>
              </a:lnSpc>
              <a:spcBef>
                <a:spcPts val="420"/>
              </a:spcBef>
              <a:spcAft>
                <a:spcPts val="0"/>
              </a:spcAft>
              <a:buClr>
                <a:schemeClr val="dk1"/>
              </a:buClr>
              <a:buSzPts val="2100"/>
              <a:buNone/>
            </a:pPr>
            <a:endParaRPr sz="2100" b="0" i="0" u="none">
              <a:solidFill>
                <a:schemeClr val="dk1"/>
              </a:solidFill>
              <a:latin typeface="Times New Roman"/>
              <a:ea typeface="Times New Roman"/>
              <a:cs typeface="Times New Roman"/>
              <a:sym typeface="Times New Roman"/>
            </a:endParaRPr>
          </a:p>
          <a:p>
            <a:pPr marL="342900" lvl="0" indent="-342900" algn="l" rtl="0">
              <a:lnSpc>
                <a:spcPct val="100000"/>
              </a:lnSpc>
              <a:spcBef>
                <a:spcPts val="420"/>
              </a:spcBef>
              <a:spcAft>
                <a:spcPts val="0"/>
              </a:spcAft>
              <a:buClr>
                <a:schemeClr val="dk1"/>
              </a:buClr>
              <a:buSzPts val="2100"/>
              <a:buNone/>
            </a:pPr>
            <a:endParaRPr sz="2100" b="0" i="0" u="none">
              <a:solidFill>
                <a:schemeClr val="dk1"/>
              </a:solidFill>
              <a:latin typeface="Times New Roman"/>
              <a:ea typeface="Times New Roman"/>
              <a:cs typeface="Times New Roman"/>
              <a:sym typeface="Times New Roman"/>
            </a:endParaRPr>
          </a:p>
          <a:p>
            <a:pPr marL="342900" lvl="0" indent="-342900" algn="l" rtl="0">
              <a:lnSpc>
                <a:spcPct val="100000"/>
              </a:lnSpc>
              <a:spcBef>
                <a:spcPts val="420"/>
              </a:spcBef>
              <a:spcAft>
                <a:spcPts val="0"/>
              </a:spcAft>
              <a:buClr>
                <a:schemeClr val="dk1"/>
              </a:buClr>
              <a:buSzPts val="2100"/>
              <a:buFont typeface="Arial"/>
              <a:buChar char="•"/>
            </a:pPr>
            <a:r>
              <a:rPr lang="en-US" sz="2100" b="0" i="0" u="none">
                <a:solidFill>
                  <a:schemeClr val="dk1"/>
                </a:solidFill>
                <a:latin typeface="Times New Roman"/>
                <a:ea typeface="Times New Roman"/>
                <a:cs typeface="Times New Roman"/>
                <a:sym typeface="Times New Roman"/>
              </a:rPr>
              <a:t>If thread has cancellation disabled, cancellation remains pending until thread enables it</a:t>
            </a:r>
            <a:endParaRPr/>
          </a:p>
          <a:p>
            <a:pPr marL="342900" lvl="0" indent="-342900" algn="l" rtl="0">
              <a:lnSpc>
                <a:spcPct val="100000"/>
              </a:lnSpc>
              <a:spcBef>
                <a:spcPts val="420"/>
              </a:spcBef>
              <a:spcAft>
                <a:spcPts val="0"/>
              </a:spcAft>
              <a:buClr>
                <a:schemeClr val="dk1"/>
              </a:buClr>
              <a:buSzPts val="2100"/>
              <a:buFont typeface="Arial"/>
              <a:buChar char="•"/>
            </a:pPr>
            <a:r>
              <a:rPr lang="en-US" sz="2100" b="0" i="0" u="none">
                <a:solidFill>
                  <a:schemeClr val="dk1"/>
                </a:solidFill>
                <a:latin typeface="Times New Roman"/>
                <a:ea typeface="Times New Roman"/>
                <a:cs typeface="Times New Roman"/>
                <a:sym typeface="Times New Roman"/>
              </a:rPr>
              <a:t>Default type is deferred</a:t>
            </a:r>
            <a:endParaRPr/>
          </a:p>
          <a:p>
            <a:pPr marL="742950" lvl="1" indent="-285750" algn="l" rtl="0">
              <a:lnSpc>
                <a:spcPct val="100000"/>
              </a:lnSpc>
              <a:spcBef>
                <a:spcPts val="420"/>
              </a:spcBef>
              <a:spcAft>
                <a:spcPts val="0"/>
              </a:spcAft>
              <a:buClr>
                <a:schemeClr val="dk1"/>
              </a:buClr>
              <a:buSzPts val="2100"/>
              <a:buFont typeface="Arial"/>
              <a:buChar char="–"/>
            </a:pPr>
            <a:r>
              <a:rPr lang="en-US" sz="2100" b="0" i="0" u="none">
                <a:solidFill>
                  <a:schemeClr val="dk1"/>
                </a:solidFill>
                <a:latin typeface="Times New Roman"/>
                <a:ea typeface="Times New Roman"/>
                <a:cs typeface="Times New Roman"/>
                <a:sym typeface="Times New Roman"/>
              </a:rPr>
              <a:t>Cancellation only occurs when thread reaches </a:t>
            </a:r>
            <a:r>
              <a:rPr lang="en-US" sz="2100" b="1" i="0" u="none">
                <a:solidFill>
                  <a:srgbClr val="3366FF"/>
                </a:solidFill>
                <a:latin typeface="Times New Roman"/>
                <a:ea typeface="Times New Roman"/>
                <a:cs typeface="Times New Roman"/>
                <a:sym typeface="Times New Roman"/>
              </a:rPr>
              <a:t>cancellation point</a:t>
            </a:r>
            <a:endParaRPr/>
          </a:p>
          <a:p>
            <a:pPr marL="1143000" lvl="2" indent="-228600" algn="l" rtl="0">
              <a:lnSpc>
                <a:spcPct val="100000"/>
              </a:lnSpc>
              <a:spcBef>
                <a:spcPts val="420"/>
              </a:spcBef>
              <a:spcAft>
                <a:spcPts val="0"/>
              </a:spcAft>
              <a:buClr>
                <a:schemeClr val="dk1"/>
              </a:buClr>
              <a:buSzPts val="2100"/>
              <a:buFont typeface="Arial"/>
              <a:buChar char="•"/>
            </a:pPr>
            <a:r>
              <a:rPr lang="en-US" sz="2100" b="0" i="0" u="none">
                <a:solidFill>
                  <a:schemeClr val="dk1"/>
                </a:solidFill>
                <a:latin typeface="Times New Roman"/>
                <a:ea typeface="Times New Roman"/>
                <a:cs typeface="Times New Roman"/>
                <a:sym typeface="Times New Roman"/>
              </a:rPr>
              <a:t>I.e. </a:t>
            </a:r>
            <a:r>
              <a:rPr lang="en-US" sz="2100" b="1" i="0" u="none">
                <a:solidFill>
                  <a:schemeClr val="dk1"/>
                </a:solidFill>
                <a:latin typeface="Courier New"/>
                <a:ea typeface="Courier New"/>
                <a:cs typeface="Courier New"/>
                <a:sym typeface="Courier New"/>
              </a:rPr>
              <a:t>pthread_testcancel()</a:t>
            </a:r>
            <a:endParaRPr/>
          </a:p>
          <a:p>
            <a:pPr marL="1143000" lvl="2" indent="-228600" algn="l" rtl="0">
              <a:lnSpc>
                <a:spcPct val="100000"/>
              </a:lnSpc>
              <a:spcBef>
                <a:spcPts val="420"/>
              </a:spcBef>
              <a:spcAft>
                <a:spcPts val="0"/>
              </a:spcAft>
              <a:buClr>
                <a:schemeClr val="dk1"/>
              </a:buClr>
              <a:buSzPts val="2100"/>
              <a:buFont typeface="Arial"/>
              <a:buChar char="•"/>
            </a:pPr>
            <a:r>
              <a:rPr lang="en-US" sz="2100" b="0" i="0" u="none">
                <a:solidFill>
                  <a:schemeClr val="dk1"/>
                </a:solidFill>
                <a:latin typeface="Times New Roman"/>
                <a:ea typeface="Times New Roman"/>
                <a:cs typeface="Times New Roman"/>
                <a:sym typeface="Times New Roman"/>
              </a:rPr>
              <a:t>Then </a:t>
            </a:r>
            <a:r>
              <a:rPr lang="en-US" sz="2100" b="1" i="0" u="none">
                <a:solidFill>
                  <a:srgbClr val="3366FF"/>
                </a:solidFill>
                <a:latin typeface="Times New Roman"/>
                <a:ea typeface="Times New Roman"/>
                <a:cs typeface="Times New Roman"/>
                <a:sym typeface="Times New Roman"/>
              </a:rPr>
              <a:t>cleanup handler </a:t>
            </a:r>
            <a:r>
              <a:rPr lang="en-US" sz="2100" b="0" i="0" u="none">
                <a:solidFill>
                  <a:schemeClr val="dk1"/>
                </a:solidFill>
                <a:latin typeface="Times New Roman"/>
                <a:ea typeface="Times New Roman"/>
                <a:cs typeface="Times New Roman"/>
                <a:sym typeface="Times New Roman"/>
              </a:rPr>
              <a:t>is invoked</a:t>
            </a:r>
            <a:endParaRPr/>
          </a:p>
          <a:p>
            <a:pPr marL="342900" lvl="0" indent="-342900" algn="l" rtl="0">
              <a:lnSpc>
                <a:spcPct val="100000"/>
              </a:lnSpc>
              <a:spcBef>
                <a:spcPts val="420"/>
              </a:spcBef>
              <a:spcAft>
                <a:spcPts val="0"/>
              </a:spcAft>
              <a:buClr>
                <a:schemeClr val="dk1"/>
              </a:buClr>
              <a:buSzPts val="2100"/>
              <a:buFont typeface="Arial"/>
              <a:buChar char="•"/>
            </a:pPr>
            <a:r>
              <a:rPr lang="en-US" sz="2100" b="0" i="0" u="none">
                <a:solidFill>
                  <a:schemeClr val="dk1"/>
                </a:solidFill>
                <a:latin typeface="Times New Roman"/>
                <a:ea typeface="Times New Roman"/>
                <a:cs typeface="Times New Roman"/>
                <a:sym typeface="Times New Roman"/>
              </a:rPr>
              <a:t>On Linux systems, thread cancellation is handled through signals</a:t>
            </a:r>
            <a:endParaRPr/>
          </a:p>
        </p:txBody>
      </p:sp>
      <p:pic>
        <p:nvPicPr>
          <p:cNvPr id="1032" name="Google Shape;1032;p113"/>
          <p:cNvPicPr preferRelativeResize="0"/>
          <p:nvPr/>
        </p:nvPicPr>
        <p:blipFill rotWithShape="1">
          <a:blip r:embed="rId3">
            <a:alphaModFix/>
          </a:blip>
          <a:srcRect/>
          <a:stretch/>
        </p:blipFill>
        <p:spPr>
          <a:xfrm>
            <a:off x="2144712" y="1825625"/>
            <a:ext cx="5054600" cy="1174750"/>
          </a:xfrm>
          <a:prstGeom prst="rect">
            <a:avLst/>
          </a:prstGeom>
          <a:noFill/>
          <a:ln>
            <a:noFill/>
          </a:ln>
        </p:spPr>
      </p:pic>
      <p:sp>
        <p:nvSpPr>
          <p:cNvPr id="1033" name="Google Shape;1033;p113"/>
          <p:cNvSpPr txBox="1"/>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898989"/>
              </a:buClr>
              <a:buSzPts val="1200"/>
              <a:buFont typeface="Times New Roman"/>
              <a:buNone/>
            </a:pPr>
            <a:r>
              <a:rPr lang="en-US" sz="1200" b="0" i="0" u="none">
                <a:solidFill>
                  <a:srgbClr val="898989"/>
                </a:solidFill>
                <a:latin typeface="Times New Roman"/>
                <a:ea typeface="Times New Roman"/>
                <a:cs typeface="Times New Roman"/>
                <a:sym typeface="Times New Roman"/>
              </a:rPr>
              <a:t>*</a:t>
            </a:r>
            <a:endParaRPr/>
          </a:p>
        </p:txBody>
      </p:sp>
      <p:sp>
        <p:nvSpPr>
          <p:cNvPr id="1034" name="Google Shape;1034;p113"/>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Sigmar One"/>
              <a:buNone/>
            </a:pPr>
            <a:fld id="{00000000-1234-1234-1234-123412341234}" type="slidenum">
              <a:rPr lang="en-US" sz="1200" b="0" i="0" u="none">
                <a:solidFill>
                  <a:srgbClr val="898989"/>
                </a:solidFill>
                <a:latin typeface="Sigmar One"/>
                <a:ea typeface="Sigmar One"/>
                <a:cs typeface="Sigmar One"/>
                <a:sym typeface="Sigmar One"/>
              </a:rPr>
              <a:t>100</a:t>
            </a:fld>
            <a:endParaRPr/>
          </a:p>
        </p:txBody>
      </p:sp>
      <p:sp>
        <p:nvSpPr>
          <p:cNvPr id="1035" name="Google Shape;1035;p113"/>
          <p:cNvSpPr txBox="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898989"/>
              </a:buClr>
              <a:buSzPts val="1200"/>
              <a:buFont typeface="Kaushan Script"/>
              <a:buNone/>
            </a:pPr>
            <a:r>
              <a:rPr lang="en-US" sz="1200" b="0" i="0" u="none">
                <a:solidFill>
                  <a:srgbClr val="898989"/>
                </a:solidFill>
                <a:latin typeface="Kaushan Script"/>
                <a:ea typeface="Kaushan Script"/>
                <a:cs typeface="Kaushan Script"/>
                <a:sym typeface="Kaushan Script"/>
              </a:rPr>
              <a:t>21CSC202J Operating Systems UNIT 2</a:t>
            </a:r>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1040"/>
        <p:cNvGrpSpPr/>
        <p:nvPr/>
      </p:nvGrpSpPr>
      <p:grpSpPr>
        <a:xfrm>
          <a:off x="0" y="0"/>
          <a:ext cx="0" cy="0"/>
          <a:chOff x="0" y="0"/>
          <a:chExt cx="0" cy="0"/>
        </a:xfrm>
      </p:grpSpPr>
      <p:sp>
        <p:nvSpPr>
          <p:cNvPr id="1041" name="Google Shape;1041;p114"/>
          <p:cNvSpPr txBox="1">
            <a:spLocks noGrp="1"/>
          </p:cNvSpPr>
          <p:nvPr>
            <p:ph type="title"/>
          </p:nvPr>
        </p:nvSpPr>
        <p:spPr>
          <a:xfrm>
            <a:off x="457200" y="176212"/>
            <a:ext cx="8229600" cy="576262"/>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3600"/>
              <a:buFont typeface="Times New Roman"/>
              <a:buNone/>
            </a:pPr>
            <a:r>
              <a:rPr lang="en-US" sz="3600" b="0" i="0" u="none">
                <a:solidFill>
                  <a:schemeClr val="dk1"/>
                </a:solidFill>
                <a:latin typeface="Times New Roman"/>
                <a:ea typeface="Times New Roman"/>
                <a:cs typeface="Times New Roman"/>
                <a:sym typeface="Times New Roman"/>
              </a:rPr>
              <a:t>Thread-Local Storage</a:t>
            </a:r>
            <a:endParaRPr/>
          </a:p>
        </p:txBody>
      </p:sp>
      <p:sp>
        <p:nvSpPr>
          <p:cNvPr id="1042" name="Google Shape;1042;p114"/>
          <p:cNvSpPr txBox="1">
            <a:spLocks noGrp="1"/>
          </p:cNvSpPr>
          <p:nvPr>
            <p:ph type="body" idx="1"/>
          </p:nvPr>
        </p:nvSpPr>
        <p:spPr>
          <a:xfrm>
            <a:off x="806450" y="1233487"/>
            <a:ext cx="7651750" cy="4478337"/>
          </a:xfrm>
          <a:prstGeom prst="rect">
            <a:avLst/>
          </a:prstGeom>
          <a:noFill/>
          <a:ln>
            <a:noFill/>
          </a:ln>
        </p:spPr>
        <p:txBody>
          <a:bodyPr spcFirstLastPara="1" wrap="square" lIns="91425" tIns="45700" rIns="91425" bIns="45700" anchor="t" anchorCtr="0">
            <a:noAutofit/>
          </a:bodyPr>
          <a:lstStyle/>
          <a:p>
            <a:pPr marL="342900" lvl="0" indent="-342900" algn="l" rtl="0">
              <a:lnSpc>
                <a:spcPct val="100000"/>
              </a:lnSpc>
              <a:spcBef>
                <a:spcPts val="0"/>
              </a:spcBef>
              <a:spcAft>
                <a:spcPts val="0"/>
              </a:spcAft>
              <a:buClr>
                <a:srgbClr val="3366FF"/>
              </a:buClr>
              <a:buSzPts val="2400"/>
              <a:buFont typeface="Arial"/>
              <a:buChar char="•"/>
            </a:pPr>
            <a:r>
              <a:rPr lang="en-US" sz="2400" b="1" i="0" u="none">
                <a:solidFill>
                  <a:srgbClr val="3366FF"/>
                </a:solidFill>
                <a:latin typeface="Times New Roman"/>
                <a:ea typeface="Times New Roman"/>
                <a:cs typeface="Times New Roman"/>
                <a:sym typeface="Times New Roman"/>
              </a:rPr>
              <a:t>Thread-local storage </a:t>
            </a:r>
            <a:r>
              <a:rPr lang="en-US" sz="2400" b="0" i="0" u="none">
                <a:solidFill>
                  <a:schemeClr val="dk1"/>
                </a:solidFill>
                <a:latin typeface="Times New Roman"/>
                <a:ea typeface="Times New Roman"/>
                <a:cs typeface="Times New Roman"/>
                <a:sym typeface="Times New Roman"/>
              </a:rPr>
              <a:t>(</a:t>
            </a:r>
            <a:r>
              <a:rPr lang="en-US" sz="2400" b="1" i="0" u="none">
                <a:solidFill>
                  <a:srgbClr val="3366FF"/>
                </a:solidFill>
                <a:latin typeface="Times New Roman"/>
                <a:ea typeface="Times New Roman"/>
                <a:cs typeface="Times New Roman"/>
                <a:sym typeface="Times New Roman"/>
              </a:rPr>
              <a:t>TLS</a:t>
            </a:r>
            <a:r>
              <a:rPr lang="en-US" sz="2400" b="0" i="0" u="none">
                <a:solidFill>
                  <a:schemeClr val="dk1"/>
                </a:solidFill>
                <a:latin typeface="Times New Roman"/>
                <a:ea typeface="Times New Roman"/>
                <a:cs typeface="Times New Roman"/>
                <a:sym typeface="Times New Roman"/>
              </a:rPr>
              <a:t>) allows each thread to have its own copy of data</a:t>
            </a:r>
            <a:endParaRPr/>
          </a:p>
          <a:p>
            <a:pPr marL="342900" lvl="0" indent="-342900" algn="l" rtl="0">
              <a:lnSpc>
                <a:spcPct val="100000"/>
              </a:lnSpc>
              <a:spcBef>
                <a:spcPts val="480"/>
              </a:spcBef>
              <a:spcAft>
                <a:spcPts val="0"/>
              </a:spcAft>
              <a:buClr>
                <a:schemeClr val="dk1"/>
              </a:buClr>
              <a:buSzPts val="2400"/>
              <a:buFont typeface="Arial"/>
              <a:buChar char="•"/>
            </a:pPr>
            <a:r>
              <a:rPr lang="en-US" sz="2400" b="0" i="0" u="none">
                <a:solidFill>
                  <a:schemeClr val="dk1"/>
                </a:solidFill>
                <a:latin typeface="Times New Roman"/>
                <a:ea typeface="Times New Roman"/>
                <a:cs typeface="Times New Roman"/>
                <a:sym typeface="Times New Roman"/>
              </a:rPr>
              <a:t>Useful when you do not have control over the thread creation process (i.e., when using a thread pool)</a:t>
            </a:r>
            <a:endParaRPr/>
          </a:p>
          <a:p>
            <a:pPr marL="342900" lvl="0" indent="-342900" algn="l" rtl="0">
              <a:lnSpc>
                <a:spcPct val="100000"/>
              </a:lnSpc>
              <a:spcBef>
                <a:spcPts val="480"/>
              </a:spcBef>
              <a:spcAft>
                <a:spcPts val="0"/>
              </a:spcAft>
              <a:buClr>
                <a:schemeClr val="dk1"/>
              </a:buClr>
              <a:buSzPts val="2400"/>
              <a:buFont typeface="Arial"/>
              <a:buChar char="•"/>
            </a:pPr>
            <a:r>
              <a:rPr lang="en-US" sz="2400" b="0" i="0" u="none">
                <a:solidFill>
                  <a:schemeClr val="dk1"/>
                </a:solidFill>
                <a:latin typeface="Times New Roman"/>
                <a:ea typeface="Times New Roman"/>
                <a:cs typeface="Times New Roman"/>
                <a:sym typeface="Times New Roman"/>
              </a:rPr>
              <a:t>Different from local variables</a:t>
            </a:r>
            <a:endParaRPr/>
          </a:p>
          <a:p>
            <a:pPr marL="742950" lvl="1" indent="-285750" algn="l" rtl="0">
              <a:lnSpc>
                <a:spcPct val="100000"/>
              </a:lnSpc>
              <a:spcBef>
                <a:spcPts val="480"/>
              </a:spcBef>
              <a:spcAft>
                <a:spcPts val="0"/>
              </a:spcAft>
              <a:buClr>
                <a:schemeClr val="dk1"/>
              </a:buClr>
              <a:buSzPts val="2400"/>
              <a:buFont typeface="Arial"/>
              <a:buChar char="–"/>
            </a:pPr>
            <a:r>
              <a:rPr lang="en-US" sz="2400" b="0" i="0" u="none">
                <a:solidFill>
                  <a:schemeClr val="dk1"/>
                </a:solidFill>
                <a:latin typeface="Times New Roman"/>
                <a:ea typeface="Times New Roman"/>
                <a:cs typeface="Times New Roman"/>
                <a:sym typeface="Times New Roman"/>
              </a:rPr>
              <a:t>Local variables visible only during single function invocation</a:t>
            </a:r>
            <a:endParaRPr/>
          </a:p>
          <a:p>
            <a:pPr marL="742950" lvl="1" indent="-285750" algn="l" rtl="0">
              <a:lnSpc>
                <a:spcPct val="100000"/>
              </a:lnSpc>
              <a:spcBef>
                <a:spcPts val="480"/>
              </a:spcBef>
              <a:spcAft>
                <a:spcPts val="0"/>
              </a:spcAft>
              <a:buClr>
                <a:schemeClr val="dk1"/>
              </a:buClr>
              <a:buSzPts val="2400"/>
              <a:buFont typeface="Arial"/>
              <a:buChar char="–"/>
            </a:pPr>
            <a:r>
              <a:rPr lang="en-US" sz="2400" b="0" i="0" u="none">
                <a:solidFill>
                  <a:schemeClr val="dk1"/>
                </a:solidFill>
                <a:latin typeface="Times New Roman"/>
                <a:ea typeface="Times New Roman"/>
                <a:cs typeface="Times New Roman"/>
                <a:sym typeface="Times New Roman"/>
              </a:rPr>
              <a:t>TLS visible across function invocations</a:t>
            </a:r>
            <a:endParaRPr/>
          </a:p>
          <a:p>
            <a:pPr marL="342900" lvl="0" indent="-342900" algn="l" rtl="0">
              <a:lnSpc>
                <a:spcPct val="100000"/>
              </a:lnSpc>
              <a:spcBef>
                <a:spcPts val="480"/>
              </a:spcBef>
              <a:spcAft>
                <a:spcPts val="0"/>
              </a:spcAft>
              <a:buClr>
                <a:schemeClr val="dk1"/>
              </a:buClr>
              <a:buSzPts val="2400"/>
              <a:buFont typeface="Arial"/>
              <a:buChar char="•"/>
            </a:pPr>
            <a:r>
              <a:rPr lang="en-US" sz="2400" b="0" i="0" u="none">
                <a:solidFill>
                  <a:schemeClr val="dk1"/>
                </a:solidFill>
                <a:latin typeface="Times New Roman"/>
                <a:ea typeface="Times New Roman"/>
                <a:cs typeface="Times New Roman"/>
                <a:sym typeface="Times New Roman"/>
              </a:rPr>
              <a:t>Similar to </a:t>
            </a:r>
            <a:r>
              <a:rPr lang="en-US" sz="2400" b="1" i="0" u="none">
                <a:solidFill>
                  <a:schemeClr val="dk1"/>
                </a:solidFill>
                <a:latin typeface="Courier New"/>
                <a:ea typeface="Courier New"/>
                <a:cs typeface="Courier New"/>
                <a:sym typeface="Courier New"/>
              </a:rPr>
              <a:t>static</a:t>
            </a:r>
            <a:r>
              <a:rPr lang="en-US" sz="2400" b="0" i="0" u="none">
                <a:solidFill>
                  <a:schemeClr val="dk1"/>
                </a:solidFill>
                <a:latin typeface="Times New Roman"/>
                <a:ea typeface="Times New Roman"/>
                <a:cs typeface="Times New Roman"/>
                <a:sym typeface="Times New Roman"/>
              </a:rPr>
              <a:t> data</a:t>
            </a:r>
            <a:endParaRPr/>
          </a:p>
          <a:p>
            <a:pPr marL="742950" lvl="1" indent="-285750" algn="l" rtl="0">
              <a:lnSpc>
                <a:spcPct val="100000"/>
              </a:lnSpc>
              <a:spcBef>
                <a:spcPts val="480"/>
              </a:spcBef>
              <a:spcAft>
                <a:spcPts val="0"/>
              </a:spcAft>
              <a:buClr>
                <a:schemeClr val="dk1"/>
              </a:buClr>
              <a:buSzPts val="2400"/>
              <a:buFont typeface="Arial"/>
              <a:buChar char="–"/>
            </a:pPr>
            <a:r>
              <a:rPr lang="en-US" sz="2400" b="0" i="0" u="none">
                <a:solidFill>
                  <a:schemeClr val="dk1"/>
                </a:solidFill>
                <a:latin typeface="Times New Roman"/>
                <a:ea typeface="Times New Roman"/>
                <a:cs typeface="Times New Roman"/>
                <a:sym typeface="Times New Roman"/>
              </a:rPr>
              <a:t>TLS is unique to each thread</a:t>
            </a:r>
            <a:endParaRPr/>
          </a:p>
        </p:txBody>
      </p:sp>
      <p:sp>
        <p:nvSpPr>
          <p:cNvPr id="1043" name="Google Shape;1043;p114"/>
          <p:cNvSpPr txBox="1"/>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898989"/>
              </a:buClr>
              <a:buSzPts val="1200"/>
              <a:buFont typeface="Times New Roman"/>
              <a:buNone/>
            </a:pPr>
            <a:r>
              <a:rPr lang="en-US" sz="1200" b="0" i="0" u="none">
                <a:solidFill>
                  <a:srgbClr val="898989"/>
                </a:solidFill>
                <a:latin typeface="Times New Roman"/>
                <a:ea typeface="Times New Roman"/>
                <a:cs typeface="Times New Roman"/>
                <a:sym typeface="Times New Roman"/>
              </a:rPr>
              <a:t>*</a:t>
            </a:r>
            <a:endParaRPr/>
          </a:p>
        </p:txBody>
      </p:sp>
      <p:sp>
        <p:nvSpPr>
          <p:cNvPr id="1044" name="Google Shape;1044;p114"/>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Sigmar One"/>
              <a:buNone/>
            </a:pPr>
            <a:fld id="{00000000-1234-1234-1234-123412341234}" type="slidenum">
              <a:rPr lang="en-US" sz="1200" b="0" i="0" u="none">
                <a:solidFill>
                  <a:srgbClr val="898989"/>
                </a:solidFill>
                <a:latin typeface="Sigmar One"/>
                <a:ea typeface="Sigmar One"/>
                <a:cs typeface="Sigmar One"/>
                <a:sym typeface="Sigmar One"/>
              </a:rPr>
              <a:t>101</a:t>
            </a:fld>
            <a:endParaRPr/>
          </a:p>
        </p:txBody>
      </p:sp>
      <p:sp>
        <p:nvSpPr>
          <p:cNvPr id="1045" name="Google Shape;1045;p114"/>
          <p:cNvSpPr txBox="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898989"/>
              </a:buClr>
              <a:buSzPts val="1200"/>
              <a:buFont typeface="Kaushan Script"/>
              <a:buNone/>
            </a:pPr>
            <a:r>
              <a:rPr lang="en-US" sz="1200" b="0" i="0" u="none">
                <a:solidFill>
                  <a:srgbClr val="898989"/>
                </a:solidFill>
                <a:latin typeface="Kaushan Script"/>
                <a:ea typeface="Kaushan Script"/>
                <a:cs typeface="Kaushan Script"/>
                <a:sym typeface="Kaushan Script"/>
              </a:rPr>
              <a:t>21CSC202J Operating Systems UNIT 2</a:t>
            </a:r>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1050"/>
        <p:cNvGrpSpPr/>
        <p:nvPr/>
      </p:nvGrpSpPr>
      <p:grpSpPr>
        <a:xfrm>
          <a:off x="0" y="0"/>
          <a:ext cx="0" cy="0"/>
          <a:chOff x="0" y="0"/>
          <a:chExt cx="0" cy="0"/>
        </a:xfrm>
      </p:grpSpPr>
      <p:sp>
        <p:nvSpPr>
          <p:cNvPr id="1051" name="Google Shape;1051;p115"/>
          <p:cNvSpPr txBox="1">
            <a:spLocks noGrp="1"/>
          </p:cNvSpPr>
          <p:nvPr>
            <p:ph type="title"/>
          </p:nvPr>
        </p:nvSpPr>
        <p:spPr>
          <a:xfrm>
            <a:off x="1160462" y="163512"/>
            <a:ext cx="7526337" cy="576262"/>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3600"/>
              <a:buFont typeface="Times New Roman"/>
              <a:buNone/>
            </a:pPr>
            <a:r>
              <a:rPr lang="en-US" sz="3600" b="0" i="0" u="none">
                <a:solidFill>
                  <a:schemeClr val="dk1"/>
                </a:solidFill>
                <a:latin typeface="Times New Roman"/>
                <a:ea typeface="Times New Roman"/>
                <a:cs typeface="Times New Roman"/>
                <a:sym typeface="Times New Roman"/>
              </a:rPr>
              <a:t>Scheduler Activations</a:t>
            </a:r>
            <a:endParaRPr/>
          </a:p>
        </p:txBody>
      </p:sp>
      <p:sp>
        <p:nvSpPr>
          <p:cNvPr id="1052" name="Google Shape;1052;p115"/>
          <p:cNvSpPr txBox="1">
            <a:spLocks noGrp="1"/>
          </p:cNvSpPr>
          <p:nvPr>
            <p:ph type="body" idx="1"/>
          </p:nvPr>
        </p:nvSpPr>
        <p:spPr>
          <a:xfrm>
            <a:off x="806450" y="1017587"/>
            <a:ext cx="5316537" cy="4964112"/>
          </a:xfrm>
          <a:prstGeom prst="rect">
            <a:avLst/>
          </a:prstGeom>
          <a:noFill/>
          <a:ln>
            <a:noFill/>
          </a:ln>
        </p:spPr>
        <p:txBody>
          <a:bodyPr spcFirstLastPara="1" wrap="square" lIns="91425" tIns="45700" rIns="91425" bIns="45700" anchor="t" anchorCtr="0">
            <a:noAutofit/>
          </a:bodyPr>
          <a:lstStyle/>
          <a:p>
            <a:pPr marL="342900" lvl="0" indent="-342900" algn="l" rtl="0">
              <a:lnSpc>
                <a:spcPct val="100000"/>
              </a:lnSpc>
              <a:spcBef>
                <a:spcPts val="0"/>
              </a:spcBef>
              <a:spcAft>
                <a:spcPts val="0"/>
              </a:spcAft>
              <a:buClr>
                <a:schemeClr val="dk1"/>
              </a:buClr>
              <a:buSzPts val="2000"/>
              <a:buFont typeface="Arial"/>
              <a:buChar char="•"/>
            </a:pPr>
            <a:r>
              <a:rPr lang="en-US" sz="2000" b="0" i="0" u="none">
                <a:solidFill>
                  <a:schemeClr val="dk1"/>
                </a:solidFill>
                <a:latin typeface="Times New Roman"/>
                <a:ea typeface="Times New Roman"/>
                <a:cs typeface="Times New Roman"/>
                <a:sym typeface="Times New Roman"/>
              </a:rPr>
              <a:t>Both M:M and Two-level models require communication to maintain the appropriate number of kernel threads allocated to the application</a:t>
            </a:r>
            <a:endParaRPr/>
          </a:p>
          <a:p>
            <a:pPr marL="342900" lvl="0" indent="-342900" algn="l" rtl="0">
              <a:lnSpc>
                <a:spcPct val="100000"/>
              </a:lnSpc>
              <a:spcBef>
                <a:spcPts val="400"/>
              </a:spcBef>
              <a:spcAft>
                <a:spcPts val="0"/>
              </a:spcAft>
              <a:buClr>
                <a:schemeClr val="dk1"/>
              </a:buClr>
              <a:buSzPts val="2000"/>
              <a:buFont typeface="Arial"/>
              <a:buChar char="•"/>
            </a:pPr>
            <a:r>
              <a:rPr lang="en-US" sz="2000" b="0" i="0" u="none">
                <a:solidFill>
                  <a:schemeClr val="dk1"/>
                </a:solidFill>
                <a:latin typeface="Times New Roman"/>
                <a:ea typeface="Times New Roman"/>
                <a:cs typeface="Times New Roman"/>
                <a:sym typeface="Times New Roman"/>
              </a:rPr>
              <a:t>Typically use an intermediate data structure between user and kernel threads – </a:t>
            </a:r>
            <a:r>
              <a:rPr lang="en-US" sz="2000" b="1" i="0" u="none">
                <a:solidFill>
                  <a:srgbClr val="3366FF"/>
                </a:solidFill>
                <a:latin typeface="Times New Roman"/>
                <a:ea typeface="Times New Roman"/>
                <a:cs typeface="Times New Roman"/>
                <a:sym typeface="Times New Roman"/>
              </a:rPr>
              <a:t>lightweight process </a:t>
            </a:r>
            <a:r>
              <a:rPr lang="en-US" sz="2000" b="0" i="0" u="none">
                <a:solidFill>
                  <a:schemeClr val="dk1"/>
                </a:solidFill>
                <a:latin typeface="Times New Roman"/>
                <a:ea typeface="Times New Roman"/>
                <a:cs typeface="Times New Roman"/>
                <a:sym typeface="Times New Roman"/>
              </a:rPr>
              <a:t>(</a:t>
            </a:r>
            <a:r>
              <a:rPr lang="en-US" sz="2000" b="1" i="0" u="none">
                <a:solidFill>
                  <a:srgbClr val="3366FF"/>
                </a:solidFill>
                <a:latin typeface="Times New Roman"/>
                <a:ea typeface="Times New Roman"/>
                <a:cs typeface="Times New Roman"/>
                <a:sym typeface="Times New Roman"/>
              </a:rPr>
              <a:t>LWP</a:t>
            </a:r>
            <a:r>
              <a:rPr lang="en-US" sz="2000" b="0" i="0" u="none">
                <a:solidFill>
                  <a:schemeClr val="dk1"/>
                </a:solidFill>
                <a:latin typeface="Times New Roman"/>
                <a:ea typeface="Times New Roman"/>
                <a:cs typeface="Times New Roman"/>
                <a:sym typeface="Times New Roman"/>
              </a:rPr>
              <a:t>)</a:t>
            </a:r>
            <a:endParaRPr/>
          </a:p>
          <a:p>
            <a:pPr marL="742950" lvl="1" indent="-285750" algn="l" rtl="0">
              <a:lnSpc>
                <a:spcPct val="100000"/>
              </a:lnSpc>
              <a:spcBef>
                <a:spcPts val="400"/>
              </a:spcBef>
              <a:spcAft>
                <a:spcPts val="0"/>
              </a:spcAft>
              <a:buClr>
                <a:schemeClr val="dk1"/>
              </a:buClr>
              <a:buSzPts val="2000"/>
              <a:buFont typeface="Arial"/>
              <a:buChar char="–"/>
            </a:pPr>
            <a:r>
              <a:rPr lang="en-US" sz="2000" b="0" i="0" u="none">
                <a:solidFill>
                  <a:schemeClr val="dk1"/>
                </a:solidFill>
                <a:latin typeface="Times New Roman"/>
                <a:ea typeface="Times New Roman"/>
                <a:cs typeface="Times New Roman"/>
                <a:sym typeface="Times New Roman"/>
              </a:rPr>
              <a:t>Appears to be a virtual processor on which process can schedule user thread to run</a:t>
            </a:r>
            <a:endParaRPr/>
          </a:p>
          <a:p>
            <a:pPr marL="742950" lvl="1" indent="-285750" algn="l" rtl="0">
              <a:lnSpc>
                <a:spcPct val="100000"/>
              </a:lnSpc>
              <a:spcBef>
                <a:spcPts val="400"/>
              </a:spcBef>
              <a:spcAft>
                <a:spcPts val="0"/>
              </a:spcAft>
              <a:buClr>
                <a:schemeClr val="dk1"/>
              </a:buClr>
              <a:buSzPts val="2000"/>
              <a:buFont typeface="Arial"/>
              <a:buChar char="–"/>
            </a:pPr>
            <a:r>
              <a:rPr lang="en-US" sz="2000" b="0" i="0" u="none">
                <a:solidFill>
                  <a:schemeClr val="dk1"/>
                </a:solidFill>
                <a:latin typeface="Times New Roman"/>
                <a:ea typeface="Times New Roman"/>
                <a:cs typeface="Times New Roman"/>
                <a:sym typeface="Times New Roman"/>
              </a:rPr>
              <a:t>Each LWP attached to kernel thread</a:t>
            </a:r>
            <a:endParaRPr/>
          </a:p>
          <a:p>
            <a:pPr marL="742950" lvl="1" indent="-285750" algn="l" rtl="0">
              <a:lnSpc>
                <a:spcPct val="100000"/>
              </a:lnSpc>
              <a:spcBef>
                <a:spcPts val="400"/>
              </a:spcBef>
              <a:spcAft>
                <a:spcPts val="0"/>
              </a:spcAft>
              <a:buClr>
                <a:schemeClr val="dk1"/>
              </a:buClr>
              <a:buSzPts val="2000"/>
              <a:buFont typeface="Arial"/>
              <a:buChar char="–"/>
            </a:pPr>
            <a:r>
              <a:rPr lang="en-US" sz="2000" b="0" i="0" u="none">
                <a:solidFill>
                  <a:schemeClr val="dk1"/>
                </a:solidFill>
                <a:latin typeface="Times New Roman"/>
                <a:ea typeface="Times New Roman"/>
                <a:cs typeface="Times New Roman"/>
                <a:sym typeface="Times New Roman"/>
              </a:rPr>
              <a:t>How many LWPs to create?</a:t>
            </a:r>
            <a:endParaRPr/>
          </a:p>
          <a:p>
            <a:pPr marL="342900" lvl="0" indent="-342900" algn="l" rtl="0">
              <a:lnSpc>
                <a:spcPct val="100000"/>
              </a:lnSpc>
              <a:spcBef>
                <a:spcPts val="400"/>
              </a:spcBef>
              <a:spcAft>
                <a:spcPts val="0"/>
              </a:spcAft>
              <a:buClr>
                <a:schemeClr val="dk1"/>
              </a:buClr>
              <a:buSzPts val="2000"/>
              <a:buFont typeface="Arial"/>
              <a:buChar char="•"/>
            </a:pPr>
            <a:r>
              <a:rPr lang="en-US" sz="2000" b="0" i="0" u="none">
                <a:solidFill>
                  <a:schemeClr val="dk1"/>
                </a:solidFill>
                <a:latin typeface="Times New Roman"/>
                <a:ea typeface="Times New Roman"/>
                <a:cs typeface="Times New Roman"/>
                <a:sym typeface="Times New Roman"/>
              </a:rPr>
              <a:t>Scheduler activations provide </a:t>
            </a:r>
            <a:r>
              <a:rPr lang="en-US" sz="2000" b="1" i="0" u="none">
                <a:solidFill>
                  <a:srgbClr val="3366FF"/>
                </a:solidFill>
                <a:latin typeface="Times New Roman"/>
                <a:ea typeface="Times New Roman"/>
                <a:cs typeface="Times New Roman"/>
                <a:sym typeface="Times New Roman"/>
              </a:rPr>
              <a:t>upcalls</a:t>
            </a:r>
            <a:r>
              <a:rPr lang="en-US" sz="2000" b="0" i="0" u="none">
                <a:solidFill>
                  <a:srgbClr val="3366FF"/>
                </a:solidFill>
                <a:latin typeface="Times New Roman"/>
                <a:ea typeface="Times New Roman"/>
                <a:cs typeface="Times New Roman"/>
                <a:sym typeface="Times New Roman"/>
              </a:rPr>
              <a:t> </a:t>
            </a:r>
            <a:r>
              <a:rPr lang="en-US" sz="2000" b="0" i="0" u="none">
                <a:solidFill>
                  <a:schemeClr val="dk1"/>
                </a:solidFill>
                <a:latin typeface="Times New Roman"/>
                <a:ea typeface="Times New Roman"/>
                <a:cs typeface="Times New Roman"/>
                <a:sym typeface="Times New Roman"/>
              </a:rPr>
              <a:t>- a communication mechanism from the kernel to the </a:t>
            </a:r>
            <a:r>
              <a:rPr lang="en-US" sz="2000" b="1" i="0" u="none">
                <a:solidFill>
                  <a:srgbClr val="3366FF"/>
                </a:solidFill>
                <a:latin typeface="Times New Roman"/>
                <a:ea typeface="Times New Roman"/>
                <a:cs typeface="Times New Roman"/>
                <a:sym typeface="Times New Roman"/>
              </a:rPr>
              <a:t>upcall handler </a:t>
            </a:r>
            <a:r>
              <a:rPr lang="en-US" sz="2000" b="0" i="0" u="none">
                <a:solidFill>
                  <a:schemeClr val="dk1"/>
                </a:solidFill>
                <a:latin typeface="Times New Roman"/>
                <a:ea typeface="Times New Roman"/>
                <a:cs typeface="Times New Roman"/>
                <a:sym typeface="Times New Roman"/>
              </a:rPr>
              <a:t>in the thread library</a:t>
            </a:r>
            <a:endParaRPr/>
          </a:p>
          <a:p>
            <a:pPr marL="342900" lvl="0" indent="-342900" algn="l" rtl="0">
              <a:lnSpc>
                <a:spcPct val="100000"/>
              </a:lnSpc>
              <a:spcBef>
                <a:spcPts val="400"/>
              </a:spcBef>
              <a:spcAft>
                <a:spcPts val="0"/>
              </a:spcAft>
              <a:buClr>
                <a:schemeClr val="dk1"/>
              </a:buClr>
              <a:buSzPts val="2000"/>
              <a:buFont typeface="Arial"/>
              <a:buChar char="•"/>
            </a:pPr>
            <a:r>
              <a:rPr lang="en-US" sz="2000" b="0" i="0" u="none">
                <a:solidFill>
                  <a:schemeClr val="dk1"/>
                </a:solidFill>
                <a:latin typeface="Times New Roman"/>
                <a:ea typeface="Times New Roman"/>
                <a:cs typeface="Times New Roman"/>
                <a:sym typeface="Times New Roman"/>
              </a:rPr>
              <a:t>This communication allows an application to maintain the correct number kernel threads</a:t>
            </a:r>
            <a:endParaRPr/>
          </a:p>
        </p:txBody>
      </p:sp>
      <p:pic>
        <p:nvPicPr>
          <p:cNvPr id="1053" name="Google Shape;1053;p115"/>
          <p:cNvPicPr preferRelativeResize="0"/>
          <p:nvPr/>
        </p:nvPicPr>
        <p:blipFill rotWithShape="1">
          <a:blip r:embed="rId3">
            <a:alphaModFix/>
          </a:blip>
          <a:srcRect/>
          <a:stretch/>
        </p:blipFill>
        <p:spPr>
          <a:xfrm>
            <a:off x="6427787" y="1547812"/>
            <a:ext cx="2327275" cy="2108200"/>
          </a:xfrm>
          <a:prstGeom prst="rect">
            <a:avLst/>
          </a:prstGeom>
          <a:noFill/>
          <a:ln>
            <a:noFill/>
          </a:ln>
        </p:spPr>
      </p:pic>
      <p:sp>
        <p:nvSpPr>
          <p:cNvPr id="1054" name="Google Shape;1054;p115"/>
          <p:cNvSpPr txBox="1"/>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898989"/>
              </a:buClr>
              <a:buSzPts val="1200"/>
              <a:buFont typeface="Times New Roman"/>
              <a:buNone/>
            </a:pPr>
            <a:r>
              <a:rPr lang="en-US" sz="1200" b="0" i="0" u="none">
                <a:solidFill>
                  <a:srgbClr val="898989"/>
                </a:solidFill>
                <a:latin typeface="Times New Roman"/>
                <a:ea typeface="Times New Roman"/>
                <a:cs typeface="Times New Roman"/>
                <a:sym typeface="Times New Roman"/>
              </a:rPr>
              <a:t>*</a:t>
            </a:r>
            <a:endParaRPr/>
          </a:p>
        </p:txBody>
      </p:sp>
      <p:sp>
        <p:nvSpPr>
          <p:cNvPr id="1055" name="Google Shape;1055;p115"/>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Sigmar One"/>
              <a:buNone/>
            </a:pPr>
            <a:fld id="{00000000-1234-1234-1234-123412341234}" type="slidenum">
              <a:rPr lang="en-US" sz="1200" b="0" i="0" u="none">
                <a:solidFill>
                  <a:srgbClr val="898989"/>
                </a:solidFill>
                <a:latin typeface="Sigmar One"/>
                <a:ea typeface="Sigmar One"/>
                <a:cs typeface="Sigmar One"/>
                <a:sym typeface="Sigmar One"/>
              </a:rPr>
              <a:t>102</a:t>
            </a:fld>
            <a:endParaRPr/>
          </a:p>
        </p:txBody>
      </p:sp>
      <p:sp>
        <p:nvSpPr>
          <p:cNvPr id="1056" name="Google Shape;1056;p115"/>
          <p:cNvSpPr txBox="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898989"/>
              </a:buClr>
              <a:buSzPts val="1200"/>
              <a:buFont typeface="Kaushan Script"/>
              <a:buNone/>
            </a:pPr>
            <a:r>
              <a:rPr lang="en-US" sz="1200" b="0" i="0" u="none">
                <a:solidFill>
                  <a:srgbClr val="898989"/>
                </a:solidFill>
                <a:latin typeface="Kaushan Script"/>
                <a:ea typeface="Kaushan Script"/>
                <a:cs typeface="Kaushan Script"/>
                <a:sym typeface="Kaushan Script"/>
              </a:rPr>
              <a:t>21CSC202J Operating Systems UNIT 2</a:t>
            </a:r>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1061"/>
        <p:cNvGrpSpPr/>
        <p:nvPr/>
      </p:nvGrpSpPr>
      <p:grpSpPr>
        <a:xfrm>
          <a:off x="0" y="0"/>
          <a:ext cx="0" cy="0"/>
          <a:chOff x="0" y="0"/>
          <a:chExt cx="0" cy="0"/>
        </a:xfrm>
      </p:grpSpPr>
      <p:sp>
        <p:nvSpPr>
          <p:cNvPr id="1062" name="Google Shape;1062;p116"/>
          <p:cNvSpPr txBox="1">
            <a:spLocks noGrp="1"/>
          </p:cNvSpPr>
          <p:nvPr>
            <p:ph type="title" idx="4294967295"/>
          </p:nvPr>
        </p:nvSpPr>
        <p:spPr>
          <a:xfrm>
            <a:off x="1025525" y="163512"/>
            <a:ext cx="7673975" cy="576262"/>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4000"/>
              <a:buFont typeface="Times New Roman"/>
              <a:buNone/>
            </a:pPr>
            <a:r>
              <a:rPr lang="en-US" sz="4000" b="0" i="0" u="none" strike="noStrike" cap="none">
                <a:solidFill>
                  <a:schemeClr val="dk1"/>
                </a:solidFill>
                <a:latin typeface="Times New Roman"/>
                <a:ea typeface="Times New Roman"/>
                <a:cs typeface="Times New Roman"/>
                <a:sym typeface="Times New Roman"/>
              </a:rPr>
              <a:t>Operating System Examples</a:t>
            </a:r>
            <a:endParaRPr/>
          </a:p>
        </p:txBody>
      </p:sp>
      <p:sp>
        <p:nvSpPr>
          <p:cNvPr id="1063" name="Google Shape;1063;p116"/>
          <p:cNvSpPr txBox="1">
            <a:spLocks noGrp="1"/>
          </p:cNvSpPr>
          <p:nvPr>
            <p:ph type="body" idx="4294967295"/>
          </p:nvPr>
        </p:nvSpPr>
        <p:spPr>
          <a:xfrm>
            <a:off x="806450" y="1233487"/>
            <a:ext cx="7469187" cy="4492625"/>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2400"/>
              <a:buFont typeface="Arial"/>
              <a:buChar char="•"/>
            </a:pPr>
            <a:r>
              <a:rPr lang="en-US" sz="2400" b="0" i="0" u="none">
                <a:solidFill>
                  <a:schemeClr val="dk1"/>
                </a:solidFill>
                <a:latin typeface="Times New Roman"/>
                <a:ea typeface="Times New Roman"/>
                <a:cs typeface="Times New Roman"/>
                <a:sym typeface="Times New Roman"/>
              </a:rPr>
              <a:t>Windows Threads</a:t>
            </a:r>
            <a:endParaRPr/>
          </a:p>
          <a:p>
            <a:pPr marL="342900" marR="0" lvl="0" indent="-342900" algn="l" rtl="0">
              <a:lnSpc>
                <a:spcPct val="100000"/>
              </a:lnSpc>
              <a:spcBef>
                <a:spcPts val="480"/>
              </a:spcBef>
              <a:spcAft>
                <a:spcPts val="0"/>
              </a:spcAft>
              <a:buClr>
                <a:schemeClr val="dk1"/>
              </a:buClr>
              <a:buSzPts val="2400"/>
              <a:buFont typeface="Arial"/>
              <a:buChar char="•"/>
            </a:pPr>
            <a:r>
              <a:rPr lang="en-US" sz="2400" b="0" i="0" u="none">
                <a:solidFill>
                  <a:schemeClr val="dk1"/>
                </a:solidFill>
                <a:latin typeface="Times New Roman"/>
                <a:ea typeface="Times New Roman"/>
                <a:cs typeface="Times New Roman"/>
                <a:sym typeface="Times New Roman"/>
              </a:rPr>
              <a:t>Linux Threads</a:t>
            </a:r>
            <a:endParaRPr/>
          </a:p>
        </p:txBody>
      </p:sp>
      <p:sp>
        <p:nvSpPr>
          <p:cNvPr id="1064" name="Google Shape;1064;p116"/>
          <p:cNvSpPr txBox="1"/>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898989"/>
              </a:buClr>
              <a:buSzPts val="1200"/>
              <a:buFont typeface="Times New Roman"/>
              <a:buNone/>
            </a:pPr>
            <a:r>
              <a:rPr lang="en-US" sz="1200" b="0" i="0" u="none">
                <a:solidFill>
                  <a:srgbClr val="898989"/>
                </a:solidFill>
                <a:latin typeface="Times New Roman"/>
                <a:ea typeface="Times New Roman"/>
                <a:cs typeface="Times New Roman"/>
                <a:sym typeface="Times New Roman"/>
              </a:rPr>
              <a:t>*</a:t>
            </a:r>
            <a:endParaRPr/>
          </a:p>
        </p:txBody>
      </p:sp>
      <p:sp>
        <p:nvSpPr>
          <p:cNvPr id="1065" name="Google Shape;1065;p116"/>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Sigmar One"/>
              <a:buNone/>
            </a:pPr>
            <a:fld id="{00000000-1234-1234-1234-123412341234}" type="slidenum">
              <a:rPr lang="en-US" sz="1200" b="0" i="0" u="none">
                <a:solidFill>
                  <a:srgbClr val="898989"/>
                </a:solidFill>
                <a:latin typeface="Sigmar One"/>
                <a:ea typeface="Sigmar One"/>
                <a:cs typeface="Sigmar One"/>
                <a:sym typeface="Sigmar One"/>
              </a:rPr>
              <a:t>103</a:t>
            </a:fld>
            <a:endParaRPr/>
          </a:p>
        </p:txBody>
      </p:sp>
      <p:sp>
        <p:nvSpPr>
          <p:cNvPr id="1066" name="Google Shape;1066;p116"/>
          <p:cNvSpPr txBox="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898989"/>
              </a:buClr>
              <a:buSzPts val="1200"/>
              <a:buFont typeface="Kaushan Script"/>
              <a:buNone/>
            </a:pPr>
            <a:r>
              <a:rPr lang="en-US" sz="1200" b="0" i="0" u="none">
                <a:solidFill>
                  <a:srgbClr val="898989"/>
                </a:solidFill>
                <a:latin typeface="Kaushan Script"/>
                <a:ea typeface="Kaushan Script"/>
                <a:cs typeface="Kaushan Script"/>
                <a:sym typeface="Kaushan Script"/>
              </a:rPr>
              <a:t>21CSC202J Operating Systems UNIT 2</a:t>
            </a:r>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1071"/>
        <p:cNvGrpSpPr/>
        <p:nvPr/>
      </p:nvGrpSpPr>
      <p:grpSpPr>
        <a:xfrm>
          <a:off x="0" y="0"/>
          <a:ext cx="0" cy="0"/>
          <a:chOff x="0" y="0"/>
          <a:chExt cx="0" cy="0"/>
        </a:xfrm>
      </p:grpSpPr>
      <p:sp>
        <p:nvSpPr>
          <p:cNvPr id="1072" name="Google Shape;1072;p117"/>
          <p:cNvSpPr txBox="1">
            <a:spLocks noGrp="1"/>
          </p:cNvSpPr>
          <p:nvPr>
            <p:ph type="title"/>
          </p:nvPr>
        </p:nvSpPr>
        <p:spPr>
          <a:xfrm>
            <a:off x="457200" y="100012"/>
            <a:ext cx="8229600" cy="576262"/>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3600"/>
              <a:buFont typeface="Times New Roman"/>
              <a:buNone/>
            </a:pPr>
            <a:r>
              <a:rPr lang="en-US" sz="3600" b="0" i="0" u="none">
                <a:solidFill>
                  <a:schemeClr val="dk1"/>
                </a:solidFill>
                <a:latin typeface="Times New Roman"/>
                <a:ea typeface="Times New Roman"/>
                <a:cs typeface="Times New Roman"/>
                <a:sym typeface="Times New Roman"/>
              </a:rPr>
              <a:t>Windows Threads</a:t>
            </a:r>
            <a:endParaRPr/>
          </a:p>
        </p:txBody>
      </p:sp>
      <p:sp>
        <p:nvSpPr>
          <p:cNvPr id="1073" name="Google Shape;1073;p117"/>
          <p:cNvSpPr txBox="1">
            <a:spLocks noGrp="1"/>
          </p:cNvSpPr>
          <p:nvPr>
            <p:ph type="body" idx="1"/>
          </p:nvPr>
        </p:nvSpPr>
        <p:spPr>
          <a:xfrm>
            <a:off x="852487" y="1130300"/>
            <a:ext cx="7969250" cy="5141912"/>
          </a:xfrm>
          <a:prstGeom prst="rect">
            <a:avLst/>
          </a:prstGeom>
          <a:noFill/>
          <a:ln>
            <a:noFill/>
          </a:ln>
        </p:spPr>
        <p:txBody>
          <a:bodyPr spcFirstLastPara="1" wrap="square" lIns="91425" tIns="45700" rIns="91425" bIns="45700" anchor="t" anchorCtr="0">
            <a:noAutofit/>
          </a:bodyPr>
          <a:lstStyle/>
          <a:p>
            <a:pPr marL="342900" lvl="0" indent="-342900" algn="l" rtl="0">
              <a:lnSpc>
                <a:spcPct val="100000"/>
              </a:lnSpc>
              <a:spcBef>
                <a:spcPts val="0"/>
              </a:spcBef>
              <a:spcAft>
                <a:spcPts val="0"/>
              </a:spcAft>
              <a:buClr>
                <a:schemeClr val="dk1"/>
              </a:buClr>
              <a:buSzPts val="2400"/>
              <a:buFont typeface="Arial"/>
              <a:buChar char="•"/>
            </a:pPr>
            <a:r>
              <a:rPr lang="en-US" sz="2400" b="0" i="0" u="none">
                <a:solidFill>
                  <a:schemeClr val="dk1"/>
                </a:solidFill>
                <a:latin typeface="Times New Roman"/>
                <a:ea typeface="Times New Roman"/>
                <a:cs typeface="Times New Roman"/>
                <a:sym typeface="Times New Roman"/>
              </a:rPr>
              <a:t>Windows implements the Windows API – primary API for Win 98, Win NT, Win 2000, Win XP, and Win 7</a:t>
            </a:r>
            <a:endParaRPr/>
          </a:p>
          <a:p>
            <a:pPr marL="342900" lvl="0" indent="-342900" algn="l" rtl="0">
              <a:lnSpc>
                <a:spcPct val="100000"/>
              </a:lnSpc>
              <a:spcBef>
                <a:spcPts val="480"/>
              </a:spcBef>
              <a:spcAft>
                <a:spcPts val="0"/>
              </a:spcAft>
              <a:buClr>
                <a:schemeClr val="dk1"/>
              </a:buClr>
              <a:buSzPts val="2400"/>
              <a:buFont typeface="Arial"/>
              <a:buChar char="•"/>
            </a:pPr>
            <a:r>
              <a:rPr lang="en-US" sz="2400" b="0" i="0" u="none">
                <a:solidFill>
                  <a:schemeClr val="dk1"/>
                </a:solidFill>
                <a:latin typeface="Times New Roman"/>
                <a:ea typeface="Times New Roman"/>
                <a:cs typeface="Times New Roman"/>
                <a:sym typeface="Times New Roman"/>
              </a:rPr>
              <a:t>Implements the one-to-one mapping, kernel-level</a:t>
            </a:r>
            <a:endParaRPr/>
          </a:p>
          <a:p>
            <a:pPr marL="342900" lvl="0" indent="-342900" algn="l" rtl="0">
              <a:lnSpc>
                <a:spcPct val="100000"/>
              </a:lnSpc>
              <a:spcBef>
                <a:spcPts val="480"/>
              </a:spcBef>
              <a:spcAft>
                <a:spcPts val="0"/>
              </a:spcAft>
              <a:buClr>
                <a:schemeClr val="dk1"/>
              </a:buClr>
              <a:buSzPts val="2400"/>
              <a:buFont typeface="Arial"/>
              <a:buChar char="•"/>
            </a:pPr>
            <a:r>
              <a:rPr lang="en-US" sz="2400" b="0" i="0" u="none">
                <a:solidFill>
                  <a:schemeClr val="dk1"/>
                </a:solidFill>
                <a:latin typeface="Times New Roman"/>
                <a:ea typeface="Times New Roman"/>
                <a:cs typeface="Times New Roman"/>
                <a:sym typeface="Times New Roman"/>
              </a:rPr>
              <a:t>Each thread contains</a:t>
            </a:r>
            <a:endParaRPr/>
          </a:p>
          <a:p>
            <a:pPr marL="742950" lvl="1" indent="-285750" algn="l" rtl="0">
              <a:lnSpc>
                <a:spcPct val="100000"/>
              </a:lnSpc>
              <a:spcBef>
                <a:spcPts val="480"/>
              </a:spcBef>
              <a:spcAft>
                <a:spcPts val="0"/>
              </a:spcAft>
              <a:buClr>
                <a:schemeClr val="dk1"/>
              </a:buClr>
              <a:buSzPts val="2400"/>
              <a:buFont typeface="Arial"/>
              <a:buChar char="–"/>
            </a:pPr>
            <a:r>
              <a:rPr lang="en-US" sz="2400" b="0" i="0" u="none">
                <a:solidFill>
                  <a:schemeClr val="dk1"/>
                </a:solidFill>
                <a:latin typeface="Times New Roman"/>
                <a:ea typeface="Times New Roman"/>
                <a:cs typeface="Times New Roman"/>
                <a:sym typeface="Times New Roman"/>
              </a:rPr>
              <a:t>A thread id</a:t>
            </a:r>
            <a:endParaRPr/>
          </a:p>
          <a:p>
            <a:pPr marL="742950" lvl="1" indent="-285750" algn="l" rtl="0">
              <a:lnSpc>
                <a:spcPct val="100000"/>
              </a:lnSpc>
              <a:spcBef>
                <a:spcPts val="480"/>
              </a:spcBef>
              <a:spcAft>
                <a:spcPts val="0"/>
              </a:spcAft>
              <a:buClr>
                <a:schemeClr val="dk1"/>
              </a:buClr>
              <a:buSzPts val="2400"/>
              <a:buFont typeface="Arial"/>
              <a:buChar char="–"/>
            </a:pPr>
            <a:r>
              <a:rPr lang="en-US" sz="2400" b="0" i="0" u="none">
                <a:solidFill>
                  <a:schemeClr val="dk1"/>
                </a:solidFill>
                <a:latin typeface="Times New Roman"/>
                <a:ea typeface="Times New Roman"/>
                <a:cs typeface="Times New Roman"/>
                <a:sym typeface="Times New Roman"/>
              </a:rPr>
              <a:t>Register set representing state of processor</a:t>
            </a:r>
            <a:endParaRPr/>
          </a:p>
          <a:p>
            <a:pPr marL="742950" lvl="1" indent="-285750" algn="l" rtl="0">
              <a:lnSpc>
                <a:spcPct val="100000"/>
              </a:lnSpc>
              <a:spcBef>
                <a:spcPts val="480"/>
              </a:spcBef>
              <a:spcAft>
                <a:spcPts val="0"/>
              </a:spcAft>
              <a:buClr>
                <a:schemeClr val="dk1"/>
              </a:buClr>
              <a:buSzPts val="2400"/>
              <a:buFont typeface="Arial"/>
              <a:buChar char="–"/>
            </a:pPr>
            <a:r>
              <a:rPr lang="en-US" sz="2400" b="0" i="0" u="none">
                <a:solidFill>
                  <a:schemeClr val="dk1"/>
                </a:solidFill>
                <a:latin typeface="Times New Roman"/>
                <a:ea typeface="Times New Roman"/>
                <a:cs typeface="Times New Roman"/>
                <a:sym typeface="Times New Roman"/>
              </a:rPr>
              <a:t>Separate user and kernel stacks for when thread runs in user mode or kernel mode</a:t>
            </a:r>
            <a:endParaRPr/>
          </a:p>
          <a:p>
            <a:pPr marL="742950" lvl="1" indent="-285750" algn="l" rtl="0">
              <a:lnSpc>
                <a:spcPct val="100000"/>
              </a:lnSpc>
              <a:spcBef>
                <a:spcPts val="480"/>
              </a:spcBef>
              <a:spcAft>
                <a:spcPts val="0"/>
              </a:spcAft>
              <a:buClr>
                <a:schemeClr val="dk1"/>
              </a:buClr>
              <a:buSzPts val="2400"/>
              <a:buFont typeface="Arial"/>
              <a:buChar char="–"/>
            </a:pPr>
            <a:r>
              <a:rPr lang="en-US" sz="2400" b="0" i="0" u="none">
                <a:solidFill>
                  <a:schemeClr val="dk1"/>
                </a:solidFill>
                <a:latin typeface="Times New Roman"/>
                <a:ea typeface="Times New Roman"/>
                <a:cs typeface="Times New Roman"/>
                <a:sym typeface="Times New Roman"/>
              </a:rPr>
              <a:t>Private data storage area used by run-time libraries and dynamic link libraries (DLLs)</a:t>
            </a:r>
            <a:endParaRPr/>
          </a:p>
          <a:p>
            <a:pPr marL="342900" lvl="0" indent="-342900" algn="l" rtl="0">
              <a:lnSpc>
                <a:spcPct val="100000"/>
              </a:lnSpc>
              <a:spcBef>
                <a:spcPts val="480"/>
              </a:spcBef>
              <a:spcAft>
                <a:spcPts val="0"/>
              </a:spcAft>
              <a:buClr>
                <a:schemeClr val="dk1"/>
              </a:buClr>
              <a:buSzPts val="2400"/>
              <a:buFont typeface="Arial"/>
              <a:buChar char="•"/>
            </a:pPr>
            <a:r>
              <a:rPr lang="en-US" sz="2400" b="0" i="0" u="none">
                <a:solidFill>
                  <a:schemeClr val="dk1"/>
                </a:solidFill>
                <a:latin typeface="Times New Roman"/>
                <a:ea typeface="Times New Roman"/>
                <a:cs typeface="Times New Roman"/>
                <a:sym typeface="Times New Roman"/>
              </a:rPr>
              <a:t>The register set, stacks, and private storage area are known as the </a:t>
            </a:r>
            <a:r>
              <a:rPr lang="en-US" sz="2400" b="1" i="0" u="none">
                <a:solidFill>
                  <a:srgbClr val="3366FF"/>
                </a:solidFill>
                <a:latin typeface="Times New Roman"/>
                <a:ea typeface="Times New Roman"/>
                <a:cs typeface="Times New Roman"/>
                <a:sym typeface="Times New Roman"/>
              </a:rPr>
              <a:t>context</a:t>
            </a:r>
            <a:r>
              <a:rPr lang="en-US" sz="2400" b="0" i="0" u="none">
                <a:solidFill>
                  <a:srgbClr val="3366FF"/>
                </a:solidFill>
                <a:latin typeface="Times New Roman"/>
                <a:ea typeface="Times New Roman"/>
                <a:cs typeface="Times New Roman"/>
                <a:sym typeface="Times New Roman"/>
              </a:rPr>
              <a:t> </a:t>
            </a:r>
            <a:r>
              <a:rPr lang="en-US" sz="2400" b="0" i="0" u="none">
                <a:solidFill>
                  <a:schemeClr val="dk1"/>
                </a:solidFill>
                <a:latin typeface="Times New Roman"/>
                <a:ea typeface="Times New Roman"/>
                <a:cs typeface="Times New Roman"/>
                <a:sym typeface="Times New Roman"/>
              </a:rPr>
              <a:t>of the thread</a:t>
            </a:r>
            <a:endParaRPr/>
          </a:p>
          <a:p>
            <a:pPr marL="342900" lvl="0" indent="-190500" algn="l" rtl="0">
              <a:spcBef>
                <a:spcPts val="480"/>
              </a:spcBef>
              <a:spcAft>
                <a:spcPts val="0"/>
              </a:spcAft>
              <a:buClr>
                <a:schemeClr val="dk1"/>
              </a:buClr>
              <a:buSzPts val="2400"/>
              <a:buNone/>
            </a:pPr>
            <a:endParaRPr sz="2400" b="0" i="0" u="none">
              <a:solidFill>
                <a:schemeClr val="dk1"/>
              </a:solidFill>
              <a:latin typeface="Times New Roman"/>
              <a:ea typeface="Times New Roman"/>
              <a:cs typeface="Times New Roman"/>
              <a:sym typeface="Times New Roman"/>
            </a:endParaRPr>
          </a:p>
        </p:txBody>
      </p:sp>
      <p:sp>
        <p:nvSpPr>
          <p:cNvPr id="1074" name="Google Shape;1074;p117"/>
          <p:cNvSpPr txBox="1"/>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898989"/>
              </a:buClr>
              <a:buSzPts val="1200"/>
              <a:buFont typeface="Times New Roman"/>
              <a:buNone/>
            </a:pPr>
            <a:r>
              <a:rPr lang="en-US" sz="1200" b="0" i="0" u="none">
                <a:solidFill>
                  <a:srgbClr val="898989"/>
                </a:solidFill>
                <a:latin typeface="Times New Roman"/>
                <a:ea typeface="Times New Roman"/>
                <a:cs typeface="Times New Roman"/>
                <a:sym typeface="Times New Roman"/>
              </a:rPr>
              <a:t>*</a:t>
            </a:r>
            <a:endParaRPr/>
          </a:p>
        </p:txBody>
      </p:sp>
      <p:sp>
        <p:nvSpPr>
          <p:cNvPr id="1075" name="Google Shape;1075;p117"/>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Sigmar One"/>
              <a:buNone/>
            </a:pPr>
            <a:fld id="{00000000-1234-1234-1234-123412341234}" type="slidenum">
              <a:rPr lang="en-US" sz="1200" b="0" i="0" u="none">
                <a:solidFill>
                  <a:srgbClr val="898989"/>
                </a:solidFill>
                <a:latin typeface="Sigmar One"/>
                <a:ea typeface="Sigmar One"/>
                <a:cs typeface="Sigmar One"/>
                <a:sym typeface="Sigmar One"/>
              </a:rPr>
              <a:t>104</a:t>
            </a:fld>
            <a:endParaRPr/>
          </a:p>
        </p:txBody>
      </p:sp>
      <p:sp>
        <p:nvSpPr>
          <p:cNvPr id="1076" name="Google Shape;1076;p117"/>
          <p:cNvSpPr txBox="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898989"/>
              </a:buClr>
              <a:buSzPts val="1200"/>
              <a:buFont typeface="Kaushan Script"/>
              <a:buNone/>
            </a:pPr>
            <a:r>
              <a:rPr lang="en-US" sz="1200" b="0" i="0" u="none">
                <a:solidFill>
                  <a:srgbClr val="898989"/>
                </a:solidFill>
                <a:latin typeface="Kaushan Script"/>
                <a:ea typeface="Kaushan Script"/>
                <a:cs typeface="Kaushan Script"/>
                <a:sym typeface="Kaushan Script"/>
              </a:rPr>
              <a:t>21CSC202J Operating Systems UNIT 2</a:t>
            </a:r>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1081"/>
        <p:cNvGrpSpPr/>
        <p:nvPr/>
      </p:nvGrpSpPr>
      <p:grpSpPr>
        <a:xfrm>
          <a:off x="0" y="0"/>
          <a:ext cx="0" cy="0"/>
          <a:chOff x="0" y="0"/>
          <a:chExt cx="0" cy="0"/>
        </a:xfrm>
      </p:grpSpPr>
      <p:sp>
        <p:nvSpPr>
          <p:cNvPr id="1082" name="Google Shape;1082;p118"/>
          <p:cNvSpPr txBox="1">
            <a:spLocks noGrp="1"/>
          </p:cNvSpPr>
          <p:nvPr>
            <p:ph type="title"/>
          </p:nvPr>
        </p:nvSpPr>
        <p:spPr>
          <a:xfrm>
            <a:off x="457200" y="100012"/>
            <a:ext cx="8229600" cy="576262"/>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3600"/>
              <a:buFont typeface="Times New Roman"/>
              <a:buNone/>
            </a:pPr>
            <a:r>
              <a:rPr lang="en-US" sz="3600" b="0" i="0" u="none">
                <a:solidFill>
                  <a:schemeClr val="dk1"/>
                </a:solidFill>
                <a:latin typeface="Times New Roman"/>
                <a:ea typeface="Times New Roman"/>
                <a:cs typeface="Times New Roman"/>
                <a:sym typeface="Times New Roman"/>
              </a:rPr>
              <a:t>Windows Threads (Cont.)</a:t>
            </a:r>
            <a:endParaRPr/>
          </a:p>
        </p:txBody>
      </p:sp>
      <p:sp>
        <p:nvSpPr>
          <p:cNvPr id="1083" name="Google Shape;1083;p118"/>
          <p:cNvSpPr txBox="1">
            <a:spLocks noGrp="1"/>
          </p:cNvSpPr>
          <p:nvPr>
            <p:ph type="body" idx="1"/>
          </p:nvPr>
        </p:nvSpPr>
        <p:spPr>
          <a:xfrm>
            <a:off x="827087" y="1206500"/>
            <a:ext cx="7859712" cy="5141912"/>
          </a:xfrm>
          <a:prstGeom prst="rect">
            <a:avLst/>
          </a:prstGeom>
          <a:noFill/>
          <a:ln>
            <a:noFill/>
          </a:ln>
        </p:spPr>
        <p:txBody>
          <a:bodyPr spcFirstLastPara="1" wrap="square" lIns="91425" tIns="45700" rIns="91425" bIns="45700" anchor="t" anchorCtr="0">
            <a:noAutofit/>
          </a:bodyPr>
          <a:lstStyle/>
          <a:p>
            <a:pPr marL="342900" lvl="0" indent="-342900" algn="l" rtl="0">
              <a:lnSpc>
                <a:spcPct val="100000"/>
              </a:lnSpc>
              <a:spcBef>
                <a:spcPts val="0"/>
              </a:spcBef>
              <a:spcAft>
                <a:spcPts val="0"/>
              </a:spcAft>
              <a:buClr>
                <a:schemeClr val="dk1"/>
              </a:buClr>
              <a:buSzPts val="2400"/>
              <a:buFont typeface="Arial"/>
              <a:buChar char="•"/>
            </a:pPr>
            <a:r>
              <a:rPr lang="en-US" sz="2400" b="0" i="0" u="none">
                <a:solidFill>
                  <a:schemeClr val="dk1"/>
                </a:solidFill>
                <a:latin typeface="Times New Roman"/>
                <a:ea typeface="Times New Roman"/>
                <a:cs typeface="Times New Roman"/>
                <a:sym typeface="Times New Roman"/>
              </a:rPr>
              <a:t>The primary data structures of a thread include:</a:t>
            </a:r>
            <a:endParaRPr/>
          </a:p>
          <a:p>
            <a:pPr marL="742950" lvl="1" indent="-285750" algn="l" rtl="0">
              <a:lnSpc>
                <a:spcPct val="100000"/>
              </a:lnSpc>
              <a:spcBef>
                <a:spcPts val="480"/>
              </a:spcBef>
              <a:spcAft>
                <a:spcPts val="0"/>
              </a:spcAft>
              <a:buClr>
                <a:schemeClr val="dk1"/>
              </a:buClr>
              <a:buSzPts val="2400"/>
              <a:buFont typeface="Arial"/>
              <a:buChar char="–"/>
            </a:pPr>
            <a:r>
              <a:rPr lang="en-US" sz="2400" b="0" i="0" u="none">
                <a:solidFill>
                  <a:schemeClr val="dk1"/>
                </a:solidFill>
                <a:latin typeface="Times New Roman"/>
                <a:ea typeface="Times New Roman"/>
                <a:cs typeface="Times New Roman"/>
                <a:sym typeface="Times New Roman"/>
              </a:rPr>
              <a:t>ETHREAD (executive thread block) – includes pointer to process to which thread belongs and to KTHREAD, in kernel space</a:t>
            </a:r>
            <a:endParaRPr/>
          </a:p>
          <a:p>
            <a:pPr marL="742950" lvl="1" indent="-285750" algn="l" rtl="0">
              <a:lnSpc>
                <a:spcPct val="100000"/>
              </a:lnSpc>
              <a:spcBef>
                <a:spcPts val="480"/>
              </a:spcBef>
              <a:spcAft>
                <a:spcPts val="0"/>
              </a:spcAft>
              <a:buClr>
                <a:schemeClr val="dk1"/>
              </a:buClr>
              <a:buSzPts val="2400"/>
              <a:buFont typeface="Arial"/>
              <a:buChar char="–"/>
            </a:pPr>
            <a:r>
              <a:rPr lang="en-US" sz="2400" b="0" i="0" u="none">
                <a:solidFill>
                  <a:schemeClr val="dk1"/>
                </a:solidFill>
                <a:latin typeface="Times New Roman"/>
                <a:ea typeface="Times New Roman"/>
                <a:cs typeface="Times New Roman"/>
                <a:sym typeface="Times New Roman"/>
              </a:rPr>
              <a:t>KTHREAD (kernel thread block) – scheduling and synchronization info, kernel-mode stack, pointer to TEB, in kernel space</a:t>
            </a:r>
            <a:endParaRPr/>
          </a:p>
          <a:p>
            <a:pPr marL="742950" lvl="1" indent="-285750" algn="l" rtl="0">
              <a:lnSpc>
                <a:spcPct val="100000"/>
              </a:lnSpc>
              <a:spcBef>
                <a:spcPts val="480"/>
              </a:spcBef>
              <a:spcAft>
                <a:spcPts val="0"/>
              </a:spcAft>
              <a:buClr>
                <a:schemeClr val="dk1"/>
              </a:buClr>
              <a:buSzPts val="2400"/>
              <a:buFont typeface="Arial"/>
              <a:buChar char="–"/>
            </a:pPr>
            <a:r>
              <a:rPr lang="en-US" sz="2400" b="0" i="0" u="none">
                <a:solidFill>
                  <a:schemeClr val="dk1"/>
                </a:solidFill>
                <a:latin typeface="Times New Roman"/>
                <a:ea typeface="Times New Roman"/>
                <a:cs typeface="Times New Roman"/>
                <a:sym typeface="Times New Roman"/>
              </a:rPr>
              <a:t>TEB (thread environment block) – thread id, user-mode stack, thread-local storage, in user space</a:t>
            </a:r>
            <a:endParaRPr/>
          </a:p>
          <a:p>
            <a:pPr marL="342900" lvl="0" indent="-190500" algn="l" rtl="0">
              <a:spcBef>
                <a:spcPts val="480"/>
              </a:spcBef>
              <a:spcAft>
                <a:spcPts val="0"/>
              </a:spcAft>
              <a:buClr>
                <a:schemeClr val="dk1"/>
              </a:buClr>
              <a:buSzPts val="2400"/>
              <a:buNone/>
            </a:pPr>
            <a:endParaRPr sz="2400" b="0" i="0" u="none">
              <a:solidFill>
                <a:schemeClr val="dk1"/>
              </a:solidFill>
              <a:latin typeface="Times New Roman"/>
              <a:ea typeface="Times New Roman"/>
              <a:cs typeface="Times New Roman"/>
              <a:sym typeface="Times New Roman"/>
            </a:endParaRPr>
          </a:p>
        </p:txBody>
      </p:sp>
      <p:sp>
        <p:nvSpPr>
          <p:cNvPr id="1084" name="Google Shape;1084;p118"/>
          <p:cNvSpPr txBox="1"/>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898989"/>
              </a:buClr>
              <a:buSzPts val="1200"/>
              <a:buFont typeface="Times New Roman"/>
              <a:buNone/>
            </a:pPr>
            <a:r>
              <a:rPr lang="en-US" sz="1200" b="0" i="0" u="none">
                <a:solidFill>
                  <a:srgbClr val="898989"/>
                </a:solidFill>
                <a:latin typeface="Times New Roman"/>
                <a:ea typeface="Times New Roman"/>
                <a:cs typeface="Times New Roman"/>
                <a:sym typeface="Times New Roman"/>
              </a:rPr>
              <a:t>*</a:t>
            </a:r>
            <a:endParaRPr/>
          </a:p>
        </p:txBody>
      </p:sp>
      <p:sp>
        <p:nvSpPr>
          <p:cNvPr id="1085" name="Google Shape;1085;p118"/>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Sigmar One"/>
              <a:buNone/>
            </a:pPr>
            <a:fld id="{00000000-1234-1234-1234-123412341234}" type="slidenum">
              <a:rPr lang="en-US" sz="1200" b="0" i="0" u="none">
                <a:solidFill>
                  <a:srgbClr val="898989"/>
                </a:solidFill>
                <a:latin typeface="Sigmar One"/>
                <a:ea typeface="Sigmar One"/>
                <a:cs typeface="Sigmar One"/>
                <a:sym typeface="Sigmar One"/>
              </a:rPr>
              <a:t>105</a:t>
            </a:fld>
            <a:endParaRPr/>
          </a:p>
        </p:txBody>
      </p:sp>
      <p:sp>
        <p:nvSpPr>
          <p:cNvPr id="1086" name="Google Shape;1086;p118"/>
          <p:cNvSpPr txBox="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898989"/>
              </a:buClr>
              <a:buSzPts val="1200"/>
              <a:buFont typeface="Kaushan Script"/>
              <a:buNone/>
            </a:pPr>
            <a:r>
              <a:rPr lang="en-US" sz="1200" b="0" i="0" u="none">
                <a:solidFill>
                  <a:srgbClr val="898989"/>
                </a:solidFill>
                <a:latin typeface="Kaushan Script"/>
                <a:ea typeface="Kaushan Script"/>
                <a:cs typeface="Kaushan Script"/>
                <a:sym typeface="Kaushan Script"/>
              </a:rPr>
              <a:t>21CSC202J Operating Systems UNIT 2</a:t>
            </a:r>
            <a:endParaRP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1090"/>
        <p:cNvGrpSpPr/>
        <p:nvPr/>
      </p:nvGrpSpPr>
      <p:grpSpPr>
        <a:xfrm>
          <a:off x="0" y="0"/>
          <a:ext cx="0" cy="0"/>
          <a:chOff x="0" y="0"/>
          <a:chExt cx="0" cy="0"/>
        </a:xfrm>
      </p:grpSpPr>
      <p:sp>
        <p:nvSpPr>
          <p:cNvPr id="1091" name="Google Shape;1091;p119"/>
          <p:cNvSpPr txBox="1">
            <a:spLocks noGrp="1"/>
          </p:cNvSpPr>
          <p:nvPr>
            <p:ph type="title" idx="4294967295"/>
          </p:nvPr>
        </p:nvSpPr>
        <p:spPr>
          <a:xfrm>
            <a:off x="1273175" y="163512"/>
            <a:ext cx="7693025" cy="576262"/>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4000"/>
              <a:buFont typeface="Times New Roman"/>
              <a:buNone/>
            </a:pPr>
            <a:r>
              <a:rPr lang="en-US" sz="4000" b="0" i="0" u="none" strike="noStrike" cap="none">
                <a:solidFill>
                  <a:schemeClr val="dk1"/>
                </a:solidFill>
                <a:latin typeface="Times New Roman"/>
                <a:ea typeface="Times New Roman"/>
                <a:cs typeface="Times New Roman"/>
                <a:sym typeface="Times New Roman"/>
              </a:rPr>
              <a:t>Windows Threads Data Structures</a:t>
            </a:r>
            <a:endParaRPr/>
          </a:p>
        </p:txBody>
      </p:sp>
      <p:pic>
        <p:nvPicPr>
          <p:cNvPr id="1092" name="Google Shape;1092;p119" descr="4_14.pdf"/>
          <p:cNvPicPr preferRelativeResize="0"/>
          <p:nvPr/>
        </p:nvPicPr>
        <p:blipFill rotWithShape="1">
          <a:blip r:embed="rId3">
            <a:alphaModFix/>
          </a:blip>
          <a:srcRect/>
          <a:stretch/>
        </p:blipFill>
        <p:spPr>
          <a:xfrm>
            <a:off x="2832100" y="1271587"/>
            <a:ext cx="4065587" cy="4441825"/>
          </a:xfrm>
          <a:prstGeom prst="rect">
            <a:avLst/>
          </a:prstGeom>
          <a:noFill/>
          <a:ln>
            <a:noFill/>
          </a:ln>
        </p:spPr>
      </p:pic>
      <p:sp>
        <p:nvSpPr>
          <p:cNvPr id="1093" name="Google Shape;1093;p119"/>
          <p:cNvSpPr txBox="1"/>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898989"/>
              </a:buClr>
              <a:buSzPts val="1200"/>
              <a:buFont typeface="Times New Roman"/>
              <a:buNone/>
            </a:pPr>
            <a:r>
              <a:rPr lang="en-US" sz="1200" b="0" i="0" u="none">
                <a:solidFill>
                  <a:srgbClr val="898989"/>
                </a:solidFill>
                <a:latin typeface="Times New Roman"/>
                <a:ea typeface="Times New Roman"/>
                <a:cs typeface="Times New Roman"/>
                <a:sym typeface="Times New Roman"/>
              </a:rPr>
              <a:t>*</a:t>
            </a:r>
            <a:endParaRPr/>
          </a:p>
        </p:txBody>
      </p:sp>
      <p:sp>
        <p:nvSpPr>
          <p:cNvPr id="1094" name="Google Shape;1094;p119"/>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Sigmar One"/>
              <a:buNone/>
            </a:pPr>
            <a:fld id="{00000000-1234-1234-1234-123412341234}" type="slidenum">
              <a:rPr lang="en-US" sz="1200" b="0" i="0" u="none">
                <a:solidFill>
                  <a:srgbClr val="898989"/>
                </a:solidFill>
                <a:latin typeface="Sigmar One"/>
                <a:ea typeface="Sigmar One"/>
                <a:cs typeface="Sigmar One"/>
                <a:sym typeface="Sigmar One"/>
              </a:rPr>
              <a:t>106</a:t>
            </a:fld>
            <a:endParaRPr/>
          </a:p>
        </p:txBody>
      </p:sp>
      <p:sp>
        <p:nvSpPr>
          <p:cNvPr id="1095" name="Google Shape;1095;p119"/>
          <p:cNvSpPr txBox="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898989"/>
              </a:buClr>
              <a:buSzPts val="1200"/>
              <a:buFont typeface="Kaushan Script"/>
              <a:buNone/>
            </a:pPr>
            <a:r>
              <a:rPr lang="en-US" sz="1200" b="0" i="0" u="none">
                <a:solidFill>
                  <a:srgbClr val="898989"/>
                </a:solidFill>
                <a:latin typeface="Kaushan Script"/>
                <a:ea typeface="Kaushan Script"/>
                <a:cs typeface="Kaushan Script"/>
                <a:sym typeface="Kaushan Script"/>
              </a:rPr>
              <a:t>21CSC202J Operating Systems UNIT 2</a:t>
            </a:r>
            <a:endParaRP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1100"/>
        <p:cNvGrpSpPr/>
        <p:nvPr/>
      </p:nvGrpSpPr>
      <p:grpSpPr>
        <a:xfrm>
          <a:off x="0" y="0"/>
          <a:ext cx="0" cy="0"/>
          <a:chOff x="0" y="0"/>
          <a:chExt cx="0" cy="0"/>
        </a:xfrm>
      </p:grpSpPr>
      <p:sp>
        <p:nvSpPr>
          <p:cNvPr id="1101" name="Google Shape;1101;p120"/>
          <p:cNvSpPr txBox="1">
            <a:spLocks noGrp="1"/>
          </p:cNvSpPr>
          <p:nvPr>
            <p:ph type="title"/>
          </p:nvPr>
        </p:nvSpPr>
        <p:spPr>
          <a:xfrm>
            <a:off x="457200" y="150812"/>
            <a:ext cx="8229600" cy="576262"/>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3600"/>
              <a:buFont typeface="Times New Roman"/>
              <a:buNone/>
            </a:pPr>
            <a:r>
              <a:rPr lang="en-US" sz="3600" b="0" i="0" u="none">
                <a:solidFill>
                  <a:schemeClr val="dk1"/>
                </a:solidFill>
                <a:latin typeface="Times New Roman"/>
                <a:ea typeface="Times New Roman"/>
                <a:cs typeface="Times New Roman"/>
                <a:sym typeface="Times New Roman"/>
              </a:rPr>
              <a:t>Linux Threads</a:t>
            </a:r>
            <a:endParaRPr/>
          </a:p>
        </p:txBody>
      </p:sp>
      <p:sp>
        <p:nvSpPr>
          <p:cNvPr id="1102" name="Google Shape;1102;p120"/>
          <p:cNvSpPr txBox="1">
            <a:spLocks noGrp="1"/>
          </p:cNvSpPr>
          <p:nvPr>
            <p:ph type="body" idx="1"/>
          </p:nvPr>
        </p:nvSpPr>
        <p:spPr>
          <a:xfrm>
            <a:off x="877887" y="1092200"/>
            <a:ext cx="7173912" cy="4495800"/>
          </a:xfrm>
          <a:prstGeom prst="rect">
            <a:avLst/>
          </a:prstGeom>
          <a:noFill/>
          <a:ln>
            <a:noFill/>
          </a:ln>
        </p:spPr>
        <p:txBody>
          <a:bodyPr spcFirstLastPara="1" wrap="square" lIns="91425" tIns="45700" rIns="91425" bIns="45700" anchor="t" anchorCtr="0">
            <a:noAutofit/>
          </a:bodyPr>
          <a:lstStyle/>
          <a:p>
            <a:pPr marL="342900" lvl="0" indent="-342900" algn="l" rtl="0">
              <a:lnSpc>
                <a:spcPct val="100000"/>
              </a:lnSpc>
              <a:spcBef>
                <a:spcPts val="0"/>
              </a:spcBef>
              <a:spcAft>
                <a:spcPts val="0"/>
              </a:spcAft>
              <a:buClr>
                <a:schemeClr val="dk1"/>
              </a:buClr>
              <a:buSzPts val="2400"/>
              <a:buFont typeface="Arial"/>
              <a:buChar char="•"/>
            </a:pPr>
            <a:r>
              <a:rPr lang="en-US" sz="2400" b="0" i="0" u="none">
                <a:solidFill>
                  <a:schemeClr val="dk1"/>
                </a:solidFill>
                <a:latin typeface="Times New Roman"/>
                <a:ea typeface="Times New Roman"/>
                <a:cs typeface="Times New Roman"/>
                <a:sym typeface="Times New Roman"/>
              </a:rPr>
              <a:t>Linux refers to them as </a:t>
            </a:r>
            <a:r>
              <a:rPr lang="en-US" sz="2400" b="1" i="1" u="none">
                <a:solidFill>
                  <a:schemeClr val="dk1"/>
                </a:solidFill>
                <a:latin typeface="Times New Roman"/>
                <a:ea typeface="Times New Roman"/>
                <a:cs typeface="Times New Roman"/>
                <a:sym typeface="Times New Roman"/>
              </a:rPr>
              <a:t>tasks</a:t>
            </a:r>
            <a:r>
              <a:rPr lang="en-US" sz="2400" b="0" i="0" u="none">
                <a:solidFill>
                  <a:schemeClr val="dk1"/>
                </a:solidFill>
                <a:latin typeface="Times New Roman"/>
                <a:ea typeface="Times New Roman"/>
                <a:cs typeface="Times New Roman"/>
                <a:sym typeface="Times New Roman"/>
              </a:rPr>
              <a:t> rather than </a:t>
            </a:r>
            <a:r>
              <a:rPr lang="en-US" sz="2400" b="1" i="1" u="none">
                <a:solidFill>
                  <a:schemeClr val="dk1"/>
                </a:solidFill>
                <a:latin typeface="Times New Roman"/>
                <a:ea typeface="Times New Roman"/>
                <a:cs typeface="Times New Roman"/>
                <a:sym typeface="Times New Roman"/>
              </a:rPr>
              <a:t>threads</a:t>
            </a:r>
            <a:endParaRPr/>
          </a:p>
          <a:p>
            <a:pPr marL="342900" lvl="0" indent="-342900" algn="l" rtl="0">
              <a:lnSpc>
                <a:spcPct val="100000"/>
              </a:lnSpc>
              <a:spcBef>
                <a:spcPts val="480"/>
              </a:spcBef>
              <a:spcAft>
                <a:spcPts val="0"/>
              </a:spcAft>
              <a:buClr>
                <a:schemeClr val="dk1"/>
              </a:buClr>
              <a:buSzPts val="2400"/>
              <a:buFont typeface="Arial"/>
              <a:buChar char="•"/>
            </a:pPr>
            <a:r>
              <a:rPr lang="en-US" sz="2400" b="0" i="0" u="none">
                <a:solidFill>
                  <a:schemeClr val="dk1"/>
                </a:solidFill>
                <a:latin typeface="Times New Roman"/>
                <a:ea typeface="Times New Roman"/>
                <a:cs typeface="Times New Roman"/>
                <a:sym typeface="Times New Roman"/>
              </a:rPr>
              <a:t>Thread creation is done through </a:t>
            </a:r>
            <a:r>
              <a:rPr lang="en-US" sz="2400" b="1" i="0" u="none">
                <a:solidFill>
                  <a:schemeClr val="dk1"/>
                </a:solidFill>
                <a:latin typeface="Courier New"/>
                <a:ea typeface="Courier New"/>
                <a:cs typeface="Courier New"/>
                <a:sym typeface="Courier New"/>
              </a:rPr>
              <a:t>clone()</a:t>
            </a:r>
            <a:r>
              <a:rPr lang="en-US" sz="2400" b="0" i="0" u="none">
                <a:solidFill>
                  <a:schemeClr val="dk1"/>
                </a:solidFill>
                <a:latin typeface="Courier New"/>
                <a:ea typeface="Courier New"/>
                <a:cs typeface="Courier New"/>
                <a:sym typeface="Courier New"/>
              </a:rPr>
              <a:t> </a:t>
            </a:r>
            <a:r>
              <a:rPr lang="en-US" sz="2400" b="0" i="0" u="none">
                <a:solidFill>
                  <a:schemeClr val="dk1"/>
                </a:solidFill>
                <a:latin typeface="Times New Roman"/>
                <a:ea typeface="Times New Roman"/>
                <a:cs typeface="Times New Roman"/>
                <a:sym typeface="Times New Roman"/>
              </a:rPr>
              <a:t>system call</a:t>
            </a:r>
            <a:endParaRPr/>
          </a:p>
          <a:p>
            <a:pPr marL="342900" lvl="0" indent="-342900" algn="l" rtl="0">
              <a:lnSpc>
                <a:spcPct val="100000"/>
              </a:lnSpc>
              <a:spcBef>
                <a:spcPts val="480"/>
              </a:spcBef>
              <a:spcAft>
                <a:spcPts val="0"/>
              </a:spcAft>
              <a:buClr>
                <a:schemeClr val="dk1"/>
              </a:buClr>
              <a:buSzPts val="2400"/>
              <a:buFont typeface="Arial"/>
              <a:buChar char="•"/>
            </a:pPr>
            <a:r>
              <a:rPr lang="en-US" sz="2400" b="1" i="0" u="none">
                <a:solidFill>
                  <a:schemeClr val="dk1"/>
                </a:solidFill>
                <a:latin typeface="Courier New"/>
                <a:ea typeface="Courier New"/>
                <a:cs typeface="Courier New"/>
                <a:sym typeface="Courier New"/>
              </a:rPr>
              <a:t>clone() </a:t>
            </a:r>
            <a:r>
              <a:rPr lang="en-US" sz="2400" b="0" i="0" u="none">
                <a:solidFill>
                  <a:schemeClr val="dk1"/>
                </a:solidFill>
                <a:latin typeface="Times New Roman"/>
                <a:ea typeface="Times New Roman"/>
                <a:cs typeface="Times New Roman"/>
                <a:sym typeface="Times New Roman"/>
              </a:rPr>
              <a:t>allows a child task to share the address space of the parent task (process)</a:t>
            </a:r>
            <a:endParaRPr/>
          </a:p>
          <a:p>
            <a:pPr marL="742950" lvl="1" indent="-285750" algn="l" rtl="0">
              <a:lnSpc>
                <a:spcPct val="100000"/>
              </a:lnSpc>
              <a:spcBef>
                <a:spcPts val="480"/>
              </a:spcBef>
              <a:spcAft>
                <a:spcPts val="0"/>
              </a:spcAft>
              <a:buClr>
                <a:schemeClr val="dk1"/>
              </a:buClr>
              <a:buSzPts val="2400"/>
              <a:buFont typeface="Arial"/>
              <a:buChar char="–"/>
            </a:pPr>
            <a:r>
              <a:rPr lang="en-US" sz="2400" b="0" i="0" u="none">
                <a:solidFill>
                  <a:schemeClr val="dk1"/>
                </a:solidFill>
                <a:latin typeface="Times New Roman"/>
                <a:ea typeface="Times New Roman"/>
                <a:cs typeface="Times New Roman"/>
                <a:sym typeface="Times New Roman"/>
              </a:rPr>
              <a:t>Flags control behavior</a:t>
            </a:r>
            <a:endParaRPr/>
          </a:p>
          <a:p>
            <a:pPr marL="742950" lvl="1" indent="-133350" algn="l" rtl="0">
              <a:lnSpc>
                <a:spcPct val="100000"/>
              </a:lnSpc>
              <a:spcBef>
                <a:spcPts val="480"/>
              </a:spcBef>
              <a:spcAft>
                <a:spcPts val="0"/>
              </a:spcAft>
              <a:buClr>
                <a:schemeClr val="dk1"/>
              </a:buClr>
              <a:buSzPts val="2400"/>
              <a:buFont typeface="Arial"/>
              <a:buNone/>
            </a:pPr>
            <a:endParaRPr sz="2400" b="0" i="0" u="none">
              <a:solidFill>
                <a:schemeClr val="dk1"/>
              </a:solidFill>
              <a:latin typeface="Times New Roman"/>
              <a:ea typeface="Times New Roman"/>
              <a:cs typeface="Times New Roman"/>
              <a:sym typeface="Times New Roman"/>
            </a:endParaRPr>
          </a:p>
          <a:p>
            <a:pPr marL="742950" lvl="1" indent="-133350" algn="l" rtl="0">
              <a:lnSpc>
                <a:spcPct val="100000"/>
              </a:lnSpc>
              <a:spcBef>
                <a:spcPts val="480"/>
              </a:spcBef>
              <a:spcAft>
                <a:spcPts val="0"/>
              </a:spcAft>
              <a:buClr>
                <a:schemeClr val="dk1"/>
              </a:buClr>
              <a:buSzPts val="2400"/>
              <a:buFont typeface="Arial"/>
              <a:buNone/>
            </a:pPr>
            <a:endParaRPr sz="2400" b="0" i="0" u="none">
              <a:solidFill>
                <a:schemeClr val="dk1"/>
              </a:solidFill>
              <a:latin typeface="Times New Roman"/>
              <a:ea typeface="Times New Roman"/>
              <a:cs typeface="Times New Roman"/>
              <a:sym typeface="Times New Roman"/>
            </a:endParaRPr>
          </a:p>
          <a:p>
            <a:pPr marL="742950" lvl="1" indent="-133350" algn="l" rtl="0">
              <a:lnSpc>
                <a:spcPct val="100000"/>
              </a:lnSpc>
              <a:spcBef>
                <a:spcPts val="480"/>
              </a:spcBef>
              <a:spcAft>
                <a:spcPts val="0"/>
              </a:spcAft>
              <a:buClr>
                <a:schemeClr val="dk1"/>
              </a:buClr>
              <a:buSzPts val="2400"/>
              <a:buFont typeface="Arial"/>
              <a:buNone/>
            </a:pPr>
            <a:endParaRPr sz="2400" b="0" i="0" u="none">
              <a:solidFill>
                <a:schemeClr val="dk1"/>
              </a:solidFill>
              <a:latin typeface="Times New Roman"/>
              <a:ea typeface="Times New Roman"/>
              <a:cs typeface="Times New Roman"/>
              <a:sym typeface="Times New Roman"/>
            </a:endParaRPr>
          </a:p>
          <a:p>
            <a:pPr marL="742950" lvl="1" indent="-285750" algn="l" rtl="0">
              <a:lnSpc>
                <a:spcPct val="100000"/>
              </a:lnSpc>
              <a:spcBef>
                <a:spcPts val="480"/>
              </a:spcBef>
              <a:spcAft>
                <a:spcPts val="0"/>
              </a:spcAft>
              <a:buClr>
                <a:schemeClr val="dk1"/>
              </a:buClr>
              <a:buSzPts val="2400"/>
              <a:buNone/>
            </a:pPr>
            <a:endParaRPr sz="2400" b="0" i="0" u="none">
              <a:solidFill>
                <a:schemeClr val="dk1"/>
              </a:solidFill>
              <a:latin typeface="Times New Roman"/>
              <a:ea typeface="Times New Roman"/>
              <a:cs typeface="Times New Roman"/>
              <a:sym typeface="Times New Roman"/>
            </a:endParaRPr>
          </a:p>
          <a:p>
            <a:pPr marL="342900" lvl="0" indent="-342900" algn="l" rtl="0">
              <a:lnSpc>
                <a:spcPct val="100000"/>
              </a:lnSpc>
              <a:spcBef>
                <a:spcPts val="480"/>
              </a:spcBef>
              <a:spcAft>
                <a:spcPts val="0"/>
              </a:spcAft>
              <a:buClr>
                <a:schemeClr val="dk1"/>
              </a:buClr>
              <a:buSzPts val="2400"/>
              <a:buNone/>
            </a:pPr>
            <a:endParaRPr sz="2400" b="0" i="0" u="none">
              <a:solidFill>
                <a:schemeClr val="dk1"/>
              </a:solidFill>
              <a:latin typeface="Courier New"/>
              <a:ea typeface="Courier New"/>
              <a:cs typeface="Courier New"/>
              <a:sym typeface="Courier New"/>
            </a:endParaRPr>
          </a:p>
          <a:p>
            <a:pPr marL="342900" lvl="0" indent="-342900" algn="l" rtl="0">
              <a:lnSpc>
                <a:spcPct val="100000"/>
              </a:lnSpc>
              <a:spcBef>
                <a:spcPts val="480"/>
              </a:spcBef>
              <a:spcAft>
                <a:spcPts val="0"/>
              </a:spcAft>
              <a:buClr>
                <a:schemeClr val="dk1"/>
              </a:buClr>
              <a:buSzPts val="2400"/>
              <a:buFont typeface="Arial"/>
              <a:buChar char="•"/>
            </a:pPr>
            <a:r>
              <a:rPr lang="en-US" sz="2400" b="1" i="0" u="none">
                <a:solidFill>
                  <a:schemeClr val="dk1"/>
                </a:solidFill>
                <a:latin typeface="Courier New"/>
                <a:ea typeface="Courier New"/>
                <a:cs typeface="Courier New"/>
                <a:sym typeface="Courier New"/>
              </a:rPr>
              <a:t>struct task_struct </a:t>
            </a:r>
            <a:r>
              <a:rPr lang="en-US" sz="2400" b="0" i="0" u="none">
                <a:solidFill>
                  <a:schemeClr val="dk1"/>
                </a:solidFill>
                <a:latin typeface="Times New Roman"/>
                <a:ea typeface="Times New Roman"/>
                <a:cs typeface="Times New Roman"/>
                <a:sym typeface="Times New Roman"/>
              </a:rPr>
              <a:t>points to process data structures (shared or unique)</a:t>
            </a:r>
            <a:endParaRPr sz="2400" b="0" i="0" u="none">
              <a:solidFill>
                <a:schemeClr val="dk1"/>
              </a:solidFill>
              <a:latin typeface="Courier New"/>
              <a:ea typeface="Courier New"/>
              <a:cs typeface="Courier New"/>
              <a:sym typeface="Courier New"/>
            </a:endParaRPr>
          </a:p>
          <a:p>
            <a:pPr marL="342900" lvl="0" indent="-190500" algn="l" rtl="0">
              <a:spcBef>
                <a:spcPts val="480"/>
              </a:spcBef>
              <a:spcAft>
                <a:spcPts val="0"/>
              </a:spcAft>
              <a:buClr>
                <a:schemeClr val="dk1"/>
              </a:buClr>
              <a:buSzPts val="2400"/>
              <a:buNone/>
            </a:pPr>
            <a:endParaRPr sz="2400" b="0" i="0" u="none">
              <a:solidFill>
                <a:schemeClr val="dk1"/>
              </a:solidFill>
              <a:latin typeface="Courier New"/>
              <a:ea typeface="Courier New"/>
              <a:cs typeface="Courier New"/>
              <a:sym typeface="Courier New"/>
            </a:endParaRPr>
          </a:p>
        </p:txBody>
      </p:sp>
      <p:pic>
        <p:nvPicPr>
          <p:cNvPr id="1103" name="Google Shape;1103;p120" descr="4_15.pdf"/>
          <p:cNvPicPr preferRelativeResize="0"/>
          <p:nvPr/>
        </p:nvPicPr>
        <p:blipFill rotWithShape="1">
          <a:blip r:embed="rId3">
            <a:alphaModFix/>
          </a:blip>
          <a:srcRect/>
          <a:stretch/>
        </p:blipFill>
        <p:spPr>
          <a:xfrm>
            <a:off x="2232025" y="4084637"/>
            <a:ext cx="3787775" cy="1554162"/>
          </a:xfrm>
          <a:prstGeom prst="rect">
            <a:avLst/>
          </a:prstGeom>
          <a:noFill/>
          <a:ln>
            <a:noFill/>
          </a:ln>
        </p:spPr>
      </p:pic>
      <p:sp>
        <p:nvSpPr>
          <p:cNvPr id="1104" name="Google Shape;1104;p120"/>
          <p:cNvSpPr txBox="1"/>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898989"/>
              </a:buClr>
              <a:buSzPts val="1200"/>
              <a:buFont typeface="Times New Roman"/>
              <a:buNone/>
            </a:pPr>
            <a:r>
              <a:rPr lang="en-US" sz="1200" b="0" i="0" u="none">
                <a:solidFill>
                  <a:srgbClr val="898989"/>
                </a:solidFill>
                <a:latin typeface="Times New Roman"/>
                <a:ea typeface="Times New Roman"/>
                <a:cs typeface="Times New Roman"/>
                <a:sym typeface="Times New Roman"/>
              </a:rPr>
              <a:t>*</a:t>
            </a:r>
            <a:endParaRPr/>
          </a:p>
        </p:txBody>
      </p:sp>
      <p:sp>
        <p:nvSpPr>
          <p:cNvPr id="1105" name="Google Shape;1105;p120"/>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Sigmar One"/>
              <a:buNone/>
            </a:pPr>
            <a:fld id="{00000000-1234-1234-1234-123412341234}" type="slidenum">
              <a:rPr lang="en-US" sz="1200" b="0" i="0" u="none">
                <a:solidFill>
                  <a:srgbClr val="898989"/>
                </a:solidFill>
                <a:latin typeface="Sigmar One"/>
                <a:ea typeface="Sigmar One"/>
                <a:cs typeface="Sigmar One"/>
                <a:sym typeface="Sigmar One"/>
              </a:rPr>
              <a:t>107</a:t>
            </a:fld>
            <a:endParaRPr/>
          </a:p>
        </p:txBody>
      </p:sp>
      <p:sp>
        <p:nvSpPr>
          <p:cNvPr id="1106" name="Google Shape;1106;p120"/>
          <p:cNvSpPr txBox="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898989"/>
              </a:buClr>
              <a:buSzPts val="1200"/>
              <a:buFont typeface="Kaushan Script"/>
              <a:buNone/>
            </a:pPr>
            <a:r>
              <a:rPr lang="en-US" sz="1200" b="0" i="0" u="none">
                <a:solidFill>
                  <a:srgbClr val="898989"/>
                </a:solidFill>
                <a:latin typeface="Kaushan Script"/>
                <a:ea typeface="Kaushan Script"/>
                <a:cs typeface="Kaushan Script"/>
                <a:sym typeface="Kaushan Script"/>
              </a:rPr>
              <a:t>21CSC202J Operating Systems UNIT 2</a:t>
            </a:r>
            <a:endParaRP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1110"/>
        <p:cNvGrpSpPr/>
        <p:nvPr/>
      </p:nvGrpSpPr>
      <p:grpSpPr>
        <a:xfrm>
          <a:off x="0" y="0"/>
          <a:ext cx="0" cy="0"/>
          <a:chOff x="0" y="0"/>
          <a:chExt cx="0" cy="0"/>
        </a:xfrm>
      </p:grpSpPr>
      <p:sp>
        <p:nvSpPr>
          <p:cNvPr id="1111" name="Google Shape;1111;p121"/>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4000"/>
              <a:buFont typeface="Times New Roman"/>
              <a:buNone/>
            </a:pPr>
            <a:r>
              <a:rPr lang="en-US" sz="4000" b="0" i="0" u="none">
                <a:solidFill>
                  <a:schemeClr val="dk1"/>
                </a:solidFill>
                <a:latin typeface="Times New Roman"/>
                <a:ea typeface="Times New Roman"/>
                <a:cs typeface="Times New Roman"/>
                <a:sym typeface="Times New Roman"/>
              </a:rPr>
              <a:t>Process Synchronization</a:t>
            </a:r>
            <a:endParaRPr/>
          </a:p>
        </p:txBody>
      </p:sp>
      <p:sp>
        <p:nvSpPr>
          <p:cNvPr id="1112" name="Google Shape;1112;p121"/>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rgbClr val="888888"/>
              </a:buClr>
              <a:buSzPts val="2400"/>
              <a:buNone/>
            </a:pPr>
            <a:endParaRPr>
              <a:solidFill>
                <a:srgbClr val="888888"/>
              </a:solidFill>
            </a:endParaR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1117"/>
        <p:cNvGrpSpPr/>
        <p:nvPr/>
      </p:nvGrpSpPr>
      <p:grpSpPr>
        <a:xfrm>
          <a:off x="0" y="0"/>
          <a:ext cx="0" cy="0"/>
          <a:chOff x="0" y="0"/>
          <a:chExt cx="0" cy="0"/>
        </a:xfrm>
      </p:grpSpPr>
      <p:sp>
        <p:nvSpPr>
          <p:cNvPr id="1118" name="Google Shape;1118;p122"/>
          <p:cNvSpPr txBox="1">
            <a:spLocks noGrp="1"/>
          </p:cNvSpPr>
          <p:nvPr>
            <p:ph type="title"/>
          </p:nvPr>
        </p:nvSpPr>
        <p:spPr>
          <a:xfrm>
            <a:off x="1271587" y="201612"/>
            <a:ext cx="7707312" cy="576262"/>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3600"/>
              <a:buFont typeface="Times New Roman"/>
              <a:buNone/>
            </a:pPr>
            <a:r>
              <a:rPr lang="en-US" sz="3600" b="0" i="0" u="none">
                <a:solidFill>
                  <a:schemeClr val="dk1"/>
                </a:solidFill>
                <a:latin typeface="Times New Roman"/>
                <a:ea typeface="Times New Roman"/>
                <a:cs typeface="Times New Roman"/>
                <a:sym typeface="Times New Roman"/>
              </a:rPr>
              <a:t>Process Synchronization</a:t>
            </a:r>
            <a:endParaRPr/>
          </a:p>
        </p:txBody>
      </p:sp>
      <p:sp>
        <p:nvSpPr>
          <p:cNvPr id="1119" name="Google Shape;1119;p122"/>
          <p:cNvSpPr txBox="1">
            <a:spLocks noGrp="1"/>
          </p:cNvSpPr>
          <p:nvPr>
            <p:ph type="body" idx="1"/>
          </p:nvPr>
        </p:nvSpPr>
        <p:spPr>
          <a:xfrm>
            <a:off x="847725" y="1165225"/>
            <a:ext cx="6040437" cy="3270250"/>
          </a:xfrm>
          <a:prstGeom prst="rect">
            <a:avLst/>
          </a:prstGeom>
          <a:noFill/>
          <a:ln>
            <a:noFill/>
          </a:ln>
        </p:spPr>
        <p:txBody>
          <a:bodyPr spcFirstLastPara="1" wrap="square" lIns="91425" tIns="45700" rIns="91425" bIns="45700" anchor="t" anchorCtr="0">
            <a:noAutofit/>
          </a:bodyPr>
          <a:lstStyle/>
          <a:p>
            <a:pPr marL="342900" marR="0" lvl="0" indent="-342900" algn="l" rtl="0">
              <a:lnSpc>
                <a:spcPct val="80000"/>
              </a:lnSpc>
              <a:spcBef>
                <a:spcPts val="0"/>
              </a:spcBef>
              <a:spcAft>
                <a:spcPts val="0"/>
              </a:spcAft>
              <a:buClr>
                <a:schemeClr val="dk1"/>
              </a:buClr>
              <a:buSzPts val="2400"/>
              <a:buFont typeface="Arial"/>
              <a:buChar char="•"/>
            </a:pPr>
            <a:r>
              <a:rPr lang="en-US" sz="2400" b="0" i="0" u="none" dirty="0">
                <a:solidFill>
                  <a:schemeClr val="dk1"/>
                </a:solidFill>
                <a:latin typeface="Times New Roman"/>
                <a:ea typeface="Times New Roman"/>
                <a:cs typeface="Times New Roman"/>
                <a:sym typeface="Times New Roman"/>
              </a:rPr>
              <a:t>Background</a:t>
            </a:r>
            <a:endParaRPr dirty="0"/>
          </a:p>
          <a:p>
            <a:pPr marL="342900" marR="0" lvl="0" indent="-342900" algn="l" rtl="0">
              <a:lnSpc>
                <a:spcPct val="80000"/>
              </a:lnSpc>
              <a:spcBef>
                <a:spcPts val="480"/>
              </a:spcBef>
              <a:spcAft>
                <a:spcPts val="0"/>
              </a:spcAft>
              <a:buClr>
                <a:schemeClr val="dk1"/>
              </a:buClr>
              <a:buSzPts val="2400"/>
              <a:buFont typeface="Arial"/>
              <a:buChar char="•"/>
            </a:pPr>
            <a:r>
              <a:rPr lang="en-US" sz="2400" b="0" i="0" u="none" dirty="0">
                <a:solidFill>
                  <a:schemeClr val="dk1"/>
                </a:solidFill>
                <a:latin typeface="Times New Roman"/>
                <a:ea typeface="Times New Roman"/>
                <a:cs typeface="Times New Roman"/>
                <a:sym typeface="Times New Roman"/>
              </a:rPr>
              <a:t>The Critical-Section Problem</a:t>
            </a:r>
            <a:endParaRPr dirty="0"/>
          </a:p>
          <a:p>
            <a:pPr marL="342900" marR="0" lvl="0" indent="-342900" algn="l" rtl="0">
              <a:lnSpc>
                <a:spcPct val="80000"/>
              </a:lnSpc>
              <a:spcBef>
                <a:spcPts val="480"/>
              </a:spcBef>
              <a:spcAft>
                <a:spcPts val="0"/>
              </a:spcAft>
              <a:buClr>
                <a:schemeClr val="dk1"/>
              </a:buClr>
              <a:buSzPts val="2400"/>
              <a:buFont typeface="Arial"/>
              <a:buChar char="•"/>
            </a:pPr>
            <a:r>
              <a:rPr lang="en-US" sz="2400" b="0" i="0" u="none" dirty="0">
                <a:solidFill>
                  <a:schemeClr val="dk1"/>
                </a:solidFill>
                <a:highlight>
                  <a:srgbClr val="FFFF00"/>
                </a:highlight>
                <a:latin typeface="Times New Roman"/>
                <a:ea typeface="Times New Roman"/>
                <a:cs typeface="Times New Roman"/>
                <a:sym typeface="Times New Roman"/>
              </a:rPr>
              <a:t>Peterson’s Solution</a:t>
            </a:r>
            <a:endParaRPr dirty="0">
              <a:highlight>
                <a:srgbClr val="FFFF00"/>
              </a:highlight>
            </a:endParaRPr>
          </a:p>
          <a:p>
            <a:pPr marL="342900" marR="0" lvl="0" indent="-342900" algn="l" rtl="0">
              <a:lnSpc>
                <a:spcPct val="80000"/>
              </a:lnSpc>
              <a:spcBef>
                <a:spcPts val="480"/>
              </a:spcBef>
              <a:spcAft>
                <a:spcPts val="0"/>
              </a:spcAft>
              <a:buClr>
                <a:schemeClr val="dk1"/>
              </a:buClr>
              <a:buSzPts val="2400"/>
              <a:buFont typeface="Arial"/>
              <a:buChar char="•"/>
            </a:pPr>
            <a:r>
              <a:rPr lang="en-US" sz="2400" b="0" i="0" u="none" dirty="0">
                <a:solidFill>
                  <a:schemeClr val="dk1"/>
                </a:solidFill>
                <a:latin typeface="Times New Roman"/>
                <a:ea typeface="Times New Roman"/>
                <a:cs typeface="Times New Roman"/>
                <a:sym typeface="Times New Roman"/>
              </a:rPr>
              <a:t>Synchronization Hardware</a:t>
            </a:r>
            <a:endParaRPr dirty="0"/>
          </a:p>
          <a:p>
            <a:pPr marL="342900" marR="0" lvl="0" indent="-342900" algn="l" rtl="0">
              <a:lnSpc>
                <a:spcPct val="80000"/>
              </a:lnSpc>
              <a:spcBef>
                <a:spcPts val="480"/>
              </a:spcBef>
              <a:spcAft>
                <a:spcPts val="0"/>
              </a:spcAft>
              <a:buClr>
                <a:schemeClr val="dk1"/>
              </a:buClr>
              <a:buSzPts val="2400"/>
              <a:buFont typeface="Arial"/>
              <a:buChar char="•"/>
            </a:pPr>
            <a:r>
              <a:rPr lang="en-US" sz="2400" b="0" i="0" u="none" dirty="0">
                <a:solidFill>
                  <a:schemeClr val="dk1"/>
                </a:solidFill>
                <a:highlight>
                  <a:srgbClr val="FFFF00"/>
                </a:highlight>
                <a:latin typeface="Times New Roman"/>
                <a:ea typeface="Times New Roman"/>
                <a:cs typeface="Times New Roman"/>
                <a:sym typeface="Times New Roman"/>
              </a:rPr>
              <a:t>Mutex Locks</a:t>
            </a:r>
            <a:endParaRPr dirty="0">
              <a:highlight>
                <a:srgbClr val="FFFF00"/>
              </a:highlight>
            </a:endParaRPr>
          </a:p>
          <a:p>
            <a:pPr marL="342900" marR="0" lvl="0" indent="-342900" algn="l" rtl="0">
              <a:lnSpc>
                <a:spcPct val="80000"/>
              </a:lnSpc>
              <a:spcBef>
                <a:spcPts val="480"/>
              </a:spcBef>
              <a:spcAft>
                <a:spcPts val="0"/>
              </a:spcAft>
              <a:buClr>
                <a:schemeClr val="dk1"/>
              </a:buClr>
              <a:buSzPts val="2400"/>
              <a:buFont typeface="Arial"/>
              <a:buChar char="•"/>
            </a:pPr>
            <a:r>
              <a:rPr lang="en-US" sz="2400" b="0" i="0" u="none" dirty="0">
                <a:solidFill>
                  <a:schemeClr val="dk1"/>
                </a:solidFill>
                <a:highlight>
                  <a:srgbClr val="FFFF00"/>
                </a:highlight>
                <a:latin typeface="Times New Roman"/>
                <a:ea typeface="Times New Roman"/>
                <a:cs typeface="Times New Roman"/>
                <a:sym typeface="Times New Roman"/>
              </a:rPr>
              <a:t>Semaphores</a:t>
            </a:r>
            <a:endParaRPr dirty="0">
              <a:highlight>
                <a:srgbClr val="FFFF00"/>
              </a:highlight>
            </a:endParaRPr>
          </a:p>
          <a:p>
            <a:pPr marL="342900" marR="0" lvl="0" indent="-342900" algn="l" rtl="0">
              <a:lnSpc>
                <a:spcPct val="80000"/>
              </a:lnSpc>
              <a:spcBef>
                <a:spcPts val="480"/>
              </a:spcBef>
              <a:spcAft>
                <a:spcPts val="0"/>
              </a:spcAft>
              <a:buClr>
                <a:schemeClr val="dk1"/>
              </a:buClr>
              <a:buSzPts val="2400"/>
              <a:buFont typeface="Arial"/>
              <a:buChar char="•"/>
            </a:pPr>
            <a:r>
              <a:rPr lang="en-US" sz="2400" b="0" i="0" u="none" dirty="0">
                <a:solidFill>
                  <a:schemeClr val="dk1"/>
                </a:solidFill>
                <a:latin typeface="Times New Roman"/>
                <a:ea typeface="Times New Roman"/>
                <a:cs typeface="Times New Roman"/>
                <a:sym typeface="Times New Roman"/>
              </a:rPr>
              <a:t>Classic Problems of Synchronization</a:t>
            </a:r>
            <a:endParaRPr dirty="0"/>
          </a:p>
          <a:p>
            <a:pPr marL="342900" marR="0" lvl="0" indent="-342900" algn="l" rtl="0">
              <a:lnSpc>
                <a:spcPct val="80000"/>
              </a:lnSpc>
              <a:spcBef>
                <a:spcPts val="480"/>
              </a:spcBef>
              <a:spcAft>
                <a:spcPts val="0"/>
              </a:spcAft>
              <a:buClr>
                <a:schemeClr val="dk1"/>
              </a:buClr>
              <a:buSzPts val="2400"/>
              <a:buFont typeface="Arial"/>
              <a:buChar char="•"/>
            </a:pPr>
            <a:r>
              <a:rPr lang="en-US" sz="2400" b="0" i="0" u="none" dirty="0">
                <a:solidFill>
                  <a:schemeClr val="dk1"/>
                </a:solidFill>
                <a:highlight>
                  <a:srgbClr val="FFFF00"/>
                </a:highlight>
                <a:latin typeface="Times New Roman"/>
                <a:ea typeface="Times New Roman"/>
                <a:cs typeface="Times New Roman"/>
                <a:sym typeface="Times New Roman"/>
              </a:rPr>
              <a:t>Monitors</a:t>
            </a:r>
            <a:endParaRPr dirty="0">
              <a:highlight>
                <a:srgbClr val="FFFF00"/>
              </a:highlight>
            </a:endParaRPr>
          </a:p>
          <a:p>
            <a:pPr marL="342900" marR="0" lvl="0" indent="-342900" algn="l" rtl="0">
              <a:lnSpc>
                <a:spcPct val="80000"/>
              </a:lnSpc>
              <a:spcBef>
                <a:spcPts val="480"/>
              </a:spcBef>
              <a:spcAft>
                <a:spcPts val="0"/>
              </a:spcAft>
              <a:buClr>
                <a:schemeClr val="dk1"/>
              </a:buClr>
              <a:buSzPts val="2400"/>
              <a:buFont typeface="Arial"/>
              <a:buChar char="•"/>
            </a:pPr>
            <a:r>
              <a:rPr lang="en-US" sz="2400" b="0" i="0" u="none" dirty="0">
                <a:solidFill>
                  <a:schemeClr val="dk1"/>
                </a:solidFill>
                <a:latin typeface="Times New Roman"/>
                <a:ea typeface="Times New Roman"/>
                <a:cs typeface="Times New Roman"/>
                <a:sym typeface="Times New Roman"/>
              </a:rPr>
              <a:t>Synchronization Examples </a:t>
            </a:r>
            <a:endParaRPr dirty="0"/>
          </a:p>
          <a:p>
            <a:pPr marL="342900" marR="0" lvl="0" indent="-342900" algn="l" rtl="0">
              <a:lnSpc>
                <a:spcPct val="80000"/>
              </a:lnSpc>
              <a:spcBef>
                <a:spcPts val="480"/>
              </a:spcBef>
              <a:spcAft>
                <a:spcPts val="0"/>
              </a:spcAft>
              <a:buClr>
                <a:schemeClr val="dk1"/>
              </a:buClr>
              <a:buSzPts val="2400"/>
              <a:buFont typeface="Arial"/>
              <a:buChar char="•"/>
            </a:pPr>
            <a:r>
              <a:rPr lang="en-US" sz="2400" b="0" i="0" u="none" dirty="0">
                <a:solidFill>
                  <a:schemeClr val="dk1"/>
                </a:solidFill>
                <a:latin typeface="Times New Roman"/>
                <a:ea typeface="Times New Roman"/>
                <a:cs typeface="Times New Roman"/>
                <a:sym typeface="Times New Roman"/>
              </a:rPr>
              <a:t>Alternative Approaches</a:t>
            </a:r>
            <a:endParaRPr dirty="0"/>
          </a:p>
        </p:txBody>
      </p:sp>
      <p:sp>
        <p:nvSpPr>
          <p:cNvPr id="1120" name="Google Shape;1120;p122"/>
          <p:cNvSpPr txBox="1"/>
          <p:nvPr/>
        </p:nvSpPr>
        <p:spPr>
          <a:xfrm>
            <a:off x="2286000" y="5116512"/>
            <a:ext cx="4078287" cy="92392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800"/>
              <a:buFont typeface="Verdana"/>
              <a:buNone/>
            </a:pPr>
            <a:endParaRPr sz="1800" b="0" i="0" u="none">
              <a:solidFill>
                <a:schemeClr val="dk1"/>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chemeClr val="dk1"/>
              </a:buClr>
              <a:buSzPts val="1800"/>
              <a:buFont typeface="Verdana"/>
              <a:buNone/>
            </a:pPr>
            <a:endParaRPr sz="1800" b="0" i="0" u="none">
              <a:solidFill>
                <a:schemeClr val="dk1"/>
              </a:solidFill>
              <a:latin typeface="Helvetica Neue"/>
              <a:ea typeface="Helvetica Neue"/>
              <a:cs typeface="Helvetica Neue"/>
              <a:sym typeface="Helvetica Neue"/>
            </a:endParaRPr>
          </a:p>
          <a:p>
            <a:pPr marL="0" marR="0" lvl="0" indent="0" algn="l" rtl="0">
              <a:lnSpc>
                <a:spcPct val="100000"/>
              </a:lnSpc>
              <a:spcBef>
                <a:spcPts val="0"/>
              </a:spcBef>
              <a:spcAft>
                <a:spcPts val="0"/>
              </a:spcAft>
              <a:buNone/>
            </a:pPr>
            <a:endParaRPr sz="1800" b="0" i="0" u="none">
              <a:solidFill>
                <a:schemeClr val="dk1"/>
              </a:solidFill>
              <a:latin typeface="Helvetica Neue"/>
              <a:ea typeface="Helvetica Neue"/>
              <a:cs typeface="Helvetica Neue"/>
              <a:sym typeface="Helvetica Neue"/>
            </a:endParaRPr>
          </a:p>
        </p:txBody>
      </p:sp>
      <p:sp>
        <p:nvSpPr>
          <p:cNvPr id="1121" name="Google Shape;1121;p122"/>
          <p:cNvSpPr txBox="1"/>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898989"/>
              </a:buClr>
              <a:buSzPts val="1200"/>
              <a:buFont typeface="Times New Roman"/>
              <a:buNone/>
            </a:pPr>
            <a:r>
              <a:rPr lang="en-US" sz="1200" b="0" i="0" u="none">
                <a:solidFill>
                  <a:srgbClr val="898989"/>
                </a:solidFill>
                <a:latin typeface="Times New Roman"/>
                <a:ea typeface="Times New Roman"/>
                <a:cs typeface="Times New Roman"/>
                <a:sym typeface="Times New Roman"/>
              </a:rPr>
              <a:t>*</a:t>
            </a:r>
            <a:endParaRPr/>
          </a:p>
        </p:txBody>
      </p:sp>
      <p:sp>
        <p:nvSpPr>
          <p:cNvPr id="1122" name="Google Shape;1122;p122"/>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Sigmar One"/>
              <a:buNone/>
            </a:pPr>
            <a:fld id="{00000000-1234-1234-1234-123412341234}" type="slidenum">
              <a:rPr lang="en-US" sz="1200" b="0" i="0" u="none">
                <a:solidFill>
                  <a:srgbClr val="898989"/>
                </a:solidFill>
                <a:latin typeface="Sigmar One"/>
                <a:ea typeface="Sigmar One"/>
                <a:cs typeface="Sigmar One"/>
                <a:sym typeface="Sigmar One"/>
              </a:rPr>
              <a:t>109</a:t>
            </a:fld>
            <a:endParaRPr/>
          </a:p>
        </p:txBody>
      </p:sp>
      <p:sp>
        <p:nvSpPr>
          <p:cNvPr id="1123" name="Google Shape;1123;p122"/>
          <p:cNvSpPr txBox="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898989"/>
              </a:buClr>
              <a:buSzPts val="1200"/>
              <a:buFont typeface="Kaushan Script"/>
              <a:buNone/>
            </a:pPr>
            <a:r>
              <a:rPr lang="en-US" sz="1200" b="0" i="0" u="none">
                <a:solidFill>
                  <a:srgbClr val="898989"/>
                </a:solidFill>
                <a:latin typeface="Kaushan Script"/>
                <a:ea typeface="Kaushan Script"/>
                <a:cs typeface="Kaushan Script"/>
                <a:sym typeface="Kaushan Script"/>
              </a:rPr>
              <a:t>21CSC202J Operating Systems UNIT 2</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24"/>
          <p:cNvSpPr txBox="1">
            <a:spLocks noGrp="1"/>
          </p:cNvSpPr>
          <p:nvPr>
            <p:ph type="title"/>
          </p:nvPr>
        </p:nvSpPr>
        <p:spPr>
          <a:xfrm>
            <a:off x="1041400" y="136525"/>
            <a:ext cx="7645400" cy="576262"/>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3600"/>
              <a:buFont typeface="Times New Roman"/>
              <a:buNone/>
            </a:pPr>
            <a:r>
              <a:rPr lang="en-US" sz="3600" b="0" i="0" u="none">
                <a:solidFill>
                  <a:schemeClr val="dk1"/>
                </a:solidFill>
                <a:latin typeface="Times New Roman"/>
                <a:ea typeface="Times New Roman"/>
                <a:cs typeface="Times New Roman"/>
                <a:sym typeface="Times New Roman"/>
              </a:rPr>
              <a:t>Threads</a:t>
            </a:r>
            <a:endParaRPr/>
          </a:p>
        </p:txBody>
      </p:sp>
      <p:sp>
        <p:nvSpPr>
          <p:cNvPr id="189" name="Google Shape;189;p24"/>
          <p:cNvSpPr txBox="1">
            <a:spLocks noGrp="1"/>
          </p:cNvSpPr>
          <p:nvPr>
            <p:ph type="body" idx="1"/>
          </p:nvPr>
        </p:nvSpPr>
        <p:spPr>
          <a:xfrm>
            <a:off x="987425" y="1093787"/>
            <a:ext cx="6975475" cy="3983037"/>
          </a:xfrm>
          <a:prstGeom prst="rect">
            <a:avLst/>
          </a:prstGeom>
          <a:noFill/>
          <a:ln>
            <a:noFill/>
          </a:ln>
        </p:spPr>
        <p:txBody>
          <a:bodyPr spcFirstLastPara="1" wrap="square" lIns="91425" tIns="45700" rIns="91425" bIns="45700" anchor="t" anchorCtr="0">
            <a:noAutofit/>
          </a:bodyPr>
          <a:lstStyle/>
          <a:p>
            <a:pPr marL="342900" lvl="0" indent="-342900" algn="l" rtl="0">
              <a:lnSpc>
                <a:spcPct val="100000"/>
              </a:lnSpc>
              <a:spcBef>
                <a:spcPts val="0"/>
              </a:spcBef>
              <a:spcAft>
                <a:spcPts val="0"/>
              </a:spcAft>
              <a:buClr>
                <a:schemeClr val="dk1"/>
              </a:buClr>
              <a:buSzPts val="2400"/>
              <a:buFont typeface="Arial"/>
              <a:buChar char="•"/>
            </a:pPr>
            <a:r>
              <a:rPr lang="en-US" sz="2400" b="0" i="0" u="none">
                <a:solidFill>
                  <a:schemeClr val="dk1"/>
                </a:solidFill>
                <a:latin typeface="Times New Roman"/>
                <a:ea typeface="Times New Roman"/>
                <a:cs typeface="Times New Roman"/>
                <a:sym typeface="Times New Roman"/>
              </a:rPr>
              <a:t>So far, process has a single thread of execution</a:t>
            </a:r>
            <a:endParaRPr/>
          </a:p>
          <a:p>
            <a:pPr marL="342900" lvl="0" indent="-342900" algn="l" rtl="0">
              <a:lnSpc>
                <a:spcPct val="100000"/>
              </a:lnSpc>
              <a:spcBef>
                <a:spcPts val="480"/>
              </a:spcBef>
              <a:spcAft>
                <a:spcPts val="0"/>
              </a:spcAft>
              <a:buClr>
                <a:schemeClr val="dk1"/>
              </a:buClr>
              <a:buSzPts val="2400"/>
              <a:buFont typeface="Arial"/>
              <a:buChar char="•"/>
            </a:pPr>
            <a:r>
              <a:rPr lang="en-US" sz="2400" b="0" i="0" u="none">
                <a:solidFill>
                  <a:schemeClr val="dk1"/>
                </a:solidFill>
                <a:latin typeface="Times New Roman"/>
                <a:ea typeface="Times New Roman"/>
                <a:cs typeface="Times New Roman"/>
                <a:sym typeface="Times New Roman"/>
              </a:rPr>
              <a:t>Consider having multiple program counters per process</a:t>
            </a:r>
            <a:endParaRPr/>
          </a:p>
          <a:p>
            <a:pPr marL="742950" lvl="1" indent="-285750" algn="l" rtl="0">
              <a:lnSpc>
                <a:spcPct val="100000"/>
              </a:lnSpc>
              <a:spcBef>
                <a:spcPts val="480"/>
              </a:spcBef>
              <a:spcAft>
                <a:spcPts val="0"/>
              </a:spcAft>
              <a:buClr>
                <a:schemeClr val="dk1"/>
              </a:buClr>
              <a:buSzPts val="2400"/>
              <a:buFont typeface="Arial"/>
              <a:buChar char="–"/>
            </a:pPr>
            <a:r>
              <a:rPr lang="en-US" sz="2400" b="0" i="0" u="none">
                <a:solidFill>
                  <a:schemeClr val="dk1"/>
                </a:solidFill>
                <a:latin typeface="Times New Roman"/>
                <a:ea typeface="Times New Roman"/>
                <a:cs typeface="Times New Roman"/>
                <a:sym typeface="Times New Roman"/>
              </a:rPr>
              <a:t>Multiple locations can execute at once</a:t>
            </a:r>
            <a:endParaRPr/>
          </a:p>
          <a:p>
            <a:pPr marL="1143000" lvl="2" indent="-228600" algn="l" rtl="0">
              <a:lnSpc>
                <a:spcPct val="100000"/>
              </a:lnSpc>
              <a:spcBef>
                <a:spcPts val="480"/>
              </a:spcBef>
              <a:spcAft>
                <a:spcPts val="0"/>
              </a:spcAft>
              <a:buClr>
                <a:schemeClr val="dk1"/>
              </a:buClr>
              <a:buSzPts val="2400"/>
              <a:buFont typeface="Arial"/>
              <a:buChar char="•"/>
            </a:pPr>
            <a:r>
              <a:rPr lang="en-US" sz="2400" b="0" i="0" u="none">
                <a:solidFill>
                  <a:schemeClr val="dk1"/>
                </a:solidFill>
                <a:latin typeface="Times New Roman"/>
                <a:ea typeface="Times New Roman"/>
                <a:cs typeface="Times New Roman"/>
                <a:sym typeface="Times New Roman"/>
              </a:rPr>
              <a:t>Multiple threads of control -&gt; </a:t>
            </a:r>
            <a:r>
              <a:rPr lang="en-US" sz="2400" b="1" i="0" u="none">
                <a:solidFill>
                  <a:srgbClr val="3366FF"/>
                </a:solidFill>
                <a:latin typeface="Times New Roman"/>
                <a:ea typeface="Times New Roman"/>
                <a:cs typeface="Times New Roman"/>
                <a:sym typeface="Times New Roman"/>
              </a:rPr>
              <a:t>threads</a:t>
            </a:r>
            <a:endParaRPr/>
          </a:p>
          <a:p>
            <a:pPr marL="342900" lvl="0" indent="-342900" algn="l" rtl="0">
              <a:lnSpc>
                <a:spcPct val="100000"/>
              </a:lnSpc>
              <a:spcBef>
                <a:spcPts val="480"/>
              </a:spcBef>
              <a:spcAft>
                <a:spcPts val="0"/>
              </a:spcAft>
              <a:buClr>
                <a:schemeClr val="dk1"/>
              </a:buClr>
              <a:buSzPts val="2400"/>
              <a:buFont typeface="Arial"/>
              <a:buChar char="•"/>
            </a:pPr>
            <a:r>
              <a:rPr lang="en-US" sz="2400" b="0" i="0" u="none">
                <a:solidFill>
                  <a:schemeClr val="dk1"/>
                </a:solidFill>
                <a:latin typeface="Times New Roman"/>
                <a:ea typeface="Times New Roman"/>
                <a:cs typeface="Times New Roman"/>
                <a:sym typeface="Times New Roman"/>
              </a:rPr>
              <a:t>Must then have storage for thread details, multiple program counters in PCB</a:t>
            </a:r>
            <a:endParaRPr/>
          </a:p>
          <a:p>
            <a:pPr marL="342900" lvl="0" indent="-342900" algn="l" rtl="0">
              <a:lnSpc>
                <a:spcPct val="100000"/>
              </a:lnSpc>
              <a:spcBef>
                <a:spcPts val="480"/>
              </a:spcBef>
              <a:spcAft>
                <a:spcPts val="0"/>
              </a:spcAft>
              <a:buClr>
                <a:schemeClr val="dk1"/>
              </a:buClr>
              <a:buSzPts val="2400"/>
              <a:buFont typeface="Arial"/>
              <a:buChar char="•"/>
            </a:pPr>
            <a:r>
              <a:rPr lang="en-US" sz="2400" b="0" i="0" u="none">
                <a:solidFill>
                  <a:schemeClr val="dk1"/>
                </a:solidFill>
                <a:latin typeface="Times New Roman"/>
                <a:ea typeface="Times New Roman"/>
                <a:cs typeface="Times New Roman"/>
                <a:sym typeface="Times New Roman"/>
              </a:rPr>
              <a:t>See next chapter</a:t>
            </a:r>
            <a:endParaRPr/>
          </a:p>
        </p:txBody>
      </p:sp>
      <p:sp>
        <p:nvSpPr>
          <p:cNvPr id="190" name="Google Shape;190;p24"/>
          <p:cNvSpPr txBox="1"/>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898989"/>
              </a:buClr>
              <a:buSzPts val="1200"/>
              <a:buFont typeface="Times New Roman"/>
              <a:buNone/>
            </a:pPr>
            <a:r>
              <a:rPr lang="en-US" sz="1200" b="0" i="0" u="none" strike="noStrike" cap="none">
                <a:solidFill>
                  <a:srgbClr val="898989"/>
                </a:solidFill>
                <a:latin typeface="Times New Roman"/>
                <a:ea typeface="Times New Roman"/>
                <a:cs typeface="Times New Roman"/>
                <a:sym typeface="Times New Roman"/>
              </a:rPr>
              <a:t>*</a:t>
            </a:r>
            <a:endParaRPr/>
          </a:p>
        </p:txBody>
      </p:sp>
      <p:sp>
        <p:nvSpPr>
          <p:cNvPr id="191" name="Google Shape;191;p24"/>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Sigmar One"/>
              <a:buNone/>
            </a:pPr>
            <a:fld id="{00000000-1234-1234-1234-123412341234}" type="slidenum">
              <a:rPr lang="en-US" sz="1200" b="0" i="0" u="none" strike="noStrike" cap="none">
                <a:solidFill>
                  <a:srgbClr val="898989"/>
                </a:solidFill>
                <a:latin typeface="Sigmar One"/>
                <a:ea typeface="Sigmar One"/>
                <a:cs typeface="Sigmar One"/>
                <a:sym typeface="Sigmar One"/>
              </a:rPr>
              <a:t>11</a:t>
            </a:fld>
            <a:endParaRPr/>
          </a:p>
        </p:txBody>
      </p:sp>
      <p:sp>
        <p:nvSpPr>
          <p:cNvPr id="192" name="Google Shape;192;p24"/>
          <p:cNvSpPr txBox="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898989"/>
              </a:buClr>
              <a:buSzPts val="1200"/>
              <a:buFont typeface="Kaushan Script"/>
              <a:buNone/>
            </a:pPr>
            <a:r>
              <a:rPr lang="en-US" sz="1200" b="0" i="0" u="none" strike="noStrike" cap="none">
                <a:solidFill>
                  <a:srgbClr val="898989"/>
                </a:solidFill>
                <a:latin typeface="Kaushan Script"/>
                <a:ea typeface="Kaushan Script"/>
                <a:cs typeface="Kaushan Script"/>
                <a:sym typeface="Kaushan Script"/>
              </a:rPr>
              <a:t>21CSC202J Operating Systems UNIT 2</a:t>
            </a:r>
            <a:endParaRP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1127"/>
        <p:cNvGrpSpPr/>
        <p:nvPr/>
      </p:nvGrpSpPr>
      <p:grpSpPr>
        <a:xfrm>
          <a:off x="0" y="0"/>
          <a:ext cx="0" cy="0"/>
          <a:chOff x="0" y="0"/>
          <a:chExt cx="0" cy="0"/>
        </a:xfrm>
      </p:grpSpPr>
      <p:sp>
        <p:nvSpPr>
          <p:cNvPr id="1128" name="Google Shape;1128;p123"/>
          <p:cNvSpPr txBox="1">
            <a:spLocks noGrp="1"/>
          </p:cNvSpPr>
          <p:nvPr>
            <p:ph type="title"/>
          </p:nvPr>
        </p:nvSpPr>
        <p:spPr>
          <a:xfrm>
            <a:off x="457200" y="139700"/>
            <a:ext cx="8229600" cy="576262"/>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3600"/>
              <a:buFont typeface="Times New Roman"/>
              <a:buNone/>
            </a:pPr>
            <a:r>
              <a:rPr lang="en-US" sz="3600" b="0" i="0" u="none">
                <a:solidFill>
                  <a:schemeClr val="dk1"/>
                </a:solidFill>
                <a:latin typeface="Times New Roman"/>
                <a:ea typeface="Times New Roman"/>
                <a:cs typeface="Times New Roman"/>
                <a:sym typeface="Times New Roman"/>
              </a:rPr>
              <a:t>Objectives</a:t>
            </a:r>
            <a:endParaRPr/>
          </a:p>
        </p:txBody>
      </p:sp>
      <p:sp>
        <p:nvSpPr>
          <p:cNvPr id="1129" name="Google Shape;1129;p123"/>
          <p:cNvSpPr txBox="1">
            <a:spLocks noGrp="1"/>
          </p:cNvSpPr>
          <p:nvPr>
            <p:ph type="body" idx="1"/>
          </p:nvPr>
        </p:nvSpPr>
        <p:spPr>
          <a:xfrm>
            <a:off x="895350" y="1144587"/>
            <a:ext cx="7935912" cy="4530725"/>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2400"/>
              <a:buFont typeface="Arial"/>
              <a:buChar char="•"/>
            </a:pPr>
            <a:r>
              <a:rPr lang="en-US" sz="2400" b="0" i="0" u="none">
                <a:solidFill>
                  <a:schemeClr val="dk1"/>
                </a:solidFill>
                <a:latin typeface="Times New Roman"/>
                <a:ea typeface="Times New Roman"/>
                <a:cs typeface="Times New Roman"/>
                <a:sym typeface="Times New Roman"/>
              </a:rPr>
              <a:t>To present the concept of process synchronization.</a:t>
            </a:r>
            <a:endParaRPr/>
          </a:p>
          <a:p>
            <a:pPr marL="342900" marR="0" lvl="0" indent="-342900" algn="l" rtl="0">
              <a:lnSpc>
                <a:spcPct val="100000"/>
              </a:lnSpc>
              <a:spcBef>
                <a:spcPts val="480"/>
              </a:spcBef>
              <a:spcAft>
                <a:spcPts val="0"/>
              </a:spcAft>
              <a:buClr>
                <a:schemeClr val="dk1"/>
              </a:buClr>
              <a:buSzPts val="2400"/>
              <a:buFont typeface="Arial"/>
              <a:buChar char="•"/>
            </a:pPr>
            <a:r>
              <a:rPr lang="en-US" sz="2400" b="0" i="0" u="none">
                <a:solidFill>
                  <a:schemeClr val="dk1"/>
                </a:solidFill>
                <a:latin typeface="Times New Roman"/>
                <a:ea typeface="Times New Roman"/>
                <a:cs typeface="Times New Roman"/>
                <a:sym typeface="Times New Roman"/>
              </a:rPr>
              <a:t>To introduce the critical-section problem, whose solutions can be used to ensure the consistency of shared data</a:t>
            </a:r>
            <a:endParaRPr/>
          </a:p>
          <a:p>
            <a:pPr marL="342900" marR="0" lvl="0" indent="-342900" algn="l" rtl="0">
              <a:lnSpc>
                <a:spcPct val="100000"/>
              </a:lnSpc>
              <a:spcBef>
                <a:spcPts val="480"/>
              </a:spcBef>
              <a:spcAft>
                <a:spcPts val="0"/>
              </a:spcAft>
              <a:buClr>
                <a:schemeClr val="dk1"/>
              </a:buClr>
              <a:buSzPts val="2400"/>
              <a:buFont typeface="Arial"/>
              <a:buChar char="•"/>
            </a:pPr>
            <a:r>
              <a:rPr lang="en-US" sz="2400" b="0" i="0" u="none">
                <a:solidFill>
                  <a:schemeClr val="dk1"/>
                </a:solidFill>
                <a:latin typeface="Times New Roman"/>
                <a:ea typeface="Times New Roman"/>
                <a:cs typeface="Times New Roman"/>
                <a:sym typeface="Times New Roman"/>
              </a:rPr>
              <a:t>To present both software and hardware solutions of the critical-section problem</a:t>
            </a:r>
            <a:endParaRPr/>
          </a:p>
          <a:p>
            <a:pPr marL="342900" marR="0" lvl="0" indent="-342900" algn="l" rtl="0">
              <a:lnSpc>
                <a:spcPct val="100000"/>
              </a:lnSpc>
              <a:spcBef>
                <a:spcPts val="480"/>
              </a:spcBef>
              <a:spcAft>
                <a:spcPts val="0"/>
              </a:spcAft>
              <a:buClr>
                <a:schemeClr val="dk1"/>
              </a:buClr>
              <a:buSzPts val="2400"/>
              <a:buFont typeface="Arial"/>
              <a:buChar char="•"/>
            </a:pPr>
            <a:r>
              <a:rPr lang="en-US" sz="2400" b="0" i="0" u="none">
                <a:solidFill>
                  <a:schemeClr val="dk1"/>
                </a:solidFill>
                <a:latin typeface="Times New Roman"/>
                <a:ea typeface="Times New Roman"/>
                <a:cs typeface="Times New Roman"/>
                <a:sym typeface="Times New Roman"/>
              </a:rPr>
              <a:t>To examine several classical process-synchronization problems</a:t>
            </a:r>
            <a:endParaRPr/>
          </a:p>
          <a:p>
            <a:pPr marL="342900" marR="0" lvl="0" indent="-342900" algn="l" rtl="0">
              <a:lnSpc>
                <a:spcPct val="100000"/>
              </a:lnSpc>
              <a:spcBef>
                <a:spcPts val="480"/>
              </a:spcBef>
              <a:spcAft>
                <a:spcPts val="0"/>
              </a:spcAft>
              <a:buClr>
                <a:schemeClr val="dk1"/>
              </a:buClr>
              <a:buSzPts val="2400"/>
              <a:buFont typeface="Arial"/>
              <a:buChar char="•"/>
            </a:pPr>
            <a:r>
              <a:rPr lang="en-US" sz="2400" b="0" i="0" u="none">
                <a:solidFill>
                  <a:schemeClr val="dk1"/>
                </a:solidFill>
                <a:latin typeface="Times New Roman"/>
                <a:ea typeface="Times New Roman"/>
                <a:cs typeface="Times New Roman"/>
                <a:sym typeface="Times New Roman"/>
              </a:rPr>
              <a:t>To explore several tools that are used to solve process synchronization problems</a:t>
            </a:r>
            <a:endParaRPr/>
          </a:p>
        </p:txBody>
      </p:sp>
      <p:sp>
        <p:nvSpPr>
          <p:cNvPr id="1130" name="Google Shape;1130;p123"/>
          <p:cNvSpPr txBox="1"/>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898989"/>
              </a:buClr>
              <a:buSzPts val="1200"/>
              <a:buFont typeface="Times New Roman"/>
              <a:buNone/>
            </a:pPr>
            <a:r>
              <a:rPr lang="en-US" sz="1200" b="0" i="0" u="none">
                <a:solidFill>
                  <a:srgbClr val="898989"/>
                </a:solidFill>
                <a:latin typeface="Times New Roman"/>
                <a:ea typeface="Times New Roman"/>
                <a:cs typeface="Times New Roman"/>
                <a:sym typeface="Times New Roman"/>
              </a:rPr>
              <a:t>*</a:t>
            </a:r>
            <a:endParaRPr/>
          </a:p>
        </p:txBody>
      </p:sp>
      <p:sp>
        <p:nvSpPr>
          <p:cNvPr id="1131" name="Google Shape;1131;p123"/>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Sigmar One"/>
              <a:buNone/>
            </a:pPr>
            <a:fld id="{00000000-1234-1234-1234-123412341234}" type="slidenum">
              <a:rPr lang="en-US" sz="1200" b="0" i="0" u="none">
                <a:solidFill>
                  <a:srgbClr val="898989"/>
                </a:solidFill>
                <a:latin typeface="Sigmar One"/>
                <a:ea typeface="Sigmar One"/>
                <a:cs typeface="Sigmar One"/>
                <a:sym typeface="Sigmar One"/>
              </a:rPr>
              <a:t>110</a:t>
            </a:fld>
            <a:endParaRPr/>
          </a:p>
        </p:txBody>
      </p:sp>
      <p:sp>
        <p:nvSpPr>
          <p:cNvPr id="1132" name="Google Shape;1132;p123"/>
          <p:cNvSpPr txBox="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898989"/>
              </a:buClr>
              <a:buSzPts val="1200"/>
              <a:buFont typeface="Kaushan Script"/>
              <a:buNone/>
            </a:pPr>
            <a:r>
              <a:rPr lang="en-US" sz="1200" b="0" i="0" u="none">
                <a:solidFill>
                  <a:srgbClr val="898989"/>
                </a:solidFill>
                <a:latin typeface="Kaushan Script"/>
                <a:ea typeface="Kaushan Script"/>
                <a:cs typeface="Kaushan Script"/>
                <a:sym typeface="Kaushan Script"/>
              </a:rPr>
              <a:t>21CSC202J Operating Systems UNIT 2</a:t>
            </a:r>
            <a:endParaRP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1137"/>
        <p:cNvGrpSpPr/>
        <p:nvPr/>
      </p:nvGrpSpPr>
      <p:grpSpPr>
        <a:xfrm>
          <a:off x="0" y="0"/>
          <a:ext cx="0" cy="0"/>
          <a:chOff x="0" y="0"/>
          <a:chExt cx="0" cy="0"/>
        </a:xfrm>
      </p:grpSpPr>
      <p:sp>
        <p:nvSpPr>
          <p:cNvPr id="1138" name="Google Shape;1138;p124"/>
          <p:cNvSpPr txBox="1">
            <a:spLocks noGrp="1"/>
          </p:cNvSpPr>
          <p:nvPr>
            <p:ph type="title"/>
          </p:nvPr>
        </p:nvSpPr>
        <p:spPr>
          <a:xfrm>
            <a:off x="784225" y="187325"/>
            <a:ext cx="7902575" cy="576262"/>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3600"/>
              <a:buFont typeface="Times New Roman"/>
              <a:buNone/>
            </a:pPr>
            <a:r>
              <a:rPr lang="en-US" sz="3600" b="0" i="0" u="none" dirty="0">
                <a:solidFill>
                  <a:schemeClr val="dk1"/>
                </a:solidFill>
                <a:latin typeface="Times New Roman"/>
                <a:ea typeface="Times New Roman"/>
                <a:cs typeface="Times New Roman"/>
                <a:sym typeface="Times New Roman"/>
              </a:rPr>
              <a:t>Background</a:t>
            </a:r>
            <a:endParaRPr dirty="0"/>
          </a:p>
        </p:txBody>
      </p:sp>
      <p:sp>
        <p:nvSpPr>
          <p:cNvPr id="1139" name="Google Shape;1139;p124"/>
          <p:cNvSpPr txBox="1">
            <a:spLocks noGrp="1"/>
          </p:cNvSpPr>
          <p:nvPr>
            <p:ph type="body" idx="1"/>
          </p:nvPr>
        </p:nvSpPr>
        <p:spPr>
          <a:xfrm>
            <a:off x="857250" y="1125537"/>
            <a:ext cx="7761287" cy="4860925"/>
          </a:xfrm>
          <a:prstGeom prst="rect">
            <a:avLst/>
          </a:prstGeom>
          <a:noFill/>
          <a:ln>
            <a:noFill/>
          </a:ln>
        </p:spPr>
        <p:txBody>
          <a:bodyPr spcFirstLastPara="1" wrap="square" lIns="91425" tIns="45700" rIns="91425" bIns="45700" anchor="t" anchorCtr="0">
            <a:noAutofit/>
          </a:bodyPr>
          <a:lstStyle/>
          <a:p>
            <a:pPr marL="342900" lvl="0" indent="-342900" algn="just" rtl="0">
              <a:lnSpc>
                <a:spcPct val="100000"/>
              </a:lnSpc>
              <a:spcBef>
                <a:spcPts val="0"/>
              </a:spcBef>
              <a:spcAft>
                <a:spcPts val="0"/>
              </a:spcAft>
              <a:buClr>
                <a:schemeClr val="dk1"/>
              </a:buClr>
              <a:buSzPts val="2000"/>
              <a:buFont typeface="Arial"/>
              <a:buChar char="•"/>
            </a:pPr>
            <a:r>
              <a:rPr lang="en-US" sz="2000" b="0" i="0" u="none" dirty="0">
                <a:solidFill>
                  <a:schemeClr val="dk1"/>
                </a:solidFill>
                <a:latin typeface="Times New Roman"/>
                <a:ea typeface="Times New Roman"/>
                <a:cs typeface="Times New Roman"/>
                <a:sym typeface="Times New Roman"/>
              </a:rPr>
              <a:t>Processes can execute concurrently</a:t>
            </a:r>
            <a:endParaRPr dirty="0"/>
          </a:p>
          <a:p>
            <a:pPr marL="742950" lvl="1" indent="-285750" algn="just" rtl="0">
              <a:lnSpc>
                <a:spcPct val="100000"/>
              </a:lnSpc>
              <a:spcBef>
                <a:spcPts val="400"/>
              </a:spcBef>
              <a:spcAft>
                <a:spcPts val="0"/>
              </a:spcAft>
              <a:buClr>
                <a:schemeClr val="dk1"/>
              </a:buClr>
              <a:buSzPts val="2000"/>
              <a:buFont typeface="Arial"/>
              <a:buChar char="–"/>
            </a:pPr>
            <a:r>
              <a:rPr lang="en-US" sz="2000" b="0" i="0" u="none" dirty="0">
                <a:solidFill>
                  <a:schemeClr val="dk1"/>
                </a:solidFill>
                <a:latin typeface="Times New Roman"/>
                <a:ea typeface="Times New Roman"/>
                <a:cs typeface="Times New Roman"/>
                <a:sym typeface="Times New Roman"/>
              </a:rPr>
              <a:t>May be interrupted at any time, partially completing execution</a:t>
            </a:r>
            <a:endParaRPr dirty="0"/>
          </a:p>
          <a:p>
            <a:pPr marL="342900" lvl="0" indent="-342900" algn="just" rtl="0">
              <a:lnSpc>
                <a:spcPct val="100000"/>
              </a:lnSpc>
              <a:spcBef>
                <a:spcPts val="400"/>
              </a:spcBef>
              <a:spcAft>
                <a:spcPts val="0"/>
              </a:spcAft>
              <a:buClr>
                <a:schemeClr val="dk1"/>
              </a:buClr>
              <a:buSzPts val="2000"/>
              <a:buFont typeface="Arial"/>
              <a:buChar char="•"/>
            </a:pPr>
            <a:r>
              <a:rPr lang="en-US" sz="2000" b="0" i="0" u="none" dirty="0">
                <a:solidFill>
                  <a:schemeClr val="dk1"/>
                </a:solidFill>
                <a:latin typeface="Times New Roman"/>
                <a:ea typeface="Times New Roman"/>
                <a:cs typeface="Times New Roman"/>
                <a:sym typeface="Times New Roman"/>
              </a:rPr>
              <a:t>Concurrent access to shared data may result in data inconsistency</a:t>
            </a:r>
            <a:endParaRPr dirty="0"/>
          </a:p>
          <a:p>
            <a:pPr marL="342900" lvl="0" indent="-342900" algn="just" rtl="0">
              <a:lnSpc>
                <a:spcPct val="100000"/>
              </a:lnSpc>
              <a:spcBef>
                <a:spcPts val="400"/>
              </a:spcBef>
              <a:spcAft>
                <a:spcPts val="0"/>
              </a:spcAft>
              <a:buClr>
                <a:schemeClr val="dk1"/>
              </a:buClr>
              <a:buSzPts val="2000"/>
              <a:buFont typeface="Arial"/>
              <a:buChar char="•"/>
            </a:pPr>
            <a:r>
              <a:rPr lang="en-US" sz="2000" b="0" i="0" u="none" dirty="0">
                <a:solidFill>
                  <a:schemeClr val="dk1"/>
                </a:solidFill>
                <a:latin typeface="Times New Roman"/>
                <a:ea typeface="Times New Roman"/>
                <a:cs typeface="Times New Roman"/>
                <a:sym typeface="Times New Roman"/>
              </a:rPr>
              <a:t>Maintaining data consistency requires mechanisms to ensure the orderly execution of cooperating processes</a:t>
            </a:r>
            <a:endParaRPr dirty="0"/>
          </a:p>
          <a:p>
            <a:pPr marL="342900" lvl="0" indent="-342900" algn="just" rtl="0">
              <a:lnSpc>
                <a:spcPct val="100000"/>
              </a:lnSpc>
              <a:spcBef>
                <a:spcPts val="400"/>
              </a:spcBef>
              <a:spcAft>
                <a:spcPts val="0"/>
              </a:spcAft>
              <a:buClr>
                <a:schemeClr val="dk1"/>
              </a:buClr>
              <a:buSzPts val="2000"/>
              <a:buFont typeface="Arial"/>
              <a:buChar char="•"/>
            </a:pPr>
            <a:r>
              <a:rPr lang="en-US" sz="2000" b="0" i="0" u="none" dirty="0">
                <a:solidFill>
                  <a:schemeClr val="dk1"/>
                </a:solidFill>
                <a:latin typeface="Times New Roman"/>
                <a:ea typeface="Times New Roman"/>
                <a:cs typeface="Times New Roman"/>
                <a:sym typeface="Times New Roman"/>
              </a:rPr>
              <a:t>Illustration of the problem:</a:t>
            </a:r>
            <a:br>
              <a:rPr lang="en-US" sz="2000" b="0" i="0" u="none" dirty="0">
                <a:solidFill>
                  <a:schemeClr val="dk1"/>
                </a:solidFill>
                <a:latin typeface="Times New Roman"/>
                <a:ea typeface="Times New Roman"/>
                <a:cs typeface="Times New Roman"/>
                <a:sym typeface="Times New Roman"/>
              </a:rPr>
            </a:br>
            <a:r>
              <a:rPr lang="en-US" sz="2000" b="0" i="0" u="none" dirty="0">
                <a:solidFill>
                  <a:schemeClr val="dk1"/>
                </a:solidFill>
                <a:latin typeface="Times New Roman"/>
                <a:ea typeface="Times New Roman"/>
                <a:cs typeface="Times New Roman"/>
                <a:sym typeface="Times New Roman"/>
              </a:rPr>
              <a:t>Suppose that we wanted to provide a solution to the consumer-producer problem that fills </a:t>
            </a:r>
            <a:r>
              <a:rPr lang="en-US" sz="2000" b="1" i="1" u="none" dirty="0">
                <a:solidFill>
                  <a:srgbClr val="000000"/>
                </a:solidFill>
                <a:latin typeface="Times New Roman"/>
                <a:ea typeface="Times New Roman"/>
                <a:cs typeface="Times New Roman"/>
                <a:sym typeface="Times New Roman"/>
              </a:rPr>
              <a:t>all</a:t>
            </a:r>
            <a:r>
              <a:rPr lang="en-US" sz="2000" b="0" i="0" u="none" dirty="0">
                <a:solidFill>
                  <a:srgbClr val="000000"/>
                </a:solidFill>
                <a:latin typeface="Times New Roman"/>
                <a:ea typeface="Times New Roman"/>
                <a:cs typeface="Times New Roman"/>
                <a:sym typeface="Times New Roman"/>
              </a:rPr>
              <a:t> </a:t>
            </a:r>
            <a:r>
              <a:rPr lang="en-US" sz="2000" b="0" i="0" u="none" dirty="0">
                <a:solidFill>
                  <a:schemeClr val="dk1"/>
                </a:solidFill>
                <a:latin typeface="Times New Roman"/>
                <a:ea typeface="Times New Roman"/>
                <a:cs typeface="Times New Roman"/>
                <a:sym typeface="Times New Roman"/>
              </a:rPr>
              <a:t>the buffers. We can do so by having an integer </a:t>
            </a:r>
            <a:r>
              <a:rPr lang="en-US" sz="2000" b="1" i="0" u="none" dirty="0">
                <a:solidFill>
                  <a:schemeClr val="dk1"/>
                </a:solidFill>
                <a:latin typeface="Courier"/>
                <a:ea typeface="Courier"/>
                <a:cs typeface="Courier"/>
                <a:sym typeface="Courier"/>
              </a:rPr>
              <a:t>counter</a:t>
            </a:r>
            <a:r>
              <a:rPr lang="en-US" sz="2000" b="1" i="0" u="none" dirty="0">
                <a:solidFill>
                  <a:srgbClr val="0000FF"/>
                </a:solidFill>
                <a:latin typeface="Times New Roman"/>
                <a:ea typeface="Times New Roman"/>
                <a:cs typeface="Times New Roman"/>
                <a:sym typeface="Times New Roman"/>
              </a:rPr>
              <a:t> </a:t>
            </a:r>
            <a:r>
              <a:rPr lang="en-US" sz="2000" b="0" i="0" u="none" dirty="0">
                <a:solidFill>
                  <a:schemeClr val="dk1"/>
                </a:solidFill>
                <a:latin typeface="Times New Roman"/>
                <a:ea typeface="Times New Roman"/>
                <a:cs typeface="Times New Roman"/>
                <a:sym typeface="Times New Roman"/>
              </a:rPr>
              <a:t>that keeps track of the number of full buffers.  Initially, </a:t>
            </a:r>
            <a:r>
              <a:rPr lang="en-US" sz="2000" b="1" i="0" u="none" dirty="0">
                <a:solidFill>
                  <a:schemeClr val="dk1"/>
                </a:solidFill>
                <a:latin typeface="Courier"/>
                <a:ea typeface="Courier"/>
                <a:cs typeface="Courier"/>
                <a:sym typeface="Courier"/>
              </a:rPr>
              <a:t>counter</a:t>
            </a:r>
            <a:r>
              <a:rPr lang="en-US" sz="2000" b="0" i="0" u="none" dirty="0">
                <a:solidFill>
                  <a:schemeClr val="dk1"/>
                </a:solidFill>
                <a:latin typeface="Courier"/>
                <a:ea typeface="Courier"/>
                <a:cs typeface="Courier"/>
                <a:sym typeface="Courier"/>
              </a:rPr>
              <a:t> </a:t>
            </a:r>
            <a:r>
              <a:rPr lang="en-US" sz="2000" b="0" i="0" u="none" dirty="0">
                <a:solidFill>
                  <a:schemeClr val="dk1"/>
                </a:solidFill>
                <a:latin typeface="Times New Roman"/>
                <a:ea typeface="Times New Roman"/>
                <a:cs typeface="Times New Roman"/>
                <a:sym typeface="Times New Roman"/>
              </a:rPr>
              <a:t>is set to 0. It is incremented by the producer after it produces a new buffer and is decremented by the consumer after it consumes a buffer.</a:t>
            </a:r>
            <a:endParaRPr dirty="0"/>
          </a:p>
        </p:txBody>
      </p:sp>
      <p:sp>
        <p:nvSpPr>
          <p:cNvPr id="1140" name="Google Shape;1140;p124"/>
          <p:cNvSpPr txBox="1"/>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898989"/>
              </a:buClr>
              <a:buSzPts val="1200"/>
              <a:buFont typeface="Times New Roman"/>
              <a:buNone/>
            </a:pPr>
            <a:r>
              <a:rPr lang="en-US" sz="1200" b="0" i="0" u="none">
                <a:solidFill>
                  <a:srgbClr val="898989"/>
                </a:solidFill>
                <a:latin typeface="Times New Roman"/>
                <a:ea typeface="Times New Roman"/>
                <a:cs typeface="Times New Roman"/>
                <a:sym typeface="Times New Roman"/>
              </a:rPr>
              <a:t>*</a:t>
            </a:r>
            <a:endParaRPr/>
          </a:p>
        </p:txBody>
      </p:sp>
      <p:sp>
        <p:nvSpPr>
          <p:cNvPr id="1141" name="Google Shape;1141;p124"/>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Sigmar One"/>
              <a:buNone/>
            </a:pPr>
            <a:fld id="{00000000-1234-1234-1234-123412341234}" type="slidenum">
              <a:rPr lang="en-US" sz="1200" b="0" i="0" u="none">
                <a:solidFill>
                  <a:srgbClr val="898989"/>
                </a:solidFill>
                <a:latin typeface="Sigmar One"/>
                <a:ea typeface="Sigmar One"/>
                <a:cs typeface="Sigmar One"/>
                <a:sym typeface="Sigmar One"/>
              </a:rPr>
              <a:t>111</a:t>
            </a:fld>
            <a:endParaRPr/>
          </a:p>
        </p:txBody>
      </p:sp>
      <p:sp>
        <p:nvSpPr>
          <p:cNvPr id="1142" name="Google Shape;1142;p124"/>
          <p:cNvSpPr txBox="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898989"/>
              </a:buClr>
              <a:buSzPts val="1200"/>
              <a:buFont typeface="Kaushan Script"/>
              <a:buNone/>
            </a:pPr>
            <a:r>
              <a:rPr lang="en-US" sz="1200" b="0" i="0" u="none">
                <a:solidFill>
                  <a:srgbClr val="898989"/>
                </a:solidFill>
                <a:latin typeface="Kaushan Script"/>
                <a:ea typeface="Kaushan Script"/>
                <a:cs typeface="Kaushan Script"/>
                <a:sym typeface="Kaushan Script"/>
              </a:rPr>
              <a:t>21CSC202J Operating Systems UNIT 2</a:t>
            </a:r>
            <a:endParaRP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1147"/>
        <p:cNvGrpSpPr/>
        <p:nvPr/>
      </p:nvGrpSpPr>
      <p:grpSpPr>
        <a:xfrm>
          <a:off x="0" y="0"/>
          <a:ext cx="0" cy="0"/>
          <a:chOff x="0" y="0"/>
          <a:chExt cx="0" cy="0"/>
        </a:xfrm>
      </p:grpSpPr>
      <p:sp>
        <p:nvSpPr>
          <p:cNvPr id="1148" name="Google Shape;1148;p125"/>
          <p:cNvSpPr txBox="1">
            <a:spLocks noGrp="1"/>
          </p:cNvSpPr>
          <p:nvPr>
            <p:ph type="title"/>
          </p:nvPr>
        </p:nvSpPr>
        <p:spPr>
          <a:xfrm>
            <a:off x="457200" y="187325"/>
            <a:ext cx="8229600" cy="576262"/>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3600"/>
              <a:buFont typeface="Times New Roman"/>
              <a:buNone/>
            </a:pPr>
            <a:r>
              <a:rPr lang="en-US" sz="3600" b="0" i="0" u="none">
                <a:solidFill>
                  <a:schemeClr val="dk1"/>
                </a:solidFill>
                <a:latin typeface="Times New Roman"/>
                <a:ea typeface="Times New Roman"/>
                <a:cs typeface="Times New Roman"/>
                <a:sym typeface="Times New Roman"/>
              </a:rPr>
              <a:t>Producer </a:t>
            </a:r>
            <a:endParaRPr/>
          </a:p>
        </p:txBody>
      </p:sp>
      <p:sp>
        <p:nvSpPr>
          <p:cNvPr id="1149" name="Google Shape;1149;p125"/>
          <p:cNvSpPr txBox="1">
            <a:spLocks noGrp="1"/>
          </p:cNvSpPr>
          <p:nvPr>
            <p:ph type="body" idx="1"/>
          </p:nvPr>
        </p:nvSpPr>
        <p:spPr>
          <a:xfrm>
            <a:off x="1181100" y="1258887"/>
            <a:ext cx="6732587" cy="45577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700"/>
              <a:buNone/>
            </a:pPr>
            <a:r>
              <a:rPr lang="en-US" sz="1700" b="0" i="0" u="none">
                <a:solidFill>
                  <a:schemeClr val="dk1"/>
                </a:solidFill>
                <a:latin typeface="Courier New"/>
                <a:ea typeface="Courier New"/>
                <a:cs typeface="Courier New"/>
                <a:sym typeface="Courier New"/>
              </a:rPr>
              <a:t>while (true) {</a:t>
            </a:r>
            <a:br>
              <a:rPr lang="en-US" sz="1700" b="0" i="0" u="none">
                <a:solidFill>
                  <a:schemeClr val="dk1"/>
                </a:solidFill>
                <a:latin typeface="Courier New"/>
                <a:ea typeface="Courier New"/>
                <a:cs typeface="Courier New"/>
                <a:sym typeface="Courier New"/>
              </a:rPr>
            </a:br>
            <a:r>
              <a:rPr lang="en-US" sz="1700" b="0" i="0" u="none">
                <a:solidFill>
                  <a:schemeClr val="dk1"/>
                </a:solidFill>
                <a:latin typeface="Courier New"/>
                <a:ea typeface="Courier New"/>
                <a:cs typeface="Courier New"/>
                <a:sym typeface="Courier New"/>
              </a:rPr>
              <a:t>	/* produce an item in next produced */ </a:t>
            </a:r>
            <a:endParaRPr/>
          </a:p>
          <a:p>
            <a:pPr marL="0" lvl="0" indent="0" algn="l" rtl="0">
              <a:lnSpc>
                <a:spcPct val="100000"/>
              </a:lnSpc>
              <a:spcBef>
                <a:spcPts val="340"/>
              </a:spcBef>
              <a:spcAft>
                <a:spcPts val="0"/>
              </a:spcAft>
              <a:buClr>
                <a:schemeClr val="dk1"/>
              </a:buClr>
              <a:buSzPts val="1700"/>
              <a:buNone/>
            </a:pPr>
            <a:r>
              <a:rPr lang="en-US" sz="1700" b="0" i="0" u="none">
                <a:solidFill>
                  <a:schemeClr val="dk1"/>
                </a:solidFill>
                <a:latin typeface="Courier New"/>
                <a:ea typeface="Courier New"/>
                <a:cs typeface="Courier New"/>
                <a:sym typeface="Courier New"/>
              </a:rPr>
              <a:t>	</a:t>
            </a:r>
            <a:endParaRPr/>
          </a:p>
          <a:p>
            <a:pPr marL="0" lvl="0" indent="0" algn="l" rtl="0">
              <a:lnSpc>
                <a:spcPct val="100000"/>
              </a:lnSpc>
              <a:spcBef>
                <a:spcPts val="340"/>
              </a:spcBef>
              <a:spcAft>
                <a:spcPts val="0"/>
              </a:spcAft>
              <a:buClr>
                <a:schemeClr val="dk1"/>
              </a:buClr>
              <a:buSzPts val="1700"/>
              <a:buNone/>
            </a:pPr>
            <a:r>
              <a:rPr lang="en-US" sz="1700" b="0" i="0" u="none">
                <a:solidFill>
                  <a:schemeClr val="dk1"/>
                </a:solidFill>
                <a:latin typeface="Courier New"/>
                <a:ea typeface="Courier New"/>
                <a:cs typeface="Courier New"/>
                <a:sym typeface="Courier New"/>
              </a:rPr>
              <a:t>	while (counter == BUFFER_SIZE) ; </a:t>
            </a:r>
            <a:endParaRPr/>
          </a:p>
          <a:p>
            <a:pPr marL="0" lvl="0" indent="0" algn="l" rtl="0">
              <a:lnSpc>
                <a:spcPct val="100000"/>
              </a:lnSpc>
              <a:spcBef>
                <a:spcPts val="340"/>
              </a:spcBef>
              <a:spcAft>
                <a:spcPts val="0"/>
              </a:spcAft>
              <a:buClr>
                <a:schemeClr val="dk1"/>
              </a:buClr>
              <a:buSzPts val="1700"/>
              <a:buNone/>
            </a:pPr>
            <a:r>
              <a:rPr lang="en-US" sz="1700" b="0" i="0" u="none">
                <a:solidFill>
                  <a:schemeClr val="dk1"/>
                </a:solidFill>
                <a:latin typeface="Courier New"/>
                <a:ea typeface="Courier New"/>
                <a:cs typeface="Courier New"/>
                <a:sym typeface="Courier New"/>
              </a:rPr>
              <a:t>		/* do nothing */ </a:t>
            </a:r>
            <a:endParaRPr/>
          </a:p>
          <a:p>
            <a:pPr marL="0" lvl="0" indent="0" algn="l" rtl="0">
              <a:lnSpc>
                <a:spcPct val="100000"/>
              </a:lnSpc>
              <a:spcBef>
                <a:spcPts val="340"/>
              </a:spcBef>
              <a:spcAft>
                <a:spcPts val="0"/>
              </a:spcAft>
              <a:buClr>
                <a:schemeClr val="dk1"/>
              </a:buClr>
              <a:buSzPts val="1700"/>
              <a:buNone/>
            </a:pPr>
            <a:r>
              <a:rPr lang="en-US" sz="1700" b="0" i="0" u="none">
                <a:solidFill>
                  <a:schemeClr val="dk1"/>
                </a:solidFill>
                <a:latin typeface="Courier New"/>
                <a:ea typeface="Courier New"/>
                <a:cs typeface="Courier New"/>
                <a:sym typeface="Courier New"/>
              </a:rPr>
              <a:t>	buffer[in] = next_produced; </a:t>
            </a:r>
            <a:endParaRPr/>
          </a:p>
          <a:p>
            <a:pPr marL="0" lvl="0" indent="0" algn="l" rtl="0">
              <a:lnSpc>
                <a:spcPct val="100000"/>
              </a:lnSpc>
              <a:spcBef>
                <a:spcPts val="340"/>
              </a:spcBef>
              <a:spcAft>
                <a:spcPts val="0"/>
              </a:spcAft>
              <a:buClr>
                <a:schemeClr val="dk1"/>
              </a:buClr>
              <a:buSzPts val="1700"/>
              <a:buNone/>
            </a:pPr>
            <a:r>
              <a:rPr lang="en-US" sz="1700" b="0" i="0" u="none">
                <a:solidFill>
                  <a:schemeClr val="dk1"/>
                </a:solidFill>
                <a:latin typeface="Courier New"/>
                <a:ea typeface="Courier New"/>
                <a:cs typeface="Courier New"/>
                <a:sym typeface="Courier New"/>
              </a:rPr>
              <a:t>	in = (in + 1) % BUFFER_SIZE; </a:t>
            </a:r>
            <a:endParaRPr/>
          </a:p>
          <a:p>
            <a:pPr marL="0" lvl="0" indent="0" algn="l" rtl="0">
              <a:lnSpc>
                <a:spcPct val="100000"/>
              </a:lnSpc>
              <a:spcBef>
                <a:spcPts val="340"/>
              </a:spcBef>
              <a:spcAft>
                <a:spcPts val="0"/>
              </a:spcAft>
              <a:buClr>
                <a:schemeClr val="dk1"/>
              </a:buClr>
              <a:buSzPts val="1700"/>
              <a:buNone/>
            </a:pPr>
            <a:r>
              <a:rPr lang="en-US" sz="1700" b="0" i="0" u="none">
                <a:solidFill>
                  <a:schemeClr val="dk1"/>
                </a:solidFill>
                <a:latin typeface="Courier New"/>
                <a:ea typeface="Courier New"/>
                <a:cs typeface="Courier New"/>
                <a:sym typeface="Courier New"/>
              </a:rPr>
              <a:t>	counter++; </a:t>
            </a:r>
            <a:endParaRPr/>
          </a:p>
          <a:p>
            <a:pPr marL="0" lvl="0" indent="0" algn="l" rtl="0">
              <a:lnSpc>
                <a:spcPct val="100000"/>
              </a:lnSpc>
              <a:spcBef>
                <a:spcPts val="340"/>
              </a:spcBef>
              <a:spcAft>
                <a:spcPts val="0"/>
              </a:spcAft>
              <a:buClr>
                <a:schemeClr val="dk1"/>
              </a:buClr>
              <a:buSzPts val="1700"/>
              <a:buNone/>
            </a:pPr>
            <a:r>
              <a:rPr lang="en-US" sz="1700" b="0" i="0" u="none">
                <a:solidFill>
                  <a:schemeClr val="dk1"/>
                </a:solidFill>
                <a:latin typeface="Courier New"/>
                <a:ea typeface="Courier New"/>
                <a:cs typeface="Courier New"/>
                <a:sym typeface="Courier New"/>
              </a:rPr>
              <a:t>} </a:t>
            </a:r>
            <a:endParaRPr/>
          </a:p>
        </p:txBody>
      </p:sp>
      <p:sp>
        <p:nvSpPr>
          <p:cNvPr id="1150" name="Google Shape;1150;p125"/>
          <p:cNvSpPr txBox="1"/>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898989"/>
              </a:buClr>
              <a:buSzPts val="1200"/>
              <a:buFont typeface="Times New Roman"/>
              <a:buNone/>
            </a:pPr>
            <a:r>
              <a:rPr lang="en-US" sz="1200" b="0" i="0" u="none">
                <a:solidFill>
                  <a:srgbClr val="898989"/>
                </a:solidFill>
                <a:latin typeface="Times New Roman"/>
                <a:ea typeface="Times New Roman"/>
                <a:cs typeface="Times New Roman"/>
                <a:sym typeface="Times New Roman"/>
              </a:rPr>
              <a:t>*</a:t>
            </a:r>
            <a:endParaRPr/>
          </a:p>
        </p:txBody>
      </p:sp>
      <p:sp>
        <p:nvSpPr>
          <p:cNvPr id="1151" name="Google Shape;1151;p125"/>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Sigmar One"/>
              <a:buNone/>
            </a:pPr>
            <a:fld id="{00000000-1234-1234-1234-123412341234}" type="slidenum">
              <a:rPr lang="en-US" sz="1200" b="0" i="0" u="none">
                <a:solidFill>
                  <a:srgbClr val="898989"/>
                </a:solidFill>
                <a:latin typeface="Sigmar One"/>
                <a:ea typeface="Sigmar One"/>
                <a:cs typeface="Sigmar One"/>
                <a:sym typeface="Sigmar One"/>
              </a:rPr>
              <a:t>112</a:t>
            </a:fld>
            <a:endParaRPr/>
          </a:p>
        </p:txBody>
      </p:sp>
      <p:sp>
        <p:nvSpPr>
          <p:cNvPr id="1152" name="Google Shape;1152;p125"/>
          <p:cNvSpPr txBox="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898989"/>
              </a:buClr>
              <a:buSzPts val="1200"/>
              <a:buFont typeface="Kaushan Script"/>
              <a:buNone/>
            </a:pPr>
            <a:r>
              <a:rPr lang="en-US" sz="1200" b="0" i="0" u="none">
                <a:solidFill>
                  <a:srgbClr val="898989"/>
                </a:solidFill>
                <a:latin typeface="Kaushan Script"/>
                <a:ea typeface="Kaushan Script"/>
                <a:cs typeface="Kaushan Script"/>
                <a:sym typeface="Kaushan Script"/>
              </a:rPr>
              <a:t>21CSC202J Operating Systems UNIT 2</a:t>
            </a:r>
            <a:endParaRP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1157"/>
        <p:cNvGrpSpPr/>
        <p:nvPr/>
      </p:nvGrpSpPr>
      <p:grpSpPr>
        <a:xfrm>
          <a:off x="0" y="0"/>
          <a:ext cx="0" cy="0"/>
          <a:chOff x="0" y="0"/>
          <a:chExt cx="0" cy="0"/>
        </a:xfrm>
      </p:grpSpPr>
      <p:sp>
        <p:nvSpPr>
          <p:cNvPr id="1158" name="Google Shape;1158;p126"/>
          <p:cNvSpPr txBox="1">
            <a:spLocks noGrp="1"/>
          </p:cNvSpPr>
          <p:nvPr>
            <p:ph type="title"/>
          </p:nvPr>
        </p:nvSpPr>
        <p:spPr>
          <a:xfrm>
            <a:off x="487362" y="142875"/>
            <a:ext cx="8229600" cy="576262"/>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3600"/>
              <a:buFont typeface="Times New Roman"/>
              <a:buNone/>
            </a:pPr>
            <a:r>
              <a:rPr lang="en-US" sz="3600" b="0" i="0" u="none">
                <a:solidFill>
                  <a:schemeClr val="dk1"/>
                </a:solidFill>
                <a:latin typeface="Times New Roman"/>
                <a:ea typeface="Times New Roman"/>
                <a:cs typeface="Times New Roman"/>
                <a:sym typeface="Times New Roman"/>
              </a:rPr>
              <a:t>Consumer</a:t>
            </a:r>
            <a:endParaRPr/>
          </a:p>
        </p:txBody>
      </p:sp>
      <p:sp>
        <p:nvSpPr>
          <p:cNvPr id="1159" name="Google Shape;1159;p126"/>
          <p:cNvSpPr txBox="1">
            <a:spLocks noGrp="1"/>
          </p:cNvSpPr>
          <p:nvPr>
            <p:ph type="body" idx="1"/>
          </p:nvPr>
        </p:nvSpPr>
        <p:spPr>
          <a:xfrm>
            <a:off x="977900" y="1262062"/>
            <a:ext cx="6877050" cy="4860925"/>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600"/>
              <a:buNone/>
            </a:pPr>
            <a:r>
              <a:rPr lang="en-US" sz="1600" b="0" i="0" u="none">
                <a:solidFill>
                  <a:schemeClr val="dk1"/>
                </a:solidFill>
                <a:latin typeface="Courier New"/>
                <a:ea typeface="Courier New"/>
                <a:cs typeface="Courier New"/>
                <a:sym typeface="Courier New"/>
              </a:rPr>
              <a:t>while (true) {</a:t>
            </a:r>
            <a:endParaRPr/>
          </a:p>
          <a:p>
            <a:pPr marL="0" lvl="0" indent="0" algn="l" rtl="0">
              <a:lnSpc>
                <a:spcPct val="100000"/>
              </a:lnSpc>
              <a:spcBef>
                <a:spcPts val="320"/>
              </a:spcBef>
              <a:spcAft>
                <a:spcPts val="0"/>
              </a:spcAft>
              <a:buClr>
                <a:schemeClr val="dk1"/>
              </a:buClr>
              <a:buSzPts val="1600"/>
              <a:buNone/>
            </a:pPr>
            <a:r>
              <a:rPr lang="en-US" sz="1600" b="0" i="0" u="none">
                <a:solidFill>
                  <a:schemeClr val="dk1"/>
                </a:solidFill>
                <a:latin typeface="Courier New"/>
                <a:ea typeface="Courier New"/>
                <a:cs typeface="Courier New"/>
                <a:sym typeface="Courier New"/>
              </a:rPr>
              <a:t>	while (counter == 0) </a:t>
            </a:r>
            <a:endParaRPr/>
          </a:p>
          <a:p>
            <a:pPr marL="0" lvl="0" indent="0" algn="l" rtl="0">
              <a:lnSpc>
                <a:spcPct val="100000"/>
              </a:lnSpc>
              <a:spcBef>
                <a:spcPts val="320"/>
              </a:spcBef>
              <a:spcAft>
                <a:spcPts val="0"/>
              </a:spcAft>
              <a:buClr>
                <a:schemeClr val="dk1"/>
              </a:buClr>
              <a:buSzPts val="1600"/>
              <a:buNone/>
            </a:pPr>
            <a:r>
              <a:rPr lang="en-US" sz="1600" b="0" i="0" u="none">
                <a:solidFill>
                  <a:schemeClr val="dk1"/>
                </a:solidFill>
                <a:latin typeface="Courier New"/>
                <a:ea typeface="Courier New"/>
                <a:cs typeface="Courier New"/>
                <a:sym typeface="Courier New"/>
              </a:rPr>
              <a:t>		; /* do nothing */ </a:t>
            </a:r>
            <a:endParaRPr/>
          </a:p>
          <a:p>
            <a:pPr marL="0" lvl="0" indent="0" algn="l" rtl="0">
              <a:lnSpc>
                <a:spcPct val="100000"/>
              </a:lnSpc>
              <a:spcBef>
                <a:spcPts val="320"/>
              </a:spcBef>
              <a:spcAft>
                <a:spcPts val="0"/>
              </a:spcAft>
              <a:buClr>
                <a:schemeClr val="dk1"/>
              </a:buClr>
              <a:buSzPts val="1600"/>
              <a:buNone/>
            </a:pPr>
            <a:r>
              <a:rPr lang="en-US" sz="1600" b="0" i="0" u="none">
                <a:solidFill>
                  <a:schemeClr val="dk1"/>
                </a:solidFill>
                <a:latin typeface="Courier New"/>
                <a:ea typeface="Courier New"/>
                <a:cs typeface="Courier New"/>
                <a:sym typeface="Courier New"/>
              </a:rPr>
              <a:t>	next_consumed = buffer[out]; </a:t>
            </a:r>
            <a:endParaRPr/>
          </a:p>
          <a:p>
            <a:pPr marL="0" lvl="0" indent="0" algn="l" rtl="0">
              <a:lnSpc>
                <a:spcPct val="100000"/>
              </a:lnSpc>
              <a:spcBef>
                <a:spcPts val="320"/>
              </a:spcBef>
              <a:spcAft>
                <a:spcPts val="0"/>
              </a:spcAft>
              <a:buClr>
                <a:schemeClr val="dk1"/>
              </a:buClr>
              <a:buSzPts val="1600"/>
              <a:buNone/>
            </a:pPr>
            <a:r>
              <a:rPr lang="en-US" sz="1600" b="0" i="0" u="none">
                <a:solidFill>
                  <a:schemeClr val="dk1"/>
                </a:solidFill>
                <a:latin typeface="Courier New"/>
                <a:ea typeface="Courier New"/>
                <a:cs typeface="Courier New"/>
                <a:sym typeface="Courier New"/>
              </a:rPr>
              <a:t>	out = (out + 1) % BUFFER_SIZE; 	</a:t>
            </a:r>
            <a:endParaRPr/>
          </a:p>
          <a:p>
            <a:pPr marL="0" lvl="0" indent="0" algn="l" rtl="0">
              <a:lnSpc>
                <a:spcPct val="100000"/>
              </a:lnSpc>
              <a:spcBef>
                <a:spcPts val="320"/>
              </a:spcBef>
              <a:spcAft>
                <a:spcPts val="0"/>
              </a:spcAft>
              <a:buClr>
                <a:schemeClr val="dk1"/>
              </a:buClr>
              <a:buSzPts val="1600"/>
              <a:buNone/>
            </a:pPr>
            <a:r>
              <a:rPr lang="en-US" sz="1600" b="0" i="0" u="none">
                <a:solidFill>
                  <a:schemeClr val="dk1"/>
                </a:solidFill>
                <a:latin typeface="Courier New"/>
                <a:ea typeface="Courier New"/>
                <a:cs typeface="Courier New"/>
                <a:sym typeface="Courier New"/>
              </a:rPr>
              <a:t>        counter--; </a:t>
            </a:r>
            <a:endParaRPr/>
          </a:p>
          <a:p>
            <a:pPr marL="0" lvl="0" indent="0" algn="l" rtl="0">
              <a:lnSpc>
                <a:spcPct val="100000"/>
              </a:lnSpc>
              <a:spcBef>
                <a:spcPts val="320"/>
              </a:spcBef>
              <a:spcAft>
                <a:spcPts val="0"/>
              </a:spcAft>
              <a:buClr>
                <a:schemeClr val="dk1"/>
              </a:buClr>
              <a:buSzPts val="1600"/>
              <a:buNone/>
            </a:pPr>
            <a:r>
              <a:rPr lang="en-US" sz="1600" b="0" i="0" u="none">
                <a:solidFill>
                  <a:schemeClr val="dk1"/>
                </a:solidFill>
                <a:latin typeface="Courier New"/>
                <a:ea typeface="Courier New"/>
                <a:cs typeface="Courier New"/>
                <a:sym typeface="Courier New"/>
              </a:rPr>
              <a:t>	/* consume the item in next consumed */ </a:t>
            </a:r>
            <a:endParaRPr/>
          </a:p>
          <a:p>
            <a:pPr marL="0" lvl="0" indent="0" algn="l" rtl="0">
              <a:lnSpc>
                <a:spcPct val="100000"/>
              </a:lnSpc>
              <a:spcBef>
                <a:spcPts val="320"/>
              </a:spcBef>
              <a:spcAft>
                <a:spcPts val="0"/>
              </a:spcAft>
              <a:buClr>
                <a:schemeClr val="dk1"/>
              </a:buClr>
              <a:buSzPts val="1600"/>
              <a:buNone/>
            </a:pPr>
            <a:r>
              <a:rPr lang="en-US" sz="1600" b="0" i="0" u="none">
                <a:solidFill>
                  <a:schemeClr val="dk1"/>
                </a:solidFill>
                <a:latin typeface="Courier New"/>
                <a:ea typeface="Courier New"/>
                <a:cs typeface="Courier New"/>
                <a:sym typeface="Courier New"/>
              </a:rPr>
              <a:t>} </a:t>
            </a:r>
            <a:endParaRPr/>
          </a:p>
        </p:txBody>
      </p:sp>
      <p:sp>
        <p:nvSpPr>
          <p:cNvPr id="1160" name="Google Shape;1160;p126"/>
          <p:cNvSpPr txBox="1"/>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898989"/>
              </a:buClr>
              <a:buSzPts val="1200"/>
              <a:buFont typeface="Times New Roman"/>
              <a:buNone/>
            </a:pPr>
            <a:r>
              <a:rPr lang="en-US" sz="1200" b="0" i="0" u="none">
                <a:solidFill>
                  <a:srgbClr val="898989"/>
                </a:solidFill>
                <a:latin typeface="Times New Roman"/>
                <a:ea typeface="Times New Roman"/>
                <a:cs typeface="Times New Roman"/>
                <a:sym typeface="Times New Roman"/>
              </a:rPr>
              <a:t>*</a:t>
            </a:r>
            <a:endParaRPr/>
          </a:p>
        </p:txBody>
      </p:sp>
      <p:sp>
        <p:nvSpPr>
          <p:cNvPr id="1161" name="Google Shape;1161;p126"/>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Sigmar One"/>
              <a:buNone/>
            </a:pPr>
            <a:fld id="{00000000-1234-1234-1234-123412341234}" type="slidenum">
              <a:rPr lang="en-US" sz="1200" b="0" i="0" u="none">
                <a:solidFill>
                  <a:srgbClr val="898989"/>
                </a:solidFill>
                <a:latin typeface="Sigmar One"/>
                <a:ea typeface="Sigmar One"/>
                <a:cs typeface="Sigmar One"/>
                <a:sym typeface="Sigmar One"/>
              </a:rPr>
              <a:t>113</a:t>
            </a:fld>
            <a:endParaRPr/>
          </a:p>
        </p:txBody>
      </p:sp>
      <p:sp>
        <p:nvSpPr>
          <p:cNvPr id="1162" name="Google Shape;1162;p126"/>
          <p:cNvSpPr txBox="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898989"/>
              </a:buClr>
              <a:buSzPts val="1200"/>
              <a:buFont typeface="Kaushan Script"/>
              <a:buNone/>
            </a:pPr>
            <a:r>
              <a:rPr lang="en-US" sz="1200" b="0" i="0" u="none">
                <a:solidFill>
                  <a:srgbClr val="898989"/>
                </a:solidFill>
                <a:latin typeface="Kaushan Script"/>
                <a:ea typeface="Kaushan Script"/>
                <a:cs typeface="Kaushan Script"/>
                <a:sym typeface="Kaushan Script"/>
              </a:rPr>
              <a:t>21CSC202J Operating Systems UNIT 2</a:t>
            </a:r>
            <a:endParaRP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1167"/>
        <p:cNvGrpSpPr/>
        <p:nvPr/>
      </p:nvGrpSpPr>
      <p:grpSpPr>
        <a:xfrm>
          <a:off x="0" y="0"/>
          <a:ext cx="0" cy="0"/>
          <a:chOff x="0" y="0"/>
          <a:chExt cx="0" cy="0"/>
        </a:xfrm>
      </p:grpSpPr>
      <p:sp>
        <p:nvSpPr>
          <p:cNvPr id="1168" name="Google Shape;1168;p127"/>
          <p:cNvSpPr txBox="1">
            <a:spLocks noGrp="1"/>
          </p:cNvSpPr>
          <p:nvPr>
            <p:ph type="title"/>
          </p:nvPr>
        </p:nvSpPr>
        <p:spPr>
          <a:xfrm>
            <a:off x="457200" y="141287"/>
            <a:ext cx="8229600" cy="576262"/>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3600"/>
              <a:buFont typeface="Times New Roman"/>
              <a:buNone/>
            </a:pPr>
            <a:r>
              <a:rPr lang="en-US" sz="3600" b="0" i="0" u="none">
                <a:solidFill>
                  <a:schemeClr val="dk1"/>
                </a:solidFill>
                <a:latin typeface="Times New Roman"/>
                <a:ea typeface="Times New Roman"/>
                <a:cs typeface="Times New Roman"/>
                <a:sym typeface="Times New Roman"/>
              </a:rPr>
              <a:t>Race Condition</a:t>
            </a:r>
            <a:endParaRPr/>
          </a:p>
        </p:txBody>
      </p:sp>
      <p:sp>
        <p:nvSpPr>
          <p:cNvPr id="1169" name="Google Shape;1169;p127"/>
          <p:cNvSpPr txBox="1">
            <a:spLocks noGrp="1"/>
          </p:cNvSpPr>
          <p:nvPr>
            <p:ph type="body" idx="1"/>
          </p:nvPr>
        </p:nvSpPr>
        <p:spPr>
          <a:xfrm>
            <a:off x="1004887" y="1177925"/>
            <a:ext cx="8067675" cy="5173662"/>
          </a:xfrm>
          <a:prstGeom prst="rect">
            <a:avLst/>
          </a:prstGeom>
          <a:noFill/>
          <a:ln>
            <a:noFill/>
          </a:ln>
        </p:spPr>
        <p:txBody>
          <a:bodyPr spcFirstLastPara="1" wrap="square" lIns="91425" tIns="45700" rIns="91425" bIns="45700" anchor="t" anchorCtr="0">
            <a:noAutofit/>
          </a:bodyPr>
          <a:lstStyle/>
          <a:p>
            <a:pPr marL="342900" marR="0" lvl="0" indent="-342900" algn="l" rtl="0">
              <a:lnSpc>
                <a:spcPct val="90000"/>
              </a:lnSpc>
              <a:spcBef>
                <a:spcPts val="0"/>
              </a:spcBef>
              <a:spcAft>
                <a:spcPts val="0"/>
              </a:spcAft>
              <a:buClr>
                <a:srgbClr val="000000"/>
              </a:buClr>
              <a:buSzPts val="2400"/>
              <a:buFont typeface="Arial"/>
              <a:buChar char="•"/>
            </a:pPr>
            <a:r>
              <a:rPr lang="en-US" sz="2400" b="1" i="0" u="none">
                <a:solidFill>
                  <a:srgbClr val="000000"/>
                </a:solidFill>
                <a:latin typeface="Courier New"/>
                <a:ea typeface="Courier New"/>
                <a:cs typeface="Courier New"/>
                <a:sym typeface="Courier New"/>
              </a:rPr>
              <a:t>counter++ </a:t>
            </a:r>
            <a:r>
              <a:rPr lang="en-US" sz="1600" b="0" i="0" u="none">
                <a:solidFill>
                  <a:schemeClr val="dk1"/>
                </a:solidFill>
                <a:latin typeface="Times New Roman"/>
                <a:ea typeface="Times New Roman"/>
                <a:cs typeface="Times New Roman"/>
                <a:sym typeface="Times New Roman"/>
              </a:rPr>
              <a:t>could be implemented as</a:t>
            </a:r>
            <a:br>
              <a:rPr lang="en-US" sz="1600" b="0" i="0" u="none">
                <a:solidFill>
                  <a:schemeClr val="dk1"/>
                </a:solidFill>
                <a:latin typeface="Times New Roman"/>
                <a:ea typeface="Times New Roman"/>
                <a:cs typeface="Times New Roman"/>
                <a:sym typeface="Times New Roman"/>
              </a:rPr>
            </a:br>
            <a:br>
              <a:rPr lang="en-US" sz="1600" b="0" i="0" u="none">
                <a:solidFill>
                  <a:schemeClr val="dk1"/>
                </a:solidFill>
                <a:latin typeface="Times New Roman"/>
                <a:ea typeface="Times New Roman"/>
                <a:cs typeface="Times New Roman"/>
                <a:sym typeface="Times New Roman"/>
              </a:rPr>
            </a:br>
            <a:r>
              <a:rPr lang="en-US" sz="1600" b="1" i="0" u="none">
                <a:solidFill>
                  <a:schemeClr val="dk1"/>
                </a:solidFill>
                <a:latin typeface="Courier New"/>
                <a:ea typeface="Courier New"/>
                <a:cs typeface="Courier New"/>
                <a:sym typeface="Courier New"/>
              </a:rPr>
              <a:t>     </a:t>
            </a:r>
            <a:r>
              <a:rPr lang="en-US" sz="1600" b="1" i="0" u="none">
                <a:solidFill>
                  <a:srgbClr val="0000FF"/>
                </a:solidFill>
                <a:latin typeface="Courier New"/>
                <a:ea typeface="Courier New"/>
                <a:cs typeface="Courier New"/>
                <a:sym typeface="Courier New"/>
              </a:rPr>
              <a:t>register1 = counter</a:t>
            </a:r>
            <a:br>
              <a:rPr lang="en-US" sz="1600" b="1" i="0" u="none">
                <a:solidFill>
                  <a:srgbClr val="0000FF"/>
                </a:solidFill>
                <a:latin typeface="Courier New"/>
                <a:ea typeface="Courier New"/>
                <a:cs typeface="Courier New"/>
                <a:sym typeface="Courier New"/>
              </a:rPr>
            </a:br>
            <a:r>
              <a:rPr lang="en-US" sz="1600" b="1" i="0" u="none">
                <a:solidFill>
                  <a:srgbClr val="0000FF"/>
                </a:solidFill>
                <a:latin typeface="Courier New"/>
                <a:ea typeface="Courier New"/>
                <a:cs typeface="Courier New"/>
                <a:sym typeface="Courier New"/>
              </a:rPr>
              <a:t>     register1 = register1 + 1</a:t>
            </a:r>
            <a:br>
              <a:rPr lang="en-US" sz="1600" b="1" i="0" u="none">
                <a:solidFill>
                  <a:srgbClr val="0000FF"/>
                </a:solidFill>
                <a:latin typeface="Courier New"/>
                <a:ea typeface="Courier New"/>
                <a:cs typeface="Courier New"/>
                <a:sym typeface="Courier New"/>
              </a:rPr>
            </a:br>
            <a:r>
              <a:rPr lang="en-US" sz="1600" b="1" i="0" u="none">
                <a:solidFill>
                  <a:srgbClr val="0000FF"/>
                </a:solidFill>
                <a:latin typeface="Courier New"/>
                <a:ea typeface="Courier New"/>
                <a:cs typeface="Courier New"/>
                <a:sym typeface="Courier New"/>
              </a:rPr>
              <a:t>     counter = register1</a:t>
            </a:r>
            <a:endParaRPr sz="800" b="0" i="0" u="none">
              <a:solidFill>
                <a:srgbClr val="0000FF"/>
              </a:solidFill>
              <a:latin typeface="Times New Roman"/>
              <a:ea typeface="Times New Roman"/>
              <a:cs typeface="Times New Roman"/>
              <a:sym typeface="Times New Roman"/>
            </a:endParaRPr>
          </a:p>
          <a:p>
            <a:pPr marL="342900" marR="0" lvl="0" indent="-342900" algn="l" rtl="0">
              <a:lnSpc>
                <a:spcPct val="90000"/>
              </a:lnSpc>
              <a:spcBef>
                <a:spcPts val="480"/>
              </a:spcBef>
              <a:spcAft>
                <a:spcPts val="0"/>
              </a:spcAft>
              <a:buClr>
                <a:srgbClr val="000000"/>
              </a:buClr>
              <a:buSzPts val="2400"/>
              <a:buFont typeface="Arial"/>
              <a:buChar char="•"/>
            </a:pPr>
            <a:r>
              <a:rPr lang="en-US" sz="2400" b="1" i="0" u="none">
                <a:solidFill>
                  <a:srgbClr val="000000"/>
                </a:solidFill>
                <a:latin typeface="Courier New"/>
                <a:ea typeface="Courier New"/>
                <a:cs typeface="Courier New"/>
                <a:sym typeface="Courier New"/>
              </a:rPr>
              <a:t>counter--</a:t>
            </a:r>
            <a:r>
              <a:rPr lang="en-US" sz="1600" b="1" i="0" u="none">
                <a:solidFill>
                  <a:schemeClr val="dk2"/>
                </a:solidFill>
                <a:latin typeface="Courier New"/>
                <a:ea typeface="Courier New"/>
                <a:cs typeface="Courier New"/>
                <a:sym typeface="Courier New"/>
              </a:rPr>
              <a:t> </a:t>
            </a:r>
            <a:r>
              <a:rPr lang="en-US" sz="1600" b="0" i="0" u="none">
                <a:solidFill>
                  <a:schemeClr val="dk1"/>
                </a:solidFill>
                <a:latin typeface="Times New Roman"/>
                <a:ea typeface="Times New Roman"/>
                <a:cs typeface="Times New Roman"/>
                <a:sym typeface="Times New Roman"/>
              </a:rPr>
              <a:t>could be implemented as</a:t>
            </a:r>
            <a:br>
              <a:rPr lang="en-US" sz="1600" b="0" i="0" u="none">
                <a:solidFill>
                  <a:schemeClr val="dk1"/>
                </a:solidFill>
                <a:latin typeface="Times New Roman"/>
                <a:ea typeface="Times New Roman"/>
                <a:cs typeface="Times New Roman"/>
                <a:sym typeface="Times New Roman"/>
              </a:rPr>
            </a:br>
            <a:br>
              <a:rPr lang="en-US" sz="1600" b="0" i="0" u="none">
                <a:solidFill>
                  <a:schemeClr val="dk1"/>
                </a:solidFill>
                <a:latin typeface="Times New Roman"/>
                <a:ea typeface="Times New Roman"/>
                <a:cs typeface="Times New Roman"/>
                <a:sym typeface="Times New Roman"/>
              </a:rPr>
            </a:br>
            <a:r>
              <a:rPr lang="en-US" sz="1600" b="1" i="0" u="none">
                <a:solidFill>
                  <a:schemeClr val="dk1"/>
                </a:solidFill>
                <a:latin typeface="Courier New"/>
                <a:ea typeface="Courier New"/>
                <a:cs typeface="Courier New"/>
                <a:sym typeface="Courier New"/>
              </a:rPr>
              <a:t>     </a:t>
            </a:r>
            <a:r>
              <a:rPr lang="en-US" sz="1600" b="1" i="0" u="none">
                <a:solidFill>
                  <a:schemeClr val="dk2"/>
                </a:solidFill>
                <a:latin typeface="Courier New"/>
                <a:ea typeface="Courier New"/>
                <a:cs typeface="Courier New"/>
                <a:sym typeface="Courier New"/>
              </a:rPr>
              <a:t>register2 = counter</a:t>
            </a:r>
            <a:br>
              <a:rPr lang="en-US" sz="1600" b="1" i="0" u="none">
                <a:solidFill>
                  <a:schemeClr val="dk2"/>
                </a:solidFill>
                <a:latin typeface="Courier New"/>
                <a:ea typeface="Courier New"/>
                <a:cs typeface="Courier New"/>
                <a:sym typeface="Courier New"/>
              </a:rPr>
            </a:br>
            <a:r>
              <a:rPr lang="en-US" sz="1600" b="1" i="0" u="none">
                <a:solidFill>
                  <a:schemeClr val="dk2"/>
                </a:solidFill>
                <a:latin typeface="Courier New"/>
                <a:ea typeface="Courier New"/>
                <a:cs typeface="Courier New"/>
                <a:sym typeface="Courier New"/>
              </a:rPr>
              <a:t>     register2 = register2 - 1</a:t>
            </a:r>
            <a:br>
              <a:rPr lang="en-US" sz="1600" b="1" i="0" u="none">
                <a:solidFill>
                  <a:schemeClr val="dk2"/>
                </a:solidFill>
                <a:latin typeface="Courier New"/>
                <a:ea typeface="Courier New"/>
                <a:cs typeface="Courier New"/>
                <a:sym typeface="Courier New"/>
              </a:rPr>
            </a:br>
            <a:r>
              <a:rPr lang="en-US" sz="1600" b="1" i="0" u="none">
                <a:solidFill>
                  <a:schemeClr val="dk2"/>
                </a:solidFill>
                <a:latin typeface="Courier New"/>
                <a:ea typeface="Courier New"/>
                <a:cs typeface="Courier New"/>
                <a:sym typeface="Courier New"/>
              </a:rPr>
              <a:t>     counter = register2</a:t>
            </a:r>
            <a:endParaRPr/>
          </a:p>
          <a:p>
            <a:pPr marL="342900" marR="0" lvl="0" indent="-342900" algn="l" rtl="0">
              <a:lnSpc>
                <a:spcPct val="90000"/>
              </a:lnSpc>
              <a:spcBef>
                <a:spcPts val="160"/>
              </a:spcBef>
              <a:spcAft>
                <a:spcPts val="0"/>
              </a:spcAft>
              <a:buClr>
                <a:schemeClr val="dk1"/>
              </a:buClr>
              <a:buSzPts val="800"/>
              <a:buFont typeface="Arial"/>
              <a:buNone/>
            </a:pPr>
            <a:endParaRPr sz="800" b="0" i="0" u="none">
              <a:solidFill>
                <a:schemeClr val="dk2"/>
              </a:solidFill>
              <a:latin typeface="Times New Roman"/>
              <a:ea typeface="Times New Roman"/>
              <a:cs typeface="Times New Roman"/>
              <a:sym typeface="Times New Roman"/>
            </a:endParaRPr>
          </a:p>
          <a:p>
            <a:pPr marL="342900" marR="0" lvl="0" indent="-342900" algn="l" rtl="0">
              <a:lnSpc>
                <a:spcPct val="90000"/>
              </a:lnSpc>
              <a:spcBef>
                <a:spcPts val="320"/>
              </a:spcBef>
              <a:spcAft>
                <a:spcPts val="0"/>
              </a:spcAft>
              <a:buClr>
                <a:schemeClr val="dk1"/>
              </a:buClr>
              <a:buSzPts val="1600"/>
              <a:buFont typeface="Arial"/>
              <a:buChar char="•"/>
            </a:pPr>
            <a:r>
              <a:rPr lang="en-US" sz="1600" b="0" i="0" u="none">
                <a:solidFill>
                  <a:schemeClr val="dk1"/>
                </a:solidFill>
                <a:latin typeface="Times New Roman"/>
                <a:ea typeface="Times New Roman"/>
                <a:cs typeface="Times New Roman"/>
                <a:sym typeface="Times New Roman"/>
              </a:rPr>
              <a:t>Consider this execution interleaving with “count = 5” initially:</a:t>
            </a:r>
            <a:endParaRPr/>
          </a:p>
          <a:p>
            <a:pPr marL="742950" marR="0" lvl="1" indent="-285750" algn="l" rtl="0">
              <a:lnSpc>
                <a:spcPct val="90000"/>
              </a:lnSpc>
              <a:spcBef>
                <a:spcPts val="320"/>
              </a:spcBef>
              <a:spcAft>
                <a:spcPts val="0"/>
              </a:spcAft>
              <a:buClr>
                <a:schemeClr val="dk1"/>
              </a:buClr>
              <a:buSzPts val="1600"/>
              <a:buFont typeface="Arial"/>
              <a:buNone/>
            </a:pPr>
            <a:r>
              <a:rPr lang="en-US" sz="1600" b="0" i="0" u="none" strike="noStrike" cap="none">
                <a:solidFill>
                  <a:schemeClr val="dk1"/>
                </a:solidFill>
                <a:latin typeface="Times New Roman"/>
                <a:ea typeface="Times New Roman"/>
                <a:cs typeface="Times New Roman"/>
                <a:sym typeface="Times New Roman"/>
              </a:rPr>
              <a:t>	S0: producer execute </a:t>
            </a:r>
            <a:r>
              <a:rPr lang="en-US" sz="1600" b="1" i="0" u="none" strike="noStrike" cap="none">
                <a:solidFill>
                  <a:srgbClr val="0000FF"/>
                </a:solidFill>
                <a:latin typeface="Courier New"/>
                <a:ea typeface="Courier New"/>
                <a:cs typeface="Courier New"/>
                <a:sym typeface="Courier New"/>
              </a:rPr>
              <a:t>register1 = counter</a:t>
            </a:r>
            <a:r>
              <a:rPr lang="en-US" sz="1600" b="1" i="0" u="none" strike="noStrike" cap="none">
                <a:solidFill>
                  <a:schemeClr val="dk1"/>
                </a:solidFill>
                <a:latin typeface="Courier New"/>
                <a:ea typeface="Courier New"/>
                <a:cs typeface="Courier New"/>
                <a:sym typeface="Courier New"/>
              </a:rPr>
              <a:t>         </a:t>
            </a:r>
            <a:r>
              <a:rPr lang="en-US" sz="1600" b="0" i="0" u="none" strike="noStrike" cap="none">
                <a:solidFill>
                  <a:schemeClr val="dk1"/>
                </a:solidFill>
                <a:latin typeface="Times New Roman"/>
                <a:ea typeface="Times New Roman"/>
                <a:cs typeface="Times New Roman"/>
                <a:sym typeface="Times New Roman"/>
              </a:rPr>
              <a:t>{register1 = 5}</a:t>
            </a:r>
            <a:br>
              <a:rPr lang="en-US" sz="1600" b="0" i="0" u="none" strike="noStrike" cap="none">
                <a:solidFill>
                  <a:schemeClr val="dk1"/>
                </a:solidFill>
                <a:latin typeface="Times New Roman"/>
                <a:ea typeface="Times New Roman"/>
                <a:cs typeface="Times New Roman"/>
                <a:sym typeface="Times New Roman"/>
              </a:rPr>
            </a:br>
            <a:r>
              <a:rPr lang="en-US" sz="1600" b="0" i="0" u="none" strike="noStrike" cap="none">
                <a:solidFill>
                  <a:schemeClr val="dk1"/>
                </a:solidFill>
                <a:latin typeface="Times New Roman"/>
                <a:ea typeface="Times New Roman"/>
                <a:cs typeface="Times New Roman"/>
                <a:sym typeface="Times New Roman"/>
              </a:rPr>
              <a:t>S1: producer execute </a:t>
            </a:r>
            <a:r>
              <a:rPr lang="en-US" sz="1600" b="1" i="0" u="none" strike="noStrike" cap="none">
                <a:solidFill>
                  <a:srgbClr val="0000FF"/>
                </a:solidFill>
                <a:latin typeface="Courier New"/>
                <a:ea typeface="Courier New"/>
                <a:cs typeface="Courier New"/>
                <a:sym typeface="Courier New"/>
              </a:rPr>
              <a:t>register1 = register1 + 1   </a:t>
            </a:r>
            <a:r>
              <a:rPr lang="en-US" sz="1600" b="0" i="0" u="none" strike="noStrike" cap="none">
                <a:solidFill>
                  <a:schemeClr val="dk1"/>
                </a:solidFill>
                <a:latin typeface="Times New Roman"/>
                <a:ea typeface="Times New Roman"/>
                <a:cs typeface="Times New Roman"/>
                <a:sym typeface="Times New Roman"/>
              </a:rPr>
              <a:t>{register1 = 6} </a:t>
            </a:r>
            <a:br>
              <a:rPr lang="en-US" sz="1600" b="0" i="0" u="none" strike="noStrike" cap="none">
                <a:solidFill>
                  <a:schemeClr val="dk1"/>
                </a:solidFill>
                <a:latin typeface="Times New Roman"/>
                <a:ea typeface="Times New Roman"/>
                <a:cs typeface="Times New Roman"/>
                <a:sym typeface="Times New Roman"/>
              </a:rPr>
            </a:br>
            <a:r>
              <a:rPr lang="en-US" sz="1600" b="0" i="0" u="none" strike="noStrike" cap="none">
                <a:solidFill>
                  <a:schemeClr val="dk1"/>
                </a:solidFill>
                <a:latin typeface="Times New Roman"/>
                <a:ea typeface="Times New Roman"/>
                <a:cs typeface="Times New Roman"/>
                <a:sym typeface="Times New Roman"/>
              </a:rPr>
              <a:t>S2: consumer execute </a:t>
            </a:r>
            <a:r>
              <a:rPr lang="en-US" sz="1600" b="1" i="0" u="none" strike="noStrike" cap="none">
                <a:solidFill>
                  <a:schemeClr val="dk2"/>
                </a:solidFill>
                <a:latin typeface="Courier New"/>
                <a:ea typeface="Courier New"/>
                <a:cs typeface="Courier New"/>
                <a:sym typeface="Courier New"/>
              </a:rPr>
              <a:t>register2 = counter</a:t>
            </a:r>
            <a:r>
              <a:rPr lang="en-US" sz="1600" b="1" i="0" u="none" strike="noStrike" cap="none">
                <a:solidFill>
                  <a:schemeClr val="dk1"/>
                </a:solidFill>
                <a:latin typeface="Courier New"/>
                <a:ea typeface="Courier New"/>
                <a:cs typeface="Courier New"/>
                <a:sym typeface="Courier New"/>
              </a:rPr>
              <a:t>        </a:t>
            </a:r>
            <a:r>
              <a:rPr lang="en-US" sz="1600" b="0" i="0" u="none" strike="noStrike" cap="none">
                <a:solidFill>
                  <a:schemeClr val="dk1"/>
                </a:solidFill>
                <a:latin typeface="Times New Roman"/>
                <a:ea typeface="Times New Roman"/>
                <a:cs typeface="Times New Roman"/>
                <a:sym typeface="Times New Roman"/>
              </a:rPr>
              <a:t>{register2 = 5} </a:t>
            </a:r>
            <a:br>
              <a:rPr lang="en-US" sz="1600" b="0" i="0" u="none" strike="noStrike" cap="none">
                <a:solidFill>
                  <a:schemeClr val="dk1"/>
                </a:solidFill>
                <a:latin typeface="Times New Roman"/>
                <a:ea typeface="Times New Roman"/>
                <a:cs typeface="Times New Roman"/>
                <a:sym typeface="Times New Roman"/>
              </a:rPr>
            </a:br>
            <a:r>
              <a:rPr lang="en-US" sz="1600" b="0" i="0" u="none" strike="noStrike" cap="none">
                <a:solidFill>
                  <a:schemeClr val="dk1"/>
                </a:solidFill>
                <a:latin typeface="Times New Roman"/>
                <a:ea typeface="Times New Roman"/>
                <a:cs typeface="Times New Roman"/>
                <a:sym typeface="Times New Roman"/>
              </a:rPr>
              <a:t>S3: consumer execute </a:t>
            </a:r>
            <a:r>
              <a:rPr lang="en-US" sz="1600" b="1" i="0" u="none" strike="noStrike" cap="none">
                <a:solidFill>
                  <a:schemeClr val="dk2"/>
                </a:solidFill>
                <a:latin typeface="Courier New"/>
                <a:ea typeface="Courier New"/>
                <a:cs typeface="Courier New"/>
                <a:sym typeface="Courier New"/>
              </a:rPr>
              <a:t>register2 = register2 – 1  </a:t>
            </a:r>
            <a:r>
              <a:rPr lang="en-US" sz="1600" b="0" i="0" u="none" strike="noStrike" cap="none">
                <a:solidFill>
                  <a:schemeClr val="dk1"/>
                </a:solidFill>
                <a:latin typeface="Times New Roman"/>
                <a:ea typeface="Times New Roman"/>
                <a:cs typeface="Times New Roman"/>
                <a:sym typeface="Times New Roman"/>
              </a:rPr>
              <a:t>{register2 = 4} </a:t>
            </a:r>
            <a:br>
              <a:rPr lang="en-US" sz="1600" b="0" i="0" u="none" strike="noStrike" cap="none">
                <a:solidFill>
                  <a:schemeClr val="dk1"/>
                </a:solidFill>
                <a:latin typeface="Times New Roman"/>
                <a:ea typeface="Times New Roman"/>
                <a:cs typeface="Times New Roman"/>
                <a:sym typeface="Times New Roman"/>
              </a:rPr>
            </a:br>
            <a:r>
              <a:rPr lang="en-US" sz="1600" b="0" i="0" u="none" strike="noStrike" cap="none">
                <a:solidFill>
                  <a:schemeClr val="dk1"/>
                </a:solidFill>
                <a:latin typeface="Times New Roman"/>
                <a:ea typeface="Times New Roman"/>
                <a:cs typeface="Times New Roman"/>
                <a:sym typeface="Times New Roman"/>
              </a:rPr>
              <a:t>S4: producer execute </a:t>
            </a:r>
            <a:r>
              <a:rPr lang="en-US" sz="1600" b="1" i="0" u="none" strike="noStrike" cap="none">
                <a:solidFill>
                  <a:srgbClr val="0000FF"/>
                </a:solidFill>
                <a:latin typeface="Courier New"/>
                <a:ea typeface="Courier New"/>
                <a:cs typeface="Courier New"/>
                <a:sym typeface="Courier New"/>
              </a:rPr>
              <a:t>counter = register1         </a:t>
            </a:r>
            <a:r>
              <a:rPr lang="en-US" sz="1600" b="0" i="0" u="none" strike="noStrike" cap="none">
                <a:solidFill>
                  <a:schemeClr val="dk1"/>
                </a:solidFill>
                <a:latin typeface="Times New Roman"/>
                <a:ea typeface="Times New Roman"/>
                <a:cs typeface="Times New Roman"/>
                <a:sym typeface="Times New Roman"/>
              </a:rPr>
              <a:t>{counter = 6 } </a:t>
            </a:r>
            <a:br>
              <a:rPr lang="en-US" sz="1600" b="0" i="0" u="none" strike="noStrike" cap="none">
                <a:solidFill>
                  <a:schemeClr val="dk1"/>
                </a:solidFill>
                <a:latin typeface="Times New Roman"/>
                <a:ea typeface="Times New Roman"/>
                <a:cs typeface="Times New Roman"/>
                <a:sym typeface="Times New Roman"/>
              </a:rPr>
            </a:br>
            <a:r>
              <a:rPr lang="en-US" sz="1600" b="0" i="0" u="none" strike="noStrike" cap="none">
                <a:solidFill>
                  <a:schemeClr val="dk1"/>
                </a:solidFill>
                <a:latin typeface="Times New Roman"/>
                <a:ea typeface="Times New Roman"/>
                <a:cs typeface="Times New Roman"/>
                <a:sym typeface="Times New Roman"/>
              </a:rPr>
              <a:t>S5: consumer execute </a:t>
            </a:r>
            <a:r>
              <a:rPr lang="en-US" sz="1600" b="1" i="0" u="none" strike="noStrike" cap="none">
                <a:solidFill>
                  <a:schemeClr val="dk2"/>
                </a:solidFill>
                <a:latin typeface="Courier New"/>
                <a:ea typeface="Courier New"/>
                <a:cs typeface="Courier New"/>
                <a:sym typeface="Courier New"/>
              </a:rPr>
              <a:t>counter = register2        </a:t>
            </a:r>
            <a:r>
              <a:rPr lang="en-US" sz="1600" b="0" i="0" u="none" strike="noStrike" cap="none">
                <a:solidFill>
                  <a:schemeClr val="dk1"/>
                </a:solidFill>
                <a:latin typeface="Times New Roman"/>
                <a:ea typeface="Times New Roman"/>
                <a:cs typeface="Times New Roman"/>
                <a:sym typeface="Times New Roman"/>
              </a:rPr>
              <a:t>{counter = 4}</a:t>
            </a:r>
            <a:endParaRPr/>
          </a:p>
          <a:p>
            <a:pPr marL="342900" marR="0" lvl="0" indent="-241300" algn="l" rtl="0">
              <a:spcBef>
                <a:spcPts val="320"/>
              </a:spcBef>
              <a:spcAft>
                <a:spcPts val="0"/>
              </a:spcAft>
              <a:buClr>
                <a:schemeClr val="dk1"/>
              </a:buClr>
              <a:buSzPts val="1600"/>
              <a:buFont typeface="Arial"/>
              <a:buNone/>
            </a:pPr>
            <a:endParaRPr sz="1600" b="0" i="0" u="none" strike="noStrike" cap="none">
              <a:solidFill>
                <a:schemeClr val="dk1"/>
              </a:solidFill>
              <a:latin typeface="Times New Roman"/>
              <a:ea typeface="Times New Roman"/>
              <a:cs typeface="Times New Roman"/>
              <a:sym typeface="Times New Roman"/>
            </a:endParaRPr>
          </a:p>
        </p:txBody>
      </p:sp>
      <p:sp>
        <p:nvSpPr>
          <p:cNvPr id="1170" name="Google Shape;1170;p127"/>
          <p:cNvSpPr txBox="1"/>
          <p:nvPr/>
        </p:nvSpPr>
        <p:spPr>
          <a:xfrm>
            <a:off x="251012" y="6173787"/>
            <a:ext cx="2133600"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898989"/>
              </a:buClr>
              <a:buSzPts val="1200"/>
              <a:buFont typeface="Times New Roman"/>
              <a:buNone/>
            </a:pPr>
            <a:r>
              <a:rPr lang="en-US" sz="1200" b="0" i="0" u="none" dirty="0">
                <a:solidFill>
                  <a:srgbClr val="898989"/>
                </a:solidFill>
                <a:latin typeface="Times New Roman"/>
                <a:ea typeface="Times New Roman"/>
                <a:cs typeface="Times New Roman"/>
                <a:sym typeface="Times New Roman"/>
              </a:rPr>
              <a:t>*</a:t>
            </a:r>
            <a:endParaRPr dirty="0"/>
          </a:p>
        </p:txBody>
      </p:sp>
      <p:sp>
        <p:nvSpPr>
          <p:cNvPr id="1171" name="Google Shape;1171;p127"/>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Sigmar One"/>
              <a:buNone/>
            </a:pPr>
            <a:fld id="{00000000-1234-1234-1234-123412341234}" type="slidenum">
              <a:rPr lang="en-US" sz="1200" b="0" i="0" u="none">
                <a:solidFill>
                  <a:srgbClr val="898989"/>
                </a:solidFill>
                <a:latin typeface="Sigmar One"/>
                <a:ea typeface="Sigmar One"/>
                <a:cs typeface="Sigmar One"/>
                <a:sym typeface="Sigmar One"/>
              </a:rPr>
              <a:t>114</a:t>
            </a:fld>
            <a:endParaRPr/>
          </a:p>
        </p:txBody>
      </p:sp>
      <p:sp>
        <p:nvSpPr>
          <p:cNvPr id="1172" name="Google Shape;1172;p127"/>
          <p:cNvSpPr txBox="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898989"/>
              </a:buClr>
              <a:buSzPts val="1200"/>
              <a:buFont typeface="Kaushan Script"/>
              <a:buNone/>
            </a:pPr>
            <a:r>
              <a:rPr lang="en-US" sz="1200" b="0" i="0" u="none">
                <a:solidFill>
                  <a:srgbClr val="898989"/>
                </a:solidFill>
                <a:latin typeface="Kaushan Script"/>
                <a:ea typeface="Kaushan Script"/>
                <a:cs typeface="Kaushan Script"/>
                <a:sym typeface="Kaushan Script"/>
              </a:rPr>
              <a:t>21CSC202J Operating Systems UNIT 2</a:t>
            </a:r>
            <a:endParaRP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1176"/>
        <p:cNvGrpSpPr/>
        <p:nvPr/>
      </p:nvGrpSpPr>
      <p:grpSpPr>
        <a:xfrm>
          <a:off x="0" y="0"/>
          <a:ext cx="0" cy="0"/>
          <a:chOff x="0" y="0"/>
          <a:chExt cx="0" cy="0"/>
        </a:xfrm>
      </p:grpSpPr>
      <p:sp>
        <p:nvSpPr>
          <p:cNvPr id="1177" name="Google Shape;1177;p128"/>
          <p:cNvSpPr txBox="1">
            <a:spLocks noGrp="1"/>
          </p:cNvSpPr>
          <p:nvPr>
            <p:ph type="title"/>
          </p:nvPr>
        </p:nvSpPr>
        <p:spPr>
          <a:xfrm>
            <a:off x="457200" y="201612"/>
            <a:ext cx="8229600" cy="576262"/>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3600"/>
              <a:buFont typeface="Times New Roman"/>
              <a:buNone/>
            </a:pPr>
            <a:r>
              <a:rPr lang="en-US" sz="3600" b="0" i="0" u="none">
                <a:solidFill>
                  <a:schemeClr val="dk1"/>
                </a:solidFill>
                <a:latin typeface="Times New Roman"/>
                <a:ea typeface="Times New Roman"/>
                <a:cs typeface="Times New Roman"/>
                <a:sym typeface="Times New Roman"/>
              </a:rPr>
              <a:t>Critical Section Problem</a:t>
            </a:r>
            <a:endParaRPr/>
          </a:p>
        </p:txBody>
      </p:sp>
      <p:sp>
        <p:nvSpPr>
          <p:cNvPr id="1178" name="Google Shape;1178;p128"/>
          <p:cNvSpPr txBox="1">
            <a:spLocks noGrp="1"/>
          </p:cNvSpPr>
          <p:nvPr>
            <p:ph type="body" idx="1"/>
          </p:nvPr>
        </p:nvSpPr>
        <p:spPr>
          <a:xfrm>
            <a:off x="908050" y="1131887"/>
            <a:ext cx="7923212" cy="4530725"/>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2400"/>
              <a:buFont typeface="Arial"/>
              <a:buChar char="•"/>
            </a:pPr>
            <a:r>
              <a:rPr lang="en-US" sz="2400" b="0" i="0" u="none" dirty="0">
                <a:solidFill>
                  <a:schemeClr val="dk1"/>
                </a:solidFill>
                <a:latin typeface="Times New Roman"/>
                <a:ea typeface="Times New Roman"/>
                <a:cs typeface="Times New Roman"/>
                <a:sym typeface="Times New Roman"/>
              </a:rPr>
              <a:t>Consider system of </a:t>
            </a:r>
            <a:r>
              <a:rPr lang="en-US" sz="2400" b="1" i="1" u="none" dirty="0">
                <a:solidFill>
                  <a:schemeClr val="dk1"/>
                </a:solidFill>
                <a:latin typeface="Times New Roman"/>
                <a:ea typeface="Times New Roman"/>
                <a:cs typeface="Times New Roman"/>
                <a:sym typeface="Times New Roman"/>
              </a:rPr>
              <a:t>n</a:t>
            </a:r>
            <a:r>
              <a:rPr lang="en-US" sz="2400" b="1" i="0" u="none" dirty="0">
                <a:solidFill>
                  <a:schemeClr val="dk1"/>
                </a:solidFill>
                <a:latin typeface="Times New Roman"/>
                <a:ea typeface="Times New Roman"/>
                <a:cs typeface="Times New Roman"/>
                <a:sym typeface="Times New Roman"/>
              </a:rPr>
              <a:t> </a:t>
            </a:r>
            <a:r>
              <a:rPr lang="en-US" sz="2400" b="0" i="0" u="none" dirty="0">
                <a:solidFill>
                  <a:schemeClr val="dk1"/>
                </a:solidFill>
                <a:latin typeface="Times New Roman"/>
                <a:ea typeface="Times New Roman"/>
                <a:cs typeface="Times New Roman"/>
                <a:sym typeface="Times New Roman"/>
              </a:rPr>
              <a:t>processes {</a:t>
            </a:r>
            <a:r>
              <a:rPr lang="en-US" sz="2400" b="1" i="1" u="none" dirty="0">
                <a:solidFill>
                  <a:schemeClr val="dk1"/>
                </a:solidFill>
                <a:latin typeface="Times New Roman"/>
                <a:ea typeface="Times New Roman"/>
                <a:cs typeface="Times New Roman"/>
                <a:sym typeface="Times New Roman"/>
              </a:rPr>
              <a:t>p</a:t>
            </a:r>
            <a:r>
              <a:rPr lang="en-US" sz="2400" b="1" i="1" u="none" baseline="-25000" dirty="0">
                <a:solidFill>
                  <a:schemeClr val="dk1"/>
                </a:solidFill>
                <a:latin typeface="Times New Roman"/>
                <a:ea typeface="Times New Roman"/>
                <a:cs typeface="Times New Roman"/>
                <a:sym typeface="Times New Roman"/>
              </a:rPr>
              <a:t>0</a:t>
            </a:r>
            <a:r>
              <a:rPr lang="en-US" sz="2400" b="1" i="1" u="none" dirty="0">
                <a:solidFill>
                  <a:schemeClr val="dk1"/>
                </a:solidFill>
                <a:latin typeface="Times New Roman"/>
                <a:ea typeface="Times New Roman"/>
                <a:cs typeface="Times New Roman"/>
                <a:sym typeface="Times New Roman"/>
              </a:rPr>
              <a:t>, p</a:t>
            </a:r>
            <a:r>
              <a:rPr lang="en-US" sz="2400" b="1" i="1" u="none" baseline="-25000" dirty="0">
                <a:solidFill>
                  <a:schemeClr val="dk1"/>
                </a:solidFill>
                <a:latin typeface="Times New Roman"/>
                <a:ea typeface="Times New Roman"/>
                <a:cs typeface="Times New Roman"/>
                <a:sym typeface="Times New Roman"/>
              </a:rPr>
              <a:t>1</a:t>
            </a:r>
            <a:r>
              <a:rPr lang="en-US" sz="2400" b="1" i="1" u="none" dirty="0">
                <a:solidFill>
                  <a:schemeClr val="dk1"/>
                </a:solidFill>
                <a:latin typeface="Times New Roman"/>
                <a:ea typeface="Times New Roman"/>
                <a:cs typeface="Times New Roman"/>
                <a:sym typeface="Times New Roman"/>
              </a:rPr>
              <a:t>, … p</a:t>
            </a:r>
            <a:r>
              <a:rPr lang="en-US" sz="2400" b="1" i="1" u="none" baseline="-25000" dirty="0">
                <a:solidFill>
                  <a:schemeClr val="dk1"/>
                </a:solidFill>
                <a:latin typeface="Times New Roman"/>
                <a:ea typeface="Times New Roman"/>
                <a:cs typeface="Times New Roman"/>
                <a:sym typeface="Times New Roman"/>
              </a:rPr>
              <a:t>n-1</a:t>
            </a:r>
            <a:r>
              <a:rPr lang="en-US" sz="2400" b="0" i="0" u="none" dirty="0">
                <a:solidFill>
                  <a:schemeClr val="dk1"/>
                </a:solidFill>
                <a:latin typeface="Times New Roman"/>
                <a:ea typeface="Times New Roman"/>
                <a:cs typeface="Times New Roman"/>
                <a:sym typeface="Times New Roman"/>
              </a:rPr>
              <a:t>}</a:t>
            </a:r>
            <a:endParaRPr dirty="0"/>
          </a:p>
          <a:p>
            <a:pPr marL="342900" marR="0" lvl="0" indent="-342900" algn="l" rtl="0">
              <a:lnSpc>
                <a:spcPct val="100000"/>
              </a:lnSpc>
              <a:spcBef>
                <a:spcPts val="480"/>
              </a:spcBef>
              <a:spcAft>
                <a:spcPts val="0"/>
              </a:spcAft>
              <a:buClr>
                <a:schemeClr val="dk1"/>
              </a:buClr>
              <a:buSzPts val="2400"/>
              <a:buFont typeface="Arial"/>
              <a:buChar char="•"/>
            </a:pPr>
            <a:r>
              <a:rPr lang="en-US" sz="2400" b="0" i="0" u="none" dirty="0">
                <a:solidFill>
                  <a:schemeClr val="dk1"/>
                </a:solidFill>
                <a:latin typeface="Times New Roman"/>
                <a:ea typeface="Times New Roman"/>
                <a:cs typeface="Times New Roman"/>
                <a:sym typeface="Times New Roman"/>
              </a:rPr>
              <a:t>Each process has </a:t>
            </a:r>
            <a:r>
              <a:rPr lang="en-US" sz="2400" b="1" i="0" u="none" dirty="0">
                <a:solidFill>
                  <a:srgbClr val="3366FF"/>
                </a:solidFill>
                <a:latin typeface="Times New Roman"/>
                <a:ea typeface="Times New Roman"/>
                <a:cs typeface="Times New Roman"/>
                <a:sym typeface="Times New Roman"/>
              </a:rPr>
              <a:t>critical section </a:t>
            </a:r>
            <a:r>
              <a:rPr lang="en-US" sz="2400" b="0" i="0" u="none" dirty="0">
                <a:solidFill>
                  <a:schemeClr val="dk1"/>
                </a:solidFill>
                <a:latin typeface="Times New Roman"/>
                <a:ea typeface="Times New Roman"/>
                <a:cs typeface="Times New Roman"/>
                <a:sym typeface="Times New Roman"/>
              </a:rPr>
              <a:t>segment of code</a:t>
            </a:r>
            <a:endParaRPr dirty="0"/>
          </a:p>
          <a:p>
            <a:pPr marL="742950" marR="0" lvl="1" indent="-285750" algn="l" rtl="0">
              <a:lnSpc>
                <a:spcPct val="100000"/>
              </a:lnSpc>
              <a:spcBef>
                <a:spcPts val="480"/>
              </a:spcBef>
              <a:spcAft>
                <a:spcPts val="0"/>
              </a:spcAft>
              <a:buClr>
                <a:schemeClr val="dk1"/>
              </a:buClr>
              <a:buSzPts val="2400"/>
              <a:buFont typeface="Arial"/>
              <a:buChar char="–"/>
            </a:pPr>
            <a:r>
              <a:rPr lang="en-US" sz="2400" b="0" i="0" u="none" strike="noStrike" cap="none" dirty="0">
                <a:solidFill>
                  <a:schemeClr val="dk1"/>
                </a:solidFill>
                <a:latin typeface="Times New Roman"/>
                <a:ea typeface="Times New Roman"/>
                <a:cs typeface="Times New Roman"/>
                <a:sym typeface="Times New Roman"/>
              </a:rPr>
              <a:t>Process may be changing common variables, updating table, writing file, </a:t>
            </a:r>
            <a:r>
              <a:rPr lang="en-US" sz="2400" b="0" i="0" u="none" strike="noStrike" cap="none" dirty="0" err="1">
                <a:solidFill>
                  <a:schemeClr val="dk1"/>
                </a:solidFill>
                <a:latin typeface="Times New Roman"/>
                <a:ea typeface="Times New Roman"/>
                <a:cs typeface="Times New Roman"/>
                <a:sym typeface="Times New Roman"/>
              </a:rPr>
              <a:t>etc</a:t>
            </a:r>
            <a:endParaRPr dirty="0"/>
          </a:p>
          <a:p>
            <a:pPr marL="742950" marR="0" lvl="1" indent="-285750" algn="l" rtl="0">
              <a:lnSpc>
                <a:spcPct val="100000"/>
              </a:lnSpc>
              <a:spcBef>
                <a:spcPts val="480"/>
              </a:spcBef>
              <a:spcAft>
                <a:spcPts val="0"/>
              </a:spcAft>
              <a:buClr>
                <a:schemeClr val="dk1"/>
              </a:buClr>
              <a:buSzPts val="2400"/>
              <a:buFont typeface="Arial"/>
              <a:buChar char="–"/>
            </a:pPr>
            <a:r>
              <a:rPr lang="en-US" sz="2400" b="0" i="0" u="none" strike="noStrike" cap="none" dirty="0">
                <a:solidFill>
                  <a:schemeClr val="dk1"/>
                </a:solidFill>
                <a:latin typeface="Times New Roman"/>
                <a:ea typeface="Times New Roman"/>
                <a:cs typeface="Times New Roman"/>
                <a:sym typeface="Times New Roman"/>
              </a:rPr>
              <a:t>When one process in critical section, no other may be in its critical section</a:t>
            </a:r>
            <a:endParaRPr dirty="0"/>
          </a:p>
          <a:p>
            <a:pPr marL="342900" marR="0" lvl="0" indent="-342900" algn="l" rtl="0">
              <a:lnSpc>
                <a:spcPct val="100000"/>
              </a:lnSpc>
              <a:spcBef>
                <a:spcPts val="480"/>
              </a:spcBef>
              <a:spcAft>
                <a:spcPts val="0"/>
              </a:spcAft>
              <a:buClr>
                <a:schemeClr val="dk1"/>
              </a:buClr>
              <a:buSzPts val="2400"/>
              <a:buFont typeface="Arial"/>
              <a:buChar char="•"/>
            </a:pPr>
            <a:r>
              <a:rPr lang="en-US" sz="2400" b="1" i="1" u="none" dirty="0">
                <a:solidFill>
                  <a:schemeClr val="dk1"/>
                </a:solidFill>
                <a:latin typeface="Times New Roman"/>
                <a:ea typeface="Times New Roman"/>
                <a:cs typeface="Times New Roman"/>
                <a:sym typeface="Times New Roman"/>
              </a:rPr>
              <a:t>Critical section problem </a:t>
            </a:r>
            <a:r>
              <a:rPr lang="en-US" sz="2400" b="0" i="0" u="none" dirty="0">
                <a:solidFill>
                  <a:schemeClr val="dk1"/>
                </a:solidFill>
                <a:latin typeface="Times New Roman"/>
                <a:ea typeface="Times New Roman"/>
                <a:cs typeface="Times New Roman"/>
                <a:sym typeface="Times New Roman"/>
              </a:rPr>
              <a:t>is to design protocol to solve this</a:t>
            </a:r>
            <a:endParaRPr dirty="0"/>
          </a:p>
          <a:p>
            <a:pPr marL="342900" marR="0" lvl="0" indent="-342900" algn="l" rtl="0">
              <a:lnSpc>
                <a:spcPct val="100000"/>
              </a:lnSpc>
              <a:spcBef>
                <a:spcPts val="480"/>
              </a:spcBef>
              <a:spcAft>
                <a:spcPts val="0"/>
              </a:spcAft>
              <a:buClr>
                <a:schemeClr val="dk1"/>
              </a:buClr>
              <a:buSzPts val="2400"/>
              <a:buFont typeface="Arial"/>
              <a:buChar char="•"/>
            </a:pPr>
            <a:r>
              <a:rPr lang="en-US" sz="2400" b="0" i="0" u="none" dirty="0">
                <a:solidFill>
                  <a:schemeClr val="dk1"/>
                </a:solidFill>
                <a:latin typeface="Times New Roman"/>
                <a:ea typeface="Times New Roman"/>
                <a:cs typeface="Times New Roman"/>
                <a:sym typeface="Times New Roman"/>
              </a:rPr>
              <a:t>Each process must ask permission to enter critical section in </a:t>
            </a:r>
            <a:r>
              <a:rPr lang="en-US" sz="2400" b="1" i="0" u="none" dirty="0">
                <a:solidFill>
                  <a:srgbClr val="3366FF"/>
                </a:solidFill>
                <a:latin typeface="Times New Roman"/>
                <a:ea typeface="Times New Roman"/>
                <a:cs typeface="Times New Roman"/>
                <a:sym typeface="Times New Roman"/>
              </a:rPr>
              <a:t>entry section</a:t>
            </a:r>
            <a:r>
              <a:rPr lang="en-US" sz="2400" b="0" i="0" u="none" dirty="0">
                <a:solidFill>
                  <a:schemeClr val="dk1"/>
                </a:solidFill>
                <a:latin typeface="Times New Roman"/>
                <a:ea typeface="Times New Roman"/>
                <a:cs typeface="Times New Roman"/>
                <a:sym typeface="Times New Roman"/>
              </a:rPr>
              <a:t>, may follow critical section with </a:t>
            </a:r>
            <a:r>
              <a:rPr lang="en-US" sz="2400" b="1" i="0" u="none" dirty="0">
                <a:solidFill>
                  <a:srgbClr val="3366FF"/>
                </a:solidFill>
                <a:latin typeface="Times New Roman"/>
                <a:ea typeface="Times New Roman"/>
                <a:cs typeface="Times New Roman"/>
                <a:sym typeface="Times New Roman"/>
              </a:rPr>
              <a:t>exit section</a:t>
            </a:r>
            <a:r>
              <a:rPr lang="en-US" sz="2400" b="0" i="0" u="none" dirty="0">
                <a:solidFill>
                  <a:schemeClr val="dk1"/>
                </a:solidFill>
                <a:latin typeface="Times New Roman"/>
                <a:ea typeface="Times New Roman"/>
                <a:cs typeface="Times New Roman"/>
                <a:sym typeface="Times New Roman"/>
              </a:rPr>
              <a:t>, then </a:t>
            </a:r>
            <a:r>
              <a:rPr lang="en-US" sz="2400" b="1" i="0" u="none" dirty="0">
                <a:solidFill>
                  <a:srgbClr val="3366FF"/>
                </a:solidFill>
                <a:latin typeface="Times New Roman"/>
                <a:ea typeface="Times New Roman"/>
                <a:cs typeface="Times New Roman"/>
                <a:sym typeface="Times New Roman"/>
              </a:rPr>
              <a:t>remainder section</a:t>
            </a:r>
            <a:endParaRPr dirty="0"/>
          </a:p>
          <a:p>
            <a:pPr marL="342900" marR="0" lvl="0" indent="-190500" algn="l" rtl="0">
              <a:lnSpc>
                <a:spcPct val="100000"/>
              </a:lnSpc>
              <a:spcBef>
                <a:spcPts val="480"/>
              </a:spcBef>
              <a:spcAft>
                <a:spcPts val="0"/>
              </a:spcAft>
              <a:buClr>
                <a:schemeClr val="dk1"/>
              </a:buClr>
              <a:buSzPts val="2400"/>
              <a:buFont typeface="Arial"/>
              <a:buNone/>
            </a:pPr>
            <a:endParaRPr sz="2400" b="1" i="0" u="none" dirty="0">
              <a:solidFill>
                <a:srgbClr val="3366FF"/>
              </a:solidFill>
              <a:latin typeface="Times New Roman"/>
              <a:ea typeface="Times New Roman"/>
              <a:cs typeface="Times New Roman"/>
              <a:sym typeface="Times New Roman"/>
            </a:endParaRPr>
          </a:p>
          <a:p>
            <a:pPr marL="342900" marR="0" lvl="0" indent="-190500" algn="l" rtl="0">
              <a:spcBef>
                <a:spcPts val="480"/>
              </a:spcBef>
              <a:spcAft>
                <a:spcPts val="0"/>
              </a:spcAft>
              <a:buClr>
                <a:schemeClr val="dk1"/>
              </a:buClr>
              <a:buSzPts val="2400"/>
              <a:buFont typeface="Arial"/>
              <a:buNone/>
            </a:pPr>
            <a:endParaRPr sz="2400" b="1" i="0" u="none" dirty="0">
              <a:solidFill>
                <a:srgbClr val="3366FF"/>
              </a:solidFill>
              <a:latin typeface="Times New Roman"/>
              <a:ea typeface="Times New Roman"/>
              <a:cs typeface="Times New Roman"/>
              <a:sym typeface="Times New Roman"/>
            </a:endParaRPr>
          </a:p>
        </p:txBody>
      </p:sp>
      <p:sp>
        <p:nvSpPr>
          <p:cNvPr id="1179" name="Google Shape;1179;p128"/>
          <p:cNvSpPr txBox="1"/>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898989"/>
              </a:buClr>
              <a:buSzPts val="1200"/>
              <a:buFont typeface="Times New Roman"/>
              <a:buNone/>
            </a:pPr>
            <a:r>
              <a:rPr lang="en-US" sz="1200" b="0" i="0" u="none">
                <a:solidFill>
                  <a:srgbClr val="898989"/>
                </a:solidFill>
                <a:latin typeface="Times New Roman"/>
                <a:ea typeface="Times New Roman"/>
                <a:cs typeface="Times New Roman"/>
                <a:sym typeface="Times New Roman"/>
              </a:rPr>
              <a:t>*</a:t>
            </a:r>
            <a:endParaRPr/>
          </a:p>
        </p:txBody>
      </p:sp>
      <p:sp>
        <p:nvSpPr>
          <p:cNvPr id="1180" name="Google Shape;1180;p128"/>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Sigmar One"/>
              <a:buNone/>
            </a:pPr>
            <a:fld id="{00000000-1234-1234-1234-123412341234}" type="slidenum">
              <a:rPr lang="en-US" sz="1200" b="0" i="0" u="none">
                <a:solidFill>
                  <a:srgbClr val="898989"/>
                </a:solidFill>
                <a:latin typeface="Sigmar One"/>
                <a:ea typeface="Sigmar One"/>
                <a:cs typeface="Sigmar One"/>
                <a:sym typeface="Sigmar One"/>
              </a:rPr>
              <a:t>115</a:t>
            </a:fld>
            <a:endParaRPr/>
          </a:p>
        </p:txBody>
      </p:sp>
      <p:sp>
        <p:nvSpPr>
          <p:cNvPr id="1181" name="Google Shape;1181;p128"/>
          <p:cNvSpPr txBox="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898989"/>
              </a:buClr>
              <a:buSzPts val="1200"/>
              <a:buFont typeface="Kaushan Script"/>
              <a:buNone/>
            </a:pPr>
            <a:r>
              <a:rPr lang="en-US" sz="1200" b="0" i="0" u="none">
                <a:solidFill>
                  <a:srgbClr val="898989"/>
                </a:solidFill>
                <a:latin typeface="Kaushan Script"/>
                <a:ea typeface="Kaushan Script"/>
                <a:cs typeface="Kaushan Script"/>
                <a:sym typeface="Kaushan Script"/>
              </a:rPr>
              <a:t>21CSC202J Operating Systems UNIT 2</a:t>
            </a:r>
            <a:endParaRP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1185"/>
        <p:cNvGrpSpPr/>
        <p:nvPr/>
      </p:nvGrpSpPr>
      <p:grpSpPr>
        <a:xfrm>
          <a:off x="0" y="0"/>
          <a:ext cx="0" cy="0"/>
          <a:chOff x="0" y="0"/>
          <a:chExt cx="0" cy="0"/>
        </a:xfrm>
      </p:grpSpPr>
      <p:sp>
        <p:nvSpPr>
          <p:cNvPr id="1186" name="Google Shape;1186;p129"/>
          <p:cNvSpPr txBox="1">
            <a:spLocks noGrp="1"/>
          </p:cNvSpPr>
          <p:nvPr>
            <p:ph type="title"/>
          </p:nvPr>
        </p:nvSpPr>
        <p:spPr>
          <a:xfrm>
            <a:off x="457200" y="188912"/>
            <a:ext cx="8229600" cy="576262"/>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3600"/>
              <a:buFont typeface="Times New Roman"/>
              <a:buNone/>
            </a:pPr>
            <a:r>
              <a:rPr lang="en-US" sz="3600" b="0" i="0" u="none">
                <a:solidFill>
                  <a:schemeClr val="dk1"/>
                </a:solidFill>
                <a:latin typeface="Times New Roman"/>
                <a:ea typeface="Times New Roman"/>
                <a:cs typeface="Times New Roman"/>
                <a:sym typeface="Times New Roman"/>
              </a:rPr>
              <a:t>Critical Section</a:t>
            </a:r>
            <a:endParaRPr/>
          </a:p>
        </p:txBody>
      </p:sp>
      <p:sp>
        <p:nvSpPr>
          <p:cNvPr id="1187" name="Google Shape;1187;p129"/>
          <p:cNvSpPr txBox="1">
            <a:spLocks noGrp="1"/>
          </p:cNvSpPr>
          <p:nvPr>
            <p:ph type="body" idx="1"/>
          </p:nvPr>
        </p:nvSpPr>
        <p:spPr>
          <a:xfrm>
            <a:off x="457200" y="1600200"/>
            <a:ext cx="8229600" cy="4525962"/>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2400"/>
              <a:buFont typeface="Arial"/>
              <a:buChar char="•"/>
            </a:pPr>
            <a:r>
              <a:rPr lang="en-US" sz="2400" b="0" i="0" u="none">
                <a:solidFill>
                  <a:schemeClr val="dk1"/>
                </a:solidFill>
                <a:latin typeface="Times New Roman"/>
                <a:ea typeface="Times New Roman"/>
                <a:cs typeface="Times New Roman"/>
                <a:sym typeface="Times New Roman"/>
              </a:rPr>
              <a:t>General structure of process </a:t>
            </a:r>
            <a:r>
              <a:rPr lang="en-US" sz="2400" b="1" i="1" u="none">
                <a:solidFill>
                  <a:schemeClr val="dk1"/>
                </a:solidFill>
                <a:latin typeface="Times New Roman"/>
                <a:ea typeface="Times New Roman"/>
                <a:cs typeface="Times New Roman"/>
                <a:sym typeface="Times New Roman"/>
              </a:rPr>
              <a:t>P</a:t>
            </a:r>
            <a:r>
              <a:rPr lang="en-US" sz="2400" b="1" i="1" u="none" baseline="-25000">
                <a:solidFill>
                  <a:schemeClr val="dk1"/>
                </a:solidFill>
                <a:latin typeface="Times New Roman"/>
                <a:ea typeface="Times New Roman"/>
                <a:cs typeface="Times New Roman"/>
                <a:sym typeface="Times New Roman"/>
              </a:rPr>
              <a:t>i  </a:t>
            </a:r>
            <a:endParaRPr sz="2400" b="0" i="0" u="none">
              <a:solidFill>
                <a:schemeClr val="dk1"/>
              </a:solidFill>
              <a:latin typeface="Times New Roman"/>
              <a:ea typeface="Times New Roman"/>
              <a:cs typeface="Times New Roman"/>
              <a:sym typeface="Times New Roman"/>
            </a:endParaRPr>
          </a:p>
          <a:p>
            <a:pPr marL="342900" marR="0" lvl="0" indent="-190500" algn="l" rtl="0">
              <a:spcBef>
                <a:spcPts val="480"/>
              </a:spcBef>
              <a:spcAft>
                <a:spcPts val="0"/>
              </a:spcAft>
              <a:buClr>
                <a:schemeClr val="dk1"/>
              </a:buClr>
              <a:buSzPts val="2400"/>
              <a:buFont typeface="Arial"/>
              <a:buNone/>
            </a:pPr>
            <a:endParaRPr sz="2400" b="0" i="0" u="none">
              <a:solidFill>
                <a:schemeClr val="dk1"/>
              </a:solidFill>
              <a:latin typeface="Times New Roman"/>
              <a:ea typeface="Times New Roman"/>
              <a:cs typeface="Times New Roman"/>
              <a:sym typeface="Times New Roman"/>
            </a:endParaRPr>
          </a:p>
        </p:txBody>
      </p:sp>
      <p:pic>
        <p:nvPicPr>
          <p:cNvPr id="1188" name="Google Shape;1188;p129"/>
          <p:cNvPicPr preferRelativeResize="0"/>
          <p:nvPr/>
        </p:nvPicPr>
        <p:blipFill rotWithShape="1">
          <a:blip r:embed="rId3">
            <a:alphaModFix/>
          </a:blip>
          <a:srcRect/>
          <a:stretch/>
        </p:blipFill>
        <p:spPr>
          <a:xfrm>
            <a:off x="2483876" y="2205038"/>
            <a:ext cx="3894137" cy="2690812"/>
          </a:xfrm>
          <a:prstGeom prst="rect">
            <a:avLst/>
          </a:prstGeom>
          <a:noFill/>
          <a:ln>
            <a:noFill/>
          </a:ln>
        </p:spPr>
      </p:pic>
      <p:sp>
        <p:nvSpPr>
          <p:cNvPr id="1189" name="Google Shape;1189;p129"/>
          <p:cNvSpPr txBox="1"/>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898989"/>
              </a:buClr>
              <a:buSzPts val="1200"/>
              <a:buFont typeface="Times New Roman"/>
              <a:buNone/>
            </a:pPr>
            <a:r>
              <a:rPr lang="en-US" sz="1200" b="0" i="0" u="none">
                <a:solidFill>
                  <a:srgbClr val="898989"/>
                </a:solidFill>
                <a:latin typeface="Times New Roman"/>
                <a:ea typeface="Times New Roman"/>
                <a:cs typeface="Times New Roman"/>
                <a:sym typeface="Times New Roman"/>
              </a:rPr>
              <a:t>*</a:t>
            </a:r>
            <a:endParaRPr/>
          </a:p>
        </p:txBody>
      </p:sp>
      <p:sp>
        <p:nvSpPr>
          <p:cNvPr id="1190" name="Google Shape;1190;p129"/>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Sigmar One"/>
              <a:buNone/>
            </a:pPr>
            <a:fld id="{00000000-1234-1234-1234-123412341234}" type="slidenum">
              <a:rPr lang="en-US" sz="1200" b="0" i="0" u="none">
                <a:solidFill>
                  <a:srgbClr val="898989"/>
                </a:solidFill>
                <a:latin typeface="Sigmar One"/>
                <a:ea typeface="Sigmar One"/>
                <a:cs typeface="Sigmar One"/>
                <a:sym typeface="Sigmar One"/>
              </a:rPr>
              <a:t>116</a:t>
            </a:fld>
            <a:endParaRPr/>
          </a:p>
        </p:txBody>
      </p:sp>
      <p:sp>
        <p:nvSpPr>
          <p:cNvPr id="1191" name="Google Shape;1191;p129"/>
          <p:cNvSpPr txBox="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898989"/>
              </a:buClr>
              <a:buSzPts val="1200"/>
              <a:buFont typeface="Kaushan Script"/>
              <a:buNone/>
            </a:pPr>
            <a:r>
              <a:rPr lang="en-US" sz="1200" b="0" i="0" u="none">
                <a:solidFill>
                  <a:srgbClr val="898989"/>
                </a:solidFill>
                <a:latin typeface="Kaushan Script"/>
                <a:ea typeface="Kaushan Script"/>
                <a:cs typeface="Kaushan Script"/>
                <a:sym typeface="Kaushan Script"/>
              </a:rPr>
              <a:t>21CSC202J Operating Systems UNIT 2</a:t>
            </a:r>
            <a:endParaRP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1196"/>
        <p:cNvGrpSpPr/>
        <p:nvPr/>
      </p:nvGrpSpPr>
      <p:grpSpPr>
        <a:xfrm>
          <a:off x="0" y="0"/>
          <a:ext cx="0" cy="0"/>
          <a:chOff x="0" y="0"/>
          <a:chExt cx="0" cy="0"/>
        </a:xfrm>
      </p:grpSpPr>
      <p:sp>
        <p:nvSpPr>
          <p:cNvPr id="1197" name="Google Shape;1197;p130"/>
          <p:cNvSpPr txBox="1"/>
          <p:nvPr/>
        </p:nvSpPr>
        <p:spPr>
          <a:xfrm>
            <a:off x="1779587" y="1965325"/>
            <a:ext cx="2271712" cy="427037"/>
          </a:xfrm>
          <a:prstGeom prst="rect">
            <a:avLst/>
          </a:prstGeom>
          <a:solidFill>
            <a:srgbClr val="9BBB59"/>
          </a:solidFill>
          <a:ln w="25400" cap="flat" cmpd="sng">
            <a:solidFill>
              <a:srgbClr val="71893F"/>
            </a:solidFill>
            <a:prstDash val="solid"/>
            <a:miter lim="800000"/>
            <a:headEnd type="none" w="sm" len="sm"/>
            <a:tailEnd type="none" w="sm" len="sm"/>
          </a:ln>
        </p:spPr>
        <p:txBody>
          <a:bodyPr spcFirstLastPara="1" wrap="square" lIns="64000" tIns="32000" rIns="64000" bIns="320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Verdana"/>
              <a:ea typeface="Verdana"/>
              <a:cs typeface="Verdana"/>
              <a:sym typeface="Verdana"/>
            </a:endParaRPr>
          </a:p>
        </p:txBody>
      </p:sp>
      <p:sp>
        <p:nvSpPr>
          <p:cNvPr id="1198" name="Google Shape;1198;p130"/>
          <p:cNvSpPr txBox="1"/>
          <p:nvPr/>
        </p:nvSpPr>
        <p:spPr>
          <a:xfrm>
            <a:off x="1795462" y="2809875"/>
            <a:ext cx="1203325" cy="377825"/>
          </a:xfrm>
          <a:prstGeom prst="rect">
            <a:avLst/>
          </a:prstGeom>
          <a:solidFill>
            <a:srgbClr val="9BBB59"/>
          </a:solidFill>
          <a:ln w="25400" cap="flat" cmpd="sng">
            <a:solidFill>
              <a:srgbClr val="71893F"/>
            </a:solidFill>
            <a:prstDash val="solid"/>
            <a:miter lim="800000"/>
            <a:headEnd type="none" w="sm" len="sm"/>
            <a:tailEnd type="none" w="sm" len="sm"/>
          </a:ln>
        </p:spPr>
        <p:txBody>
          <a:bodyPr spcFirstLastPara="1" wrap="square" lIns="64000" tIns="32000" rIns="64000" bIns="320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Verdana"/>
              <a:ea typeface="Verdana"/>
              <a:cs typeface="Verdana"/>
              <a:sym typeface="Verdana"/>
            </a:endParaRPr>
          </a:p>
        </p:txBody>
      </p:sp>
      <p:sp>
        <p:nvSpPr>
          <p:cNvPr id="1199" name="Google Shape;1199;p130"/>
          <p:cNvSpPr txBox="1">
            <a:spLocks noGrp="1"/>
          </p:cNvSpPr>
          <p:nvPr>
            <p:ph type="title"/>
          </p:nvPr>
        </p:nvSpPr>
        <p:spPr>
          <a:xfrm>
            <a:off x="457200" y="277812"/>
            <a:ext cx="8291512" cy="576262"/>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3600"/>
              <a:buFont typeface="Times New Roman"/>
              <a:buNone/>
            </a:pPr>
            <a:r>
              <a:rPr lang="en-US" sz="3600" b="0" i="0" u="none">
                <a:solidFill>
                  <a:schemeClr val="dk1"/>
                </a:solidFill>
                <a:latin typeface="Times New Roman"/>
                <a:ea typeface="Times New Roman"/>
                <a:cs typeface="Times New Roman"/>
                <a:sym typeface="Times New Roman"/>
              </a:rPr>
              <a:t>Algorithm for Process P</a:t>
            </a:r>
            <a:r>
              <a:rPr lang="en-US" sz="3600" b="0" i="0" u="none" baseline="-25000">
                <a:solidFill>
                  <a:srgbClr val="0000FF"/>
                </a:solidFill>
                <a:latin typeface="Times New Roman"/>
                <a:ea typeface="Times New Roman"/>
                <a:cs typeface="Times New Roman"/>
                <a:sym typeface="Times New Roman"/>
              </a:rPr>
              <a:t>i</a:t>
            </a:r>
            <a:endParaRPr/>
          </a:p>
        </p:txBody>
      </p:sp>
      <p:sp>
        <p:nvSpPr>
          <p:cNvPr id="1200" name="Google Shape;1200;p130"/>
          <p:cNvSpPr txBox="1">
            <a:spLocks noGrp="1"/>
          </p:cNvSpPr>
          <p:nvPr>
            <p:ph type="body" idx="1"/>
          </p:nvPr>
        </p:nvSpPr>
        <p:spPr>
          <a:xfrm>
            <a:off x="820737" y="1311275"/>
            <a:ext cx="7742237" cy="4770437"/>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rgbClr val="000000"/>
              </a:buClr>
              <a:buSzPts val="2400"/>
              <a:buFont typeface="Arial"/>
              <a:buNone/>
            </a:pPr>
            <a:r>
              <a:rPr lang="en-US" sz="2400" b="1" i="0" u="none" dirty="0">
                <a:solidFill>
                  <a:srgbClr val="000000"/>
                </a:solidFill>
                <a:latin typeface="Courier New"/>
                <a:ea typeface="Courier New"/>
                <a:cs typeface="Courier New"/>
                <a:sym typeface="Courier New"/>
              </a:rPr>
              <a:t>	</a:t>
            </a:r>
            <a:r>
              <a:rPr lang="en-US" sz="1600" b="1" i="0" u="none" dirty="0">
                <a:solidFill>
                  <a:srgbClr val="000000"/>
                </a:solidFill>
                <a:latin typeface="Courier New"/>
                <a:ea typeface="Courier New"/>
                <a:cs typeface="Courier New"/>
                <a:sym typeface="Courier New"/>
              </a:rPr>
              <a:t>do { </a:t>
            </a:r>
            <a:endParaRPr dirty="0"/>
          </a:p>
          <a:p>
            <a:pPr marL="342900" marR="0" lvl="0" indent="-342900" algn="l" rtl="0">
              <a:lnSpc>
                <a:spcPct val="100000"/>
              </a:lnSpc>
              <a:spcBef>
                <a:spcPts val="320"/>
              </a:spcBef>
              <a:spcAft>
                <a:spcPts val="0"/>
              </a:spcAft>
              <a:buClr>
                <a:srgbClr val="000000"/>
              </a:buClr>
              <a:buSzPts val="1600"/>
              <a:buFont typeface="Arial"/>
              <a:buNone/>
            </a:pPr>
            <a:r>
              <a:rPr lang="en-US" sz="1600" b="1" i="0" u="none" dirty="0">
                <a:solidFill>
                  <a:srgbClr val="000000"/>
                </a:solidFill>
                <a:latin typeface="Courier New"/>
                <a:ea typeface="Courier New"/>
                <a:cs typeface="Courier New"/>
                <a:sym typeface="Courier New"/>
              </a:rPr>
              <a:t>		</a:t>
            </a:r>
            <a:endParaRPr dirty="0"/>
          </a:p>
          <a:p>
            <a:pPr marL="342900" marR="0" lvl="0" indent="-342900" algn="l" rtl="0">
              <a:lnSpc>
                <a:spcPct val="100000"/>
              </a:lnSpc>
              <a:spcBef>
                <a:spcPts val="320"/>
              </a:spcBef>
              <a:spcAft>
                <a:spcPts val="0"/>
              </a:spcAft>
              <a:buClr>
                <a:srgbClr val="000000"/>
              </a:buClr>
              <a:buSzPts val="1600"/>
              <a:buFont typeface="Arial"/>
              <a:buNone/>
            </a:pPr>
            <a:r>
              <a:rPr lang="en-US" sz="1600" b="1" i="0" u="none" dirty="0">
                <a:solidFill>
                  <a:srgbClr val="000000"/>
                </a:solidFill>
                <a:latin typeface="Courier New"/>
                <a:ea typeface="Courier New"/>
                <a:cs typeface="Courier New"/>
                <a:sym typeface="Courier New"/>
              </a:rPr>
              <a:t>		while (turn == j); </a:t>
            </a:r>
            <a:endParaRPr dirty="0"/>
          </a:p>
          <a:p>
            <a:pPr marL="342900" marR="0" lvl="0" indent="-342900" algn="l" rtl="0">
              <a:lnSpc>
                <a:spcPct val="100000"/>
              </a:lnSpc>
              <a:spcBef>
                <a:spcPts val="80"/>
              </a:spcBef>
              <a:spcAft>
                <a:spcPts val="0"/>
              </a:spcAft>
              <a:buClr>
                <a:schemeClr val="dk1"/>
              </a:buClr>
              <a:buSzPts val="400"/>
              <a:buFont typeface="Arial"/>
              <a:buNone/>
            </a:pPr>
            <a:endParaRPr sz="400" b="1" i="0" u="none" dirty="0">
              <a:solidFill>
                <a:srgbClr val="000000"/>
              </a:solidFill>
              <a:latin typeface="Courier New"/>
              <a:ea typeface="Courier New"/>
              <a:cs typeface="Courier New"/>
              <a:sym typeface="Courier New"/>
            </a:endParaRPr>
          </a:p>
          <a:p>
            <a:pPr marL="342900" marR="0" lvl="0" indent="-342900" algn="l" rtl="0">
              <a:lnSpc>
                <a:spcPct val="100000"/>
              </a:lnSpc>
              <a:spcBef>
                <a:spcPts val="320"/>
              </a:spcBef>
              <a:spcAft>
                <a:spcPts val="0"/>
              </a:spcAft>
              <a:buClr>
                <a:srgbClr val="000000"/>
              </a:buClr>
              <a:buSzPts val="1600"/>
              <a:buFont typeface="Arial"/>
              <a:buNone/>
            </a:pPr>
            <a:r>
              <a:rPr lang="en-US" sz="1600" b="1" i="0" u="none" dirty="0">
                <a:solidFill>
                  <a:srgbClr val="000000"/>
                </a:solidFill>
                <a:latin typeface="Courier New"/>
                <a:ea typeface="Courier New"/>
                <a:cs typeface="Courier New"/>
                <a:sym typeface="Courier New"/>
              </a:rPr>
              <a:t>			critical section </a:t>
            </a:r>
            <a:endParaRPr dirty="0"/>
          </a:p>
          <a:p>
            <a:pPr marL="342900" marR="0" lvl="0" indent="-342900" algn="l" rtl="0">
              <a:lnSpc>
                <a:spcPct val="100000"/>
              </a:lnSpc>
              <a:spcBef>
                <a:spcPts val="320"/>
              </a:spcBef>
              <a:spcAft>
                <a:spcPts val="0"/>
              </a:spcAft>
              <a:buClr>
                <a:srgbClr val="000000"/>
              </a:buClr>
              <a:buSzPts val="1600"/>
              <a:buFont typeface="Arial"/>
              <a:buNone/>
            </a:pPr>
            <a:r>
              <a:rPr lang="en-US" sz="1600" b="1" i="0" u="none" dirty="0">
                <a:solidFill>
                  <a:srgbClr val="000000"/>
                </a:solidFill>
                <a:latin typeface="Courier New"/>
                <a:ea typeface="Courier New"/>
                <a:cs typeface="Courier New"/>
                <a:sym typeface="Courier New"/>
              </a:rPr>
              <a:t>		turn = j; </a:t>
            </a:r>
            <a:endParaRPr dirty="0"/>
          </a:p>
          <a:p>
            <a:pPr marL="342900" marR="0" lvl="0" indent="-342900" algn="l" rtl="0">
              <a:lnSpc>
                <a:spcPct val="100000"/>
              </a:lnSpc>
              <a:spcBef>
                <a:spcPts val="80"/>
              </a:spcBef>
              <a:spcAft>
                <a:spcPts val="0"/>
              </a:spcAft>
              <a:buClr>
                <a:schemeClr val="dk1"/>
              </a:buClr>
              <a:buSzPts val="400"/>
              <a:buFont typeface="Arial"/>
              <a:buNone/>
            </a:pPr>
            <a:endParaRPr sz="400" b="1" i="0" u="none" dirty="0">
              <a:solidFill>
                <a:srgbClr val="000000"/>
              </a:solidFill>
              <a:latin typeface="Courier New"/>
              <a:ea typeface="Courier New"/>
              <a:cs typeface="Courier New"/>
              <a:sym typeface="Courier New"/>
            </a:endParaRPr>
          </a:p>
          <a:p>
            <a:pPr marL="342900" marR="0" lvl="0" indent="-342900" algn="l" rtl="0">
              <a:lnSpc>
                <a:spcPct val="100000"/>
              </a:lnSpc>
              <a:spcBef>
                <a:spcPts val="320"/>
              </a:spcBef>
              <a:spcAft>
                <a:spcPts val="0"/>
              </a:spcAft>
              <a:buClr>
                <a:srgbClr val="000000"/>
              </a:buClr>
              <a:buSzPts val="1600"/>
              <a:buFont typeface="Arial"/>
              <a:buNone/>
            </a:pPr>
            <a:r>
              <a:rPr lang="en-US" sz="1600" b="1" i="0" u="none" dirty="0">
                <a:solidFill>
                  <a:srgbClr val="000000"/>
                </a:solidFill>
                <a:latin typeface="Courier New"/>
                <a:ea typeface="Courier New"/>
                <a:cs typeface="Courier New"/>
                <a:sym typeface="Courier New"/>
              </a:rPr>
              <a:t>			remainder section </a:t>
            </a:r>
            <a:endParaRPr dirty="0"/>
          </a:p>
          <a:p>
            <a:pPr marL="342900" marR="0" lvl="0" indent="-342900" algn="l" rtl="0">
              <a:lnSpc>
                <a:spcPct val="100000"/>
              </a:lnSpc>
              <a:spcBef>
                <a:spcPts val="320"/>
              </a:spcBef>
              <a:spcAft>
                <a:spcPts val="0"/>
              </a:spcAft>
              <a:buClr>
                <a:srgbClr val="000000"/>
              </a:buClr>
              <a:buSzPts val="1600"/>
              <a:buFont typeface="Arial"/>
              <a:buNone/>
            </a:pPr>
            <a:r>
              <a:rPr lang="en-US" sz="1600" b="1" i="0" u="none" dirty="0">
                <a:solidFill>
                  <a:srgbClr val="000000"/>
                </a:solidFill>
                <a:latin typeface="Courier New"/>
                <a:ea typeface="Courier New"/>
                <a:cs typeface="Courier New"/>
                <a:sym typeface="Courier New"/>
              </a:rPr>
              <a:t>	 } while (true); </a:t>
            </a:r>
            <a:endParaRPr dirty="0"/>
          </a:p>
          <a:p>
            <a:pPr marL="342900" marR="0" lvl="0" indent="-241300" algn="l" rtl="0">
              <a:spcBef>
                <a:spcPts val="320"/>
              </a:spcBef>
              <a:spcAft>
                <a:spcPts val="0"/>
              </a:spcAft>
              <a:buClr>
                <a:schemeClr val="dk1"/>
              </a:buClr>
              <a:buSzPts val="1600"/>
              <a:buFont typeface="Arial"/>
              <a:buNone/>
            </a:pPr>
            <a:endParaRPr sz="1600" b="1" i="0" u="none" dirty="0">
              <a:solidFill>
                <a:srgbClr val="000000"/>
              </a:solidFill>
              <a:latin typeface="Courier New"/>
              <a:ea typeface="Courier New"/>
              <a:cs typeface="Courier New"/>
              <a:sym typeface="Courier New"/>
            </a:endParaRPr>
          </a:p>
        </p:txBody>
      </p:sp>
      <p:sp>
        <p:nvSpPr>
          <p:cNvPr id="1201" name="Google Shape;1201;p130"/>
          <p:cNvSpPr txBox="1"/>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898989"/>
              </a:buClr>
              <a:buSzPts val="1200"/>
              <a:buFont typeface="Times New Roman"/>
              <a:buNone/>
            </a:pPr>
            <a:r>
              <a:rPr lang="en-US" sz="1200" b="0" i="0" u="none">
                <a:solidFill>
                  <a:srgbClr val="898989"/>
                </a:solidFill>
                <a:latin typeface="Times New Roman"/>
                <a:ea typeface="Times New Roman"/>
                <a:cs typeface="Times New Roman"/>
                <a:sym typeface="Times New Roman"/>
              </a:rPr>
              <a:t>*</a:t>
            </a:r>
            <a:endParaRPr/>
          </a:p>
        </p:txBody>
      </p:sp>
      <p:sp>
        <p:nvSpPr>
          <p:cNvPr id="1202" name="Google Shape;1202;p130"/>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Sigmar One"/>
              <a:buNone/>
            </a:pPr>
            <a:fld id="{00000000-1234-1234-1234-123412341234}" type="slidenum">
              <a:rPr lang="en-US" sz="1200" b="0" i="0" u="none">
                <a:solidFill>
                  <a:srgbClr val="898989"/>
                </a:solidFill>
                <a:latin typeface="Sigmar One"/>
                <a:ea typeface="Sigmar One"/>
                <a:cs typeface="Sigmar One"/>
                <a:sym typeface="Sigmar One"/>
              </a:rPr>
              <a:t>117</a:t>
            </a:fld>
            <a:endParaRPr/>
          </a:p>
        </p:txBody>
      </p:sp>
      <p:sp>
        <p:nvSpPr>
          <p:cNvPr id="1203" name="Google Shape;1203;p130"/>
          <p:cNvSpPr txBox="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898989"/>
              </a:buClr>
              <a:buSzPts val="1200"/>
              <a:buFont typeface="Kaushan Script"/>
              <a:buNone/>
            </a:pPr>
            <a:r>
              <a:rPr lang="en-US" sz="1200" b="0" i="0" u="none">
                <a:solidFill>
                  <a:srgbClr val="898989"/>
                </a:solidFill>
                <a:latin typeface="Kaushan Script"/>
                <a:ea typeface="Kaushan Script"/>
                <a:cs typeface="Kaushan Script"/>
                <a:sym typeface="Kaushan Script"/>
              </a:rPr>
              <a:t>21CSC202J Operating Systems UNIT 2</a:t>
            </a:r>
            <a:endParaRP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1208"/>
        <p:cNvGrpSpPr/>
        <p:nvPr/>
      </p:nvGrpSpPr>
      <p:grpSpPr>
        <a:xfrm>
          <a:off x="0" y="0"/>
          <a:ext cx="0" cy="0"/>
          <a:chOff x="0" y="0"/>
          <a:chExt cx="0" cy="0"/>
        </a:xfrm>
      </p:grpSpPr>
      <p:sp>
        <p:nvSpPr>
          <p:cNvPr id="1209" name="Google Shape;1209;p131"/>
          <p:cNvSpPr txBox="1">
            <a:spLocks noGrp="1"/>
          </p:cNvSpPr>
          <p:nvPr>
            <p:ph type="title"/>
          </p:nvPr>
        </p:nvSpPr>
        <p:spPr>
          <a:xfrm>
            <a:off x="695325" y="220662"/>
            <a:ext cx="7724775" cy="576262"/>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3600"/>
              <a:buFont typeface="Times New Roman"/>
              <a:buNone/>
            </a:pPr>
            <a:r>
              <a:rPr lang="en-US" sz="3600" b="0" i="0" u="none">
                <a:solidFill>
                  <a:schemeClr val="dk1"/>
                </a:solidFill>
                <a:latin typeface="Times New Roman"/>
                <a:ea typeface="Times New Roman"/>
                <a:cs typeface="Times New Roman"/>
                <a:sym typeface="Times New Roman"/>
              </a:rPr>
              <a:t>Solution to Critical-Section Problem</a:t>
            </a:r>
            <a:endParaRPr/>
          </a:p>
        </p:txBody>
      </p:sp>
      <p:sp>
        <p:nvSpPr>
          <p:cNvPr id="1210" name="Google Shape;1210;p131"/>
          <p:cNvSpPr txBox="1">
            <a:spLocks noGrp="1"/>
          </p:cNvSpPr>
          <p:nvPr>
            <p:ph type="body" idx="1"/>
          </p:nvPr>
        </p:nvSpPr>
        <p:spPr>
          <a:xfrm>
            <a:off x="381000" y="1166812"/>
            <a:ext cx="8509000" cy="4530725"/>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rgbClr val="000000"/>
              </a:buClr>
              <a:buSzPts val="2200"/>
              <a:buFont typeface="Arial"/>
              <a:buNone/>
            </a:pPr>
            <a:r>
              <a:rPr lang="en-US" sz="2200" b="0" i="0" u="none">
                <a:solidFill>
                  <a:srgbClr val="000000"/>
                </a:solidFill>
                <a:latin typeface="Times New Roman"/>
                <a:ea typeface="Times New Roman"/>
                <a:cs typeface="Times New Roman"/>
                <a:sym typeface="Times New Roman"/>
              </a:rPr>
              <a:t>1.   </a:t>
            </a:r>
            <a:r>
              <a:rPr lang="en-US" sz="2200" b="1" i="0" u="none">
                <a:solidFill>
                  <a:srgbClr val="3366FF"/>
                </a:solidFill>
                <a:latin typeface="Times New Roman"/>
                <a:ea typeface="Times New Roman"/>
                <a:cs typeface="Times New Roman"/>
                <a:sym typeface="Times New Roman"/>
              </a:rPr>
              <a:t>Mutual Exclusion </a:t>
            </a:r>
            <a:r>
              <a:rPr lang="en-US" sz="2200" b="0" i="0" u="none">
                <a:solidFill>
                  <a:schemeClr val="dk1"/>
                </a:solidFill>
                <a:latin typeface="Times New Roman"/>
                <a:ea typeface="Times New Roman"/>
                <a:cs typeface="Times New Roman"/>
                <a:sym typeface="Times New Roman"/>
              </a:rPr>
              <a:t>- If process </a:t>
            </a:r>
            <a:r>
              <a:rPr lang="en-US" sz="2200" b="1" i="1" u="none">
                <a:solidFill>
                  <a:schemeClr val="dk1"/>
                </a:solidFill>
                <a:latin typeface="Times New Roman"/>
                <a:ea typeface="Times New Roman"/>
                <a:cs typeface="Times New Roman"/>
                <a:sym typeface="Times New Roman"/>
              </a:rPr>
              <a:t>P</a:t>
            </a:r>
            <a:r>
              <a:rPr lang="en-US" sz="2200" b="1" i="1" u="none" baseline="-25000">
                <a:solidFill>
                  <a:schemeClr val="dk1"/>
                </a:solidFill>
                <a:latin typeface="Times New Roman"/>
                <a:ea typeface="Times New Roman"/>
                <a:cs typeface="Times New Roman"/>
                <a:sym typeface="Times New Roman"/>
              </a:rPr>
              <a:t>i</a:t>
            </a:r>
            <a:r>
              <a:rPr lang="en-US" sz="2200" b="1" i="0" u="none">
                <a:solidFill>
                  <a:schemeClr val="dk1"/>
                </a:solidFill>
                <a:latin typeface="Times New Roman"/>
                <a:ea typeface="Times New Roman"/>
                <a:cs typeface="Times New Roman"/>
                <a:sym typeface="Times New Roman"/>
              </a:rPr>
              <a:t> </a:t>
            </a:r>
            <a:r>
              <a:rPr lang="en-US" sz="2200" b="0" i="0" u="none">
                <a:solidFill>
                  <a:schemeClr val="dk1"/>
                </a:solidFill>
                <a:latin typeface="Times New Roman"/>
                <a:ea typeface="Times New Roman"/>
                <a:cs typeface="Times New Roman"/>
                <a:sym typeface="Times New Roman"/>
              </a:rPr>
              <a:t>is executing in its critical section, then no other processes can be executing in their critical sections</a:t>
            </a:r>
            <a:endParaRPr/>
          </a:p>
          <a:p>
            <a:pPr marL="342900" marR="0" lvl="0" indent="-342900" algn="l" rtl="0">
              <a:lnSpc>
                <a:spcPct val="100000"/>
              </a:lnSpc>
              <a:spcBef>
                <a:spcPts val="440"/>
              </a:spcBef>
              <a:spcAft>
                <a:spcPts val="0"/>
              </a:spcAft>
              <a:buClr>
                <a:srgbClr val="000000"/>
              </a:buClr>
              <a:buSzPts val="2200"/>
              <a:buFont typeface="Arial"/>
              <a:buNone/>
            </a:pPr>
            <a:r>
              <a:rPr lang="en-US" sz="2200" b="0" i="0" u="none">
                <a:solidFill>
                  <a:srgbClr val="000000"/>
                </a:solidFill>
                <a:latin typeface="Times New Roman"/>
                <a:ea typeface="Times New Roman"/>
                <a:cs typeface="Times New Roman"/>
                <a:sym typeface="Times New Roman"/>
              </a:rPr>
              <a:t>2.   </a:t>
            </a:r>
            <a:r>
              <a:rPr lang="en-US" sz="2200" b="1" i="0" u="none">
                <a:solidFill>
                  <a:srgbClr val="3366FF"/>
                </a:solidFill>
                <a:latin typeface="Times New Roman"/>
                <a:ea typeface="Times New Roman"/>
                <a:cs typeface="Times New Roman"/>
                <a:sym typeface="Times New Roman"/>
              </a:rPr>
              <a:t>Progress</a:t>
            </a:r>
            <a:r>
              <a:rPr lang="en-US" sz="2200" b="1" i="0" u="none">
                <a:solidFill>
                  <a:schemeClr val="dk1"/>
                </a:solidFill>
                <a:latin typeface="Times New Roman"/>
                <a:ea typeface="Times New Roman"/>
                <a:cs typeface="Times New Roman"/>
                <a:sym typeface="Times New Roman"/>
              </a:rPr>
              <a:t> </a:t>
            </a:r>
            <a:r>
              <a:rPr lang="en-US" sz="2200" b="0" i="0" u="none">
                <a:solidFill>
                  <a:schemeClr val="dk1"/>
                </a:solidFill>
                <a:latin typeface="Times New Roman"/>
                <a:ea typeface="Times New Roman"/>
                <a:cs typeface="Times New Roman"/>
                <a:sym typeface="Times New Roman"/>
              </a:rPr>
              <a:t>- If no process is executing in its critical section and there exist some processes that wish to enter their critical section, then the selection of the processes that will enter the critical section next cannot be postponed indefinitely</a:t>
            </a:r>
            <a:endParaRPr/>
          </a:p>
          <a:p>
            <a:pPr marL="342900" marR="0" lvl="0" indent="-342900" algn="l" rtl="0">
              <a:lnSpc>
                <a:spcPct val="100000"/>
              </a:lnSpc>
              <a:spcBef>
                <a:spcPts val="440"/>
              </a:spcBef>
              <a:spcAft>
                <a:spcPts val="0"/>
              </a:spcAft>
              <a:buClr>
                <a:schemeClr val="dk1"/>
              </a:buClr>
              <a:buSzPts val="2200"/>
              <a:buFont typeface="Arial"/>
              <a:buNone/>
            </a:pPr>
            <a:r>
              <a:rPr lang="en-US" sz="2200" b="0" i="0" u="none">
                <a:solidFill>
                  <a:schemeClr val="dk1"/>
                </a:solidFill>
                <a:latin typeface="Times New Roman"/>
                <a:ea typeface="Times New Roman"/>
                <a:cs typeface="Times New Roman"/>
                <a:sym typeface="Times New Roman"/>
              </a:rPr>
              <a:t>3.  </a:t>
            </a:r>
            <a:r>
              <a:rPr lang="en-US" sz="2200" b="1" i="0" u="none">
                <a:solidFill>
                  <a:srgbClr val="3366FF"/>
                </a:solidFill>
                <a:latin typeface="Times New Roman"/>
                <a:ea typeface="Times New Roman"/>
                <a:cs typeface="Times New Roman"/>
                <a:sym typeface="Times New Roman"/>
              </a:rPr>
              <a:t>Bounded Waiting </a:t>
            </a:r>
            <a:r>
              <a:rPr lang="en-US" sz="2200" b="0" i="0" u="none">
                <a:solidFill>
                  <a:schemeClr val="dk1"/>
                </a:solidFill>
                <a:latin typeface="Times New Roman"/>
                <a:ea typeface="Times New Roman"/>
                <a:cs typeface="Times New Roman"/>
                <a:sym typeface="Times New Roman"/>
              </a:rPr>
              <a:t>-  A bound must exist on the number of times that other processes are allowed to enter their critical sections after a process has made a request to enter its critical section and before that request is granted</a:t>
            </a:r>
            <a:endParaRPr/>
          </a:p>
          <a:p>
            <a:pPr marL="795337" marR="0" lvl="1" indent="-338137" algn="l" rtl="0">
              <a:lnSpc>
                <a:spcPct val="100000"/>
              </a:lnSpc>
              <a:spcBef>
                <a:spcPts val="440"/>
              </a:spcBef>
              <a:spcAft>
                <a:spcPts val="0"/>
              </a:spcAft>
              <a:buClr>
                <a:schemeClr val="dk1"/>
              </a:buClr>
              <a:buSzPts val="2750"/>
              <a:buFont typeface="Noto Sans Symbols"/>
              <a:buChar char="⚫"/>
            </a:pPr>
            <a:r>
              <a:rPr lang="en-US" sz="2200" b="0" i="0" u="none" strike="noStrike" cap="none">
                <a:solidFill>
                  <a:schemeClr val="dk1"/>
                </a:solidFill>
                <a:latin typeface="Times New Roman"/>
                <a:ea typeface="Times New Roman"/>
                <a:cs typeface="Times New Roman"/>
                <a:sym typeface="Times New Roman"/>
              </a:rPr>
              <a:t>Assume that each process executes at a nonzero speed </a:t>
            </a:r>
            <a:endParaRPr/>
          </a:p>
          <a:p>
            <a:pPr marL="795337" marR="0" lvl="1" indent="-338137" algn="l" rtl="0">
              <a:lnSpc>
                <a:spcPct val="100000"/>
              </a:lnSpc>
              <a:spcBef>
                <a:spcPts val="440"/>
              </a:spcBef>
              <a:spcAft>
                <a:spcPts val="0"/>
              </a:spcAft>
              <a:buClr>
                <a:schemeClr val="dk1"/>
              </a:buClr>
              <a:buSzPts val="2750"/>
              <a:buFont typeface="Noto Sans Symbols"/>
              <a:buChar char="⚫"/>
            </a:pPr>
            <a:r>
              <a:rPr lang="en-US" sz="2200" b="0" i="0" u="none" strike="noStrike" cap="none">
                <a:solidFill>
                  <a:schemeClr val="dk1"/>
                </a:solidFill>
                <a:latin typeface="Times New Roman"/>
                <a:ea typeface="Times New Roman"/>
                <a:cs typeface="Times New Roman"/>
                <a:sym typeface="Times New Roman"/>
              </a:rPr>
              <a:t>No assumption concerning </a:t>
            </a:r>
            <a:r>
              <a:rPr lang="en-US" sz="2200" b="1" i="0" u="none" strike="noStrike" cap="none">
                <a:solidFill>
                  <a:srgbClr val="3366FF"/>
                </a:solidFill>
                <a:latin typeface="Times New Roman"/>
                <a:ea typeface="Times New Roman"/>
                <a:cs typeface="Times New Roman"/>
                <a:sym typeface="Times New Roman"/>
              </a:rPr>
              <a:t>relative speed </a:t>
            </a:r>
            <a:r>
              <a:rPr lang="en-US" sz="2200" b="0" i="0" u="none" strike="noStrike" cap="none">
                <a:solidFill>
                  <a:schemeClr val="dk1"/>
                </a:solidFill>
                <a:latin typeface="Times New Roman"/>
                <a:ea typeface="Times New Roman"/>
                <a:cs typeface="Times New Roman"/>
                <a:sym typeface="Times New Roman"/>
              </a:rPr>
              <a:t>of the</a:t>
            </a:r>
            <a:r>
              <a:rPr lang="en-US" sz="2200" b="1" i="0" u="none" strike="noStrike" cap="none">
                <a:solidFill>
                  <a:schemeClr val="dk1"/>
                </a:solidFill>
                <a:latin typeface="Times New Roman"/>
                <a:ea typeface="Times New Roman"/>
                <a:cs typeface="Times New Roman"/>
                <a:sym typeface="Times New Roman"/>
              </a:rPr>
              <a:t> </a:t>
            </a:r>
            <a:r>
              <a:rPr lang="en-US" sz="2200" b="1" i="1" u="none" strike="noStrike" cap="none">
                <a:solidFill>
                  <a:srgbClr val="000000"/>
                </a:solidFill>
                <a:latin typeface="Times New Roman"/>
                <a:ea typeface="Times New Roman"/>
                <a:cs typeface="Times New Roman"/>
                <a:sym typeface="Times New Roman"/>
              </a:rPr>
              <a:t>n</a:t>
            </a:r>
            <a:r>
              <a:rPr lang="en-US" sz="2200" b="1" i="0" u="none" strike="noStrike" cap="none">
                <a:solidFill>
                  <a:srgbClr val="000000"/>
                </a:solidFill>
                <a:latin typeface="Times New Roman"/>
                <a:ea typeface="Times New Roman"/>
                <a:cs typeface="Times New Roman"/>
                <a:sym typeface="Times New Roman"/>
              </a:rPr>
              <a:t> </a:t>
            </a:r>
            <a:r>
              <a:rPr lang="en-US" sz="2200" b="0" i="0" u="none" strike="noStrike" cap="none">
                <a:solidFill>
                  <a:schemeClr val="dk1"/>
                </a:solidFill>
                <a:latin typeface="Times New Roman"/>
                <a:ea typeface="Times New Roman"/>
                <a:cs typeface="Times New Roman"/>
                <a:sym typeface="Times New Roman"/>
              </a:rPr>
              <a:t>processes</a:t>
            </a:r>
            <a:endParaRPr/>
          </a:p>
        </p:txBody>
      </p:sp>
      <p:sp>
        <p:nvSpPr>
          <p:cNvPr id="1211" name="Google Shape;1211;p131"/>
          <p:cNvSpPr txBox="1"/>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898989"/>
              </a:buClr>
              <a:buSzPts val="1200"/>
              <a:buFont typeface="Times New Roman"/>
              <a:buNone/>
            </a:pPr>
            <a:r>
              <a:rPr lang="en-US" sz="1200" b="0" i="0" u="none">
                <a:solidFill>
                  <a:srgbClr val="898989"/>
                </a:solidFill>
                <a:latin typeface="Times New Roman"/>
                <a:ea typeface="Times New Roman"/>
                <a:cs typeface="Times New Roman"/>
                <a:sym typeface="Times New Roman"/>
              </a:rPr>
              <a:t>*</a:t>
            </a:r>
            <a:endParaRPr/>
          </a:p>
        </p:txBody>
      </p:sp>
      <p:sp>
        <p:nvSpPr>
          <p:cNvPr id="1212" name="Google Shape;1212;p131"/>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Sigmar One"/>
              <a:buNone/>
            </a:pPr>
            <a:fld id="{00000000-1234-1234-1234-123412341234}" type="slidenum">
              <a:rPr lang="en-US" sz="1200" b="0" i="0" u="none">
                <a:solidFill>
                  <a:srgbClr val="898989"/>
                </a:solidFill>
                <a:latin typeface="Sigmar One"/>
                <a:ea typeface="Sigmar One"/>
                <a:cs typeface="Sigmar One"/>
                <a:sym typeface="Sigmar One"/>
              </a:rPr>
              <a:t>118</a:t>
            </a:fld>
            <a:endParaRPr/>
          </a:p>
        </p:txBody>
      </p:sp>
      <p:sp>
        <p:nvSpPr>
          <p:cNvPr id="1213" name="Google Shape;1213;p131"/>
          <p:cNvSpPr txBox="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898989"/>
              </a:buClr>
              <a:buSzPts val="1200"/>
              <a:buFont typeface="Kaushan Script"/>
              <a:buNone/>
            </a:pPr>
            <a:r>
              <a:rPr lang="en-US" sz="1200" b="0" i="0" u="none">
                <a:solidFill>
                  <a:srgbClr val="898989"/>
                </a:solidFill>
                <a:latin typeface="Kaushan Script"/>
                <a:ea typeface="Kaushan Script"/>
                <a:cs typeface="Kaushan Script"/>
                <a:sym typeface="Kaushan Script"/>
              </a:rPr>
              <a:t>21CSC202J Operating Systems UNIT 2</a:t>
            </a:r>
            <a:endParaRP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1218"/>
        <p:cNvGrpSpPr/>
        <p:nvPr/>
      </p:nvGrpSpPr>
      <p:grpSpPr>
        <a:xfrm>
          <a:off x="0" y="0"/>
          <a:ext cx="0" cy="0"/>
          <a:chOff x="0" y="0"/>
          <a:chExt cx="0" cy="0"/>
        </a:xfrm>
      </p:grpSpPr>
      <p:sp>
        <p:nvSpPr>
          <p:cNvPr id="1219" name="Google Shape;1219;p132"/>
          <p:cNvSpPr txBox="1">
            <a:spLocks noGrp="1"/>
          </p:cNvSpPr>
          <p:nvPr>
            <p:ph type="title"/>
          </p:nvPr>
        </p:nvSpPr>
        <p:spPr>
          <a:xfrm>
            <a:off x="479425" y="354012"/>
            <a:ext cx="7724775" cy="576262"/>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3600"/>
              <a:buFont typeface="Times New Roman"/>
              <a:buNone/>
            </a:pPr>
            <a:r>
              <a:rPr lang="en-US" sz="3600" b="0" i="0" u="none">
                <a:solidFill>
                  <a:schemeClr val="dk1"/>
                </a:solidFill>
                <a:latin typeface="Times New Roman"/>
                <a:ea typeface="Times New Roman"/>
                <a:cs typeface="Times New Roman"/>
                <a:sym typeface="Times New Roman"/>
              </a:rPr>
              <a:t>Critical-Section Handling in OS </a:t>
            </a:r>
            <a:endParaRPr/>
          </a:p>
        </p:txBody>
      </p:sp>
      <p:sp>
        <p:nvSpPr>
          <p:cNvPr id="1220" name="Google Shape;1220;p132"/>
          <p:cNvSpPr txBox="1">
            <a:spLocks noGrp="1"/>
          </p:cNvSpPr>
          <p:nvPr>
            <p:ph type="body" idx="1"/>
          </p:nvPr>
        </p:nvSpPr>
        <p:spPr>
          <a:xfrm>
            <a:off x="768350" y="1103312"/>
            <a:ext cx="7885112" cy="4530725"/>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2400"/>
              <a:buFont typeface="Arial"/>
              <a:buNone/>
            </a:pPr>
            <a:r>
              <a:rPr lang="en-US" sz="2400" b="0" i="0" u="none">
                <a:solidFill>
                  <a:schemeClr val="dk1"/>
                </a:solidFill>
                <a:latin typeface="Times New Roman"/>
                <a:ea typeface="Times New Roman"/>
                <a:cs typeface="Times New Roman"/>
                <a:sym typeface="Times New Roman"/>
              </a:rPr>
              <a:t>     Two approaches depending on if kernel is preemptive or non-  preemptive </a:t>
            </a:r>
            <a:endParaRPr/>
          </a:p>
          <a:p>
            <a:pPr marL="795337" marR="0" lvl="1" indent="-338137" algn="l" rtl="0">
              <a:lnSpc>
                <a:spcPct val="100000"/>
              </a:lnSpc>
              <a:spcBef>
                <a:spcPts val="480"/>
              </a:spcBef>
              <a:spcAft>
                <a:spcPts val="0"/>
              </a:spcAft>
              <a:buClr>
                <a:srgbClr val="3366FF"/>
              </a:buClr>
              <a:buSzPts val="3000"/>
              <a:buFont typeface="Arial"/>
              <a:buChar char="–"/>
            </a:pPr>
            <a:r>
              <a:rPr lang="en-US" sz="2400" b="1" i="0" u="none" strike="noStrike" cap="none">
                <a:solidFill>
                  <a:srgbClr val="3366FF"/>
                </a:solidFill>
                <a:latin typeface="Times New Roman"/>
                <a:ea typeface="Times New Roman"/>
                <a:cs typeface="Times New Roman"/>
                <a:sym typeface="Times New Roman"/>
              </a:rPr>
              <a:t>Preemptive</a:t>
            </a:r>
            <a:r>
              <a:rPr lang="en-US" sz="1400" b="0" i="0" u="none" strike="noStrike" cap="none">
                <a:solidFill>
                  <a:schemeClr val="dk1"/>
                </a:solidFill>
                <a:latin typeface="Times New Roman"/>
                <a:ea typeface="Times New Roman"/>
                <a:cs typeface="Times New Roman"/>
                <a:sym typeface="Times New Roman"/>
              </a:rPr>
              <a:t> </a:t>
            </a:r>
            <a:r>
              <a:rPr lang="en-US" sz="2400" b="0" i="0" u="none" strike="noStrike" cap="none">
                <a:solidFill>
                  <a:schemeClr val="dk1"/>
                </a:solidFill>
                <a:latin typeface="Times New Roman"/>
                <a:ea typeface="Times New Roman"/>
                <a:cs typeface="Times New Roman"/>
                <a:sym typeface="Times New Roman"/>
              </a:rPr>
              <a:t>– allows preemption of process when running in kernel mode</a:t>
            </a:r>
            <a:endParaRPr/>
          </a:p>
          <a:p>
            <a:pPr marL="795337" marR="0" lvl="1" indent="-338137" algn="l" rtl="0">
              <a:lnSpc>
                <a:spcPct val="100000"/>
              </a:lnSpc>
              <a:spcBef>
                <a:spcPts val="480"/>
              </a:spcBef>
              <a:spcAft>
                <a:spcPts val="0"/>
              </a:spcAft>
              <a:buClr>
                <a:srgbClr val="3366FF"/>
              </a:buClr>
              <a:buSzPts val="3000"/>
              <a:buFont typeface="Arial"/>
              <a:buChar char="–"/>
            </a:pPr>
            <a:r>
              <a:rPr lang="en-US" sz="2400" b="1" i="0" u="none" strike="noStrike" cap="none">
                <a:solidFill>
                  <a:srgbClr val="3366FF"/>
                </a:solidFill>
                <a:latin typeface="Times New Roman"/>
                <a:ea typeface="Times New Roman"/>
                <a:cs typeface="Times New Roman"/>
                <a:sym typeface="Times New Roman"/>
              </a:rPr>
              <a:t>Non-preemptive </a:t>
            </a:r>
            <a:r>
              <a:rPr lang="en-US" sz="2400" b="0" i="0" u="none" strike="noStrike" cap="none">
                <a:solidFill>
                  <a:schemeClr val="dk1"/>
                </a:solidFill>
                <a:latin typeface="Times New Roman"/>
                <a:ea typeface="Times New Roman"/>
                <a:cs typeface="Times New Roman"/>
                <a:sym typeface="Times New Roman"/>
              </a:rPr>
              <a:t>– runs until exits kernel mode, blocks, or voluntarily yields CPU</a:t>
            </a:r>
            <a:endParaRPr/>
          </a:p>
          <a:p>
            <a:pPr marL="996950" marR="0" lvl="2" indent="-198437" algn="l" rtl="0">
              <a:lnSpc>
                <a:spcPct val="100000"/>
              </a:lnSpc>
              <a:spcBef>
                <a:spcPts val="480"/>
              </a:spcBef>
              <a:spcAft>
                <a:spcPts val="0"/>
              </a:spcAft>
              <a:buClr>
                <a:schemeClr val="dk1"/>
              </a:buClr>
              <a:buSzPts val="3000"/>
              <a:buFont typeface="Arial"/>
              <a:buChar char="•"/>
            </a:pPr>
            <a:r>
              <a:rPr lang="en-US" sz="2400" b="0" i="0" u="none" strike="noStrike" cap="none">
                <a:solidFill>
                  <a:schemeClr val="dk1"/>
                </a:solidFill>
                <a:latin typeface="Times New Roman"/>
                <a:ea typeface="Times New Roman"/>
                <a:cs typeface="Times New Roman"/>
                <a:sym typeface="Times New Roman"/>
              </a:rPr>
              <a:t>Essentially free of race conditions in kernel mode</a:t>
            </a:r>
            <a:endParaRPr/>
          </a:p>
        </p:txBody>
      </p:sp>
      <p:sp>
        <p:nvSpPr>
          <p:cNvPr id="1221" name="Google Shape;1221;p132"/>
          <p:cNvSpPr txBox="1"/>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898989"/>
              </a:buClr>
              <a:buSzPts val="1200"/>
              <a:buFont typeface="Times New Roman"/>
              <a:buNone/>
            </a:pPr>
            <a:r>
              <a:rPr lang="en-US" sz="1200" b="0" i="0" u="none">
                <a:solidFill>
                  <a:srgbClr val="898989"/>
                </a:solidFill>
                <a:latin typeface="Times New Roman"/>
                <a:ea typeface="Times New Roman"/>
                <a:cs typeface="Times New Roman"/>
                <a:sym typeface="Times New Roman"/>
              </a:rPr>
              <a:t>*</a:t>
            </a:r>
            <a:endParaRPr/>
          </a:p>
        </p:txBody>
      </p:sp>
      <p:sp>
        <p:nvSpPr>
          <p:cNvPr id="1222" name="Google Shape;1222;p132"/>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Sigmar One"/>
              <a:buNone/>
            </a:pPr>
            <a:fld id="{00000000-1234-1234-1234-123412341234}" type="slidenum">
              <a:rPr lang="en-US" sz="1200" b="0" i="0" u="none">
                <a:solidFill>
                  <a:srgbClr val="898989"/>
                </a:solidFill>
                <a:latin typeface="Sigmar One"/>
                <a:ea typeface="Sigmar One"/>
                <a:cs typeface="Sigmar One"/>
                <a:sym typeface="Sigmar One"/>
              </a:rPr>
              <a:t>119</a:t>
            </a:fld>
            <a:endParaRPr/>
          </a:p>
        </p:txBody>
      </p:sp>
      <p:sp>
        <p:nvSpPr>
          <p:cNvPr id="1223" name="Google Shape;1223;p132"/>
          <p:cNvSpPr txBox="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898989"/>
              </a:buClr>
              <a:buSzPts val="1200"/>
              <a:buFont typeface="Kaushan Script"/>
              <a:buNone/>
            </a:pPr>
            <a:r>
              <a:rPr lang="en-US" sz="1200" b="0" i="0" u="none">
                <a:solidFill>
                  <a:srgbClr val="898989"/>
                </a:solidFill>
                <a:latin typeface="Kaushan Script"/>
                <a:ea typeface="Kaushan Script"/>
                <a:cs typeface="Kaushan Script"/>
                <a:sym typeface="Kaushan Script"/>
              </a:rPr>
              <a:t>21CSC202J Operating Systems UNIT 2</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25"/>
          <p:cNvSpPr txBox="1">
            <a:spLocks noGrp="1"/>
          </p:cNvSpPr>
          <p:nvPr>
            <p:ph type="title"/>
          </p:nvPr>
        </p:nvSpPr>
        <p:spPr>
          <a:xfrm>
            <a:off x="960437" y="144462"/>
            <a:ext cx="8229600" cy="576262"/>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3600"/>
              <a:buFont typeface="Times New Roman"/>
              <a:buNone/>
            </a:pPr>
            <a:r>
              <a:rPr lang="en-US" sz="3600" b="0" i="0" u="none">
                <a:solidFill>
                  <a:schemeClr val="dk1"/>
                </a:solidFill>
                <a:latin typeface="Times New Roman"/>
                <a:ea typeface="Times New Roman"/>
                <a:cs typeface="Times New Roman"/>
                <a:sym typeface="Times New Roman"/>
              </a:rPr>
              <a:t>Process Representation in Linux</a:t>
            </a:r>
            <a:endParaRPr/>
          </a:p>
        </p:txBody>
      </p:sp>
      <p:sp>
        <p:nvSpPr>
          <p:cNvPr id="198" name="Google Shape;198;p25"/>
          <p:cNvSpPr txBox="1">
            <a:spLocks noGrp="1"/>
          </p:cNvSpPr>
          <p:nvPr>
            <p:ph type="body" idx="1"/>
          </p:nvPr>
        </p:nvSpPr>
        <p:spPr>
          <a:xfrm>
            <a:off x="457200" y="1600200"/>
            <a:ext cx="8229600" cy="4525962"/>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2400"/>
              <a:buFont typeface="Arial"/>
              <a:buNone/>
            </a:pPr>
            <a:r>
              <a:rPr lang="en-US" sz="2400" b="0" i="0" u="none" strike="noStrike" cap="none">
                <a:solidFill>
                  <a:schemeClr val="dk1"/>
                </a:solidFill>
                <a:latin typeface="Times New Roman"/>
                <a:ea typeface="Times New Roman"/>
                <a:cs typeface="Times New Roman"/>
                <a:sym typeface="Times New Roman"/>
              </a:rPr>
              <a:t>Represented by the C structure </a:t>
            </a:r>
            <a:r>
              <a:rPr lang="en-US" sz="2400" b="0" i="0" u="none" strike="noStrike" cap="none">
                <a:solidFill>
                  <a:schemeClr val="dk1"/>
                </a:solidFill>
                <a:latin typeface="Courier New"/>
                <a:ea typeface="Courier New"/>
                <a:cs typeface="Courier New"/>
                <a:sym typeface="Courier New"/>
              </a:rPr>
              <a:t>task_struct</a:t>
            </a:r>
            <a:endParaRPr/>
          </a:p>
          <a:p>
            <a:pPr marL="342900" marR="0" lvl="0" indent="-342900" algn="l" rtl="0">
              <a:lnSpc>
                <a:spcPct val="100000"/>
              </a:lnSpc>
              <a:spcBef>
                <a:spcPts val="480"/>
              </a:spcBef>
              <a:spcAft>
                <a:spcPts val="0"/>
              </a:spcAft>
              <a:buClr>
                <a:schemeClr val="dk1"/>
              </a:buClr>
              <a:buSzPts val="2400"/>
              <a:buFont typeface="Arial"/>
              <a:buNone/>
            </a:pPr>
            <a:br>
              <a:rPr lang="en-US" sz="2400" b="0" i="0" u="none" strike="noStrike" cap="none">
                <a:solidFill>
                  <a:schemeClr val="dk1"/>
                </a:solidFill>
                <a:latin typeface="Courier New"/>
                <a:ea typeface="Courier New"/>
                <a:cs typeface="Courier New"/>
                <a:sym typeface="Courier New"/>
              </a:rPr>
            </a:br>
            <a:r>
              <a:rPr lang="en-US" sz="1600" b="0" i="0" u="none" strike="noStrike" cap="none">
                <a:solidFill>
                  <a:schemeClr val="dk1"/>
                </a:solidFill>
                <a:latin typeface="Courier New"/>
                <a:ea typeface="Courier New"/>
                <a:cs typeface="Courier New"/>
                <a:sym typeface="Courier New"/>
              </a:rPr>
              <a:t>pid t_pid; /* process identifier */ </a:t>
            </a:r>
            <a:br>
              <a:rPr lang="en-US" sz="1600" b="0" i="0" u="none" strike="noStrike" cap="none">
                <a:solidFill>
                  <a:schemeClr val="dk1"/>
                </a:solidFill>
                <a:latin typeface="Courier New"/>
                <a:ea typeface="Courier New"/>
                <a:cs typeface="Courier New"/>
                <a:sym typeface="Courier New"/>
              </a:rPr>
            </a:br>
            <a:r>
              <a:rPr lang="en-US" sz="1600" b="0" i="0" u="none" strike="noStrike" cap="none">
                <a:solidFill>
                  <a:schemeClr val="dk1"/>
                </a:solidFill>
                <a:latin typeface="Courier New"/>
                <a:ea typeface="Courier New"/>
                <a:cs typeface="Courier New"/>
                <a:sym typeface="Courier New"/>
              </a:rPr>
              <a:t>long state; /* state of the process */ </a:t>
            </a:r>
            <a:br>
              <a:rPr lang="en-US" sz="1600" b="0" i="0" u="none" strike="noStrike" cap="none">
                <a:solidFill>
                  <a:schemeClr val="dk1"/>
                </a:solidFill>
                <a:latin typeface="Courier New"/>
                <a:ea typeface="Courier New"/>
                <a:cs typeface="Courier New"/>
                <a:sym typeface="Courier New"/>
              </a:rPr>
            </a:br>
            <a:r>
              <a:rPr lang="en-US" sz="1600" b="0" i="0" u="none" strike="noStrike" cap="none">
                <a:solidFill>
                  <a:schemeClr val="dk1"/>
                </a:solidFill>
                <a:latin typeface="Courier New"/>
                <a:ea typeface="Courier New"/>
                <a:cs typeface="Courier New"/>
                <a:sym typeface="Courier New"/>
              </a:rPr>
              <a:t>unsigned int time_slice /* scheduling information */ </a:t>
            </a:r>
            <a:br>
              <a:rPr lang="en-US" sz="1600" b="0" i="0" u="none" strike="noStrike" cap="none">
                <a:solidFill>
                  <a:schemeClr val="dk1"/>
                </a:solidFill>
                <a:latin typeface="Courier New"/>
                <a:ea typeface="Courier New"/>
                <a:cs typeface="Courier New"/>
                <a:sym typeface="Courier New"/>
              </a:rPr>
            </a:br>
            <a:r>
              <a:rPr lang="en-US" sz="1600" b="0" i="0" u="none" strike="noStrike" cap="none">
                <a:solidFill>
                  <a:schemeClr val="dk1"/>
                </a:solidFill>
                <a:latin typeface="Courier New"/>
                <a:ea typeface="Courier New"/>
                <a:cs typeface="Courier New"/>
                <a:sym typeface="Courier New"/>
              </a:rPr>
              <a:t>struct task_struct *parent; /* this process’s parent */ </a:t>
            </a:r>
            <a:br>
              <a:rPr lang="en-US" sz="1600" b="0" i="0" u="none" strike="noStrike" cap="none">
                <a:solidFill>
                  <a:schemeClr val="dk1"/>
                </a:solidFill>
                <a:latin typeface="Courier New"/>
                <a:ea typeface="Courier New"/>
                <a:cs typeface="Courier New"/>
                <a:sym typeface="Courier New"/>
              </a:rPr>
            </a:br>
            <a:r>
              <a:rPr lang="en-US" sz="1600" b="0" i="0" u="none" strike="noStrike" cap="none">
                <a:solidFill>
                  <a:schemeClr val="dk1"/>
                </a:solidFill>
                <a:latin typeface="Courier New"/>
                <a:ea typeface="Courier New"/>
                <a:cs typeface="Courier New"/>
                <a:sym typeface="Courier New"/>
              </a:rPr>
              <a:t>struct list_head children; /* this process’s children */ </a:t>
            </a:r>
            <a:br>
              <a:rPr lang="en-US" sz="1600" b="0" i="0" u="none" strike="noStrike" cap="none">
                <a:solidFill>
                  <a:schemeClr val="dk1"/>
                </a:solidFill>
                <a:latin typeface="Courier New"/>
                <a:ea typeface="Courier New"/>
                <a:cs typeface="Courier New"/>
                <a:sym typeface="Courier New"/>
              </a:rPr>
            </a:br>
            <a:r>
              <a:rPr lang="en-US" sz="1600" b="0" i="0" u="none" strike="noStrike" cap="none">
                <a:solidFill>
                  <a:schemeClr val="dk1"/>
                </a:solidFill>
                <a:latin typeface="Courier New"/>
                <a:ea typeface="Courier New"/>
                <a:cs typeface="Courier New"/>
                <a:sym typeface="Courier New"/>
              </a:rPr>
              <a:t>struct files_struct *files; /* list of open files */ </a:t>
            </a:r>
            <a:br>
              <a:rPr lang="en-US" sz="1600" b="0" i="0" u="none" strike="noStrike" cap="none">
                <a:solidFill>
                  <a:schemeClr val="dk1"/>
                </a:solidFill>
                <a:latin typeface="Courier New"/>
                <a:ea typeface="Courier New"/>
                <a:cs typeface="Courier New"/>
                <a:sym typeface="Courier New"/>
              </a:rPr>
            </a:br>
            <a:r>
              <a:rPr lang="en-US" sz="1600" b="0" i="0" u="none" strike="noStrike" cap="none">
                <a:solidFill>
                  <a:schemeClr val="dk1"/>
                </a:solidFill>
                <a:latin typeface="Courier New"/>
                <a:ea typeface="Courier New"/>
                <a:cs typeface="Courier New"/>
                <a:sym typeface="Courier New"/>
              </a:rPr>
              <a:t>struct mm_struct *mm; /* address space of this process */</a:t>
            </a:r>
            <a:endParaRPr/>
          </a:p>
        </p:txBody>
      </p:sp>
      <p:pic>
        <p:nvPicPr>
          <p:cNvPr id="199" name="Google Shape;199;p25" descr="C:\Users\as668\Desktop\in-3_1.jpg"/>
          <p:cNvPicPr preferRelativeResize="0"/>
          <p:nvPr/>
        </p:nvPicPr>
        <p:blipFill rotWithShape="1">
          <a:blip r:embed="rId3">
            <a:alphaModFix/>
          </a:blip>
          <a:srcRect/>
          <a:stretch/>
        </p:blipFill>
        <p:spPr>
          <a:xfrm>
            <a:off x="1627187" y="4111625"/>
            <a:ext cx="5865812" cy="2019300"/>
          </a:xfrm>
          <a:prstGeom prst="rect">
            <a:avLst/>
          </a:prstGeom>
          <a:noFill/>
          <a:ln>
            <a:noFill/>
          </a:ln>
        </p:spPr>
      </p:pic>
      <p:sp>
        <p:nvSpPr>
          <p:cNvPr id="200" name="Google Shape;200;p25"/>
          <p:cNvSpPr txBox="1"/>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898989"/>
              </a:buClr>
              <a:buSzPts val="1200"/>
              <a:buFont typeface="Times New Roman"/>
              <a:buNone/>
            </a:pPr>
            <a:r>
              <a:rPr lang="en-US" sz="1200" b="0" i="0" u="none" strike="noStrike" cap="none">
                <a:solidFill>
                  <a:srgbClr val="898989"/>
                </a:solidFill>
                <a:latin typeface="Times New Roman"/>
                <a:ea typeface="Times New Roman"/>
                <a:cs typeface="Times New Roman"/>
                <a:sym typeface="Times New Roman"/>
              </a:rPr>
              <a:t>*</a:t>
            </a:r>
            <a:endParaRPr/>
          </a:p>
        </p:txBody>
      </p:sp>
      <p:sp>
        <p:nvSpPr>
          <p:cNvPr id="201" name="Google Shape;201;p25"/>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Sigmar One"/>
              <a:buNone/>
            </a:pPr>
            <a:fld id="{00000000-1234-1234-1234-123412341234}" type="slidenum">
              <a:rPr lang="en-US" sz="1200" b="0" i="0" u="none" strike="noStrike" cap="none">
                <a:solidFill>
                  <a:srgbClr val="898989"/>
                </a:solidFill>
                <a:latin typeface="Sigmar One"/>
                <a:ea typeface="Sigmar One"/>
                <a:cs typeface="Sigmar One"/>
                <a:sym typeface="Sigmar One"/>
              </a:rPr>
              <a:t>12</a:t>
            </a:fld>
            <a:endParaRPr/>
          </a:p>
        </p:txBody>
      </p:sp>
      <p:sp>
        <p:nvSpPr>
          <p:cNvPr id="202" name="Google Shape;202;p25"/>
          <p:cNvSpPr txBox="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898989"/>
              </a:buClr>
              <a:buSzPts val="1200"/>
              <a:buFont typeface="Kaushan Script"/>
              <a:buNone/>
            </a:pPr>
            <a:r>
              <a:rPr lang="en-US" sz="1200" b="0" i="0" u="none" strike="noStrike" cap="none">
                <a:solidFill>
                  <a:srgbClr val="898989"/>
                </a:solidFill>
                <a:latin typeface="Kaushan Script"/>
                <a:ea typeface="Kaushan Script"/>
                <a:cs typeface="Kaushan Script"/>
                <a:sym typeface="Kaushan Script"/>
              </a:rPr>
              <a:t>21CSC202J Operating Systems UNIT 2</a:t>
            </a:r>
            <a:endParaRP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1228"/>
        <p:cNvGrpSpPr/>
        <p:nvPr/>
      </p:nvGrpSpPr>
      <p:grpSpPr>
        <a:xfrm>
          <a:off x="0" y="0"/>
          <a:ext cx="0" cy="0"/>
          <a:chOff x="0" y="0"/>
          <a:chExt cx="0" cy="0"/>
        </a:xfrm>
      </p:grpSpPr>
      <p:sp>
        <p:nvSpPr>
          <p:cNvPr id="1229" name="Google Shape;1229;p133"/>
          <p:cNvSpPr txBox="1">
            <a:spLocks noGrp="1"/>
          </p:cNvSpPr>
          <p:nvPr>
            <p:ph type="title"/>
          </p:nvPr>
        </p:nvSpPr>
        <p:spPr>
          <a:xfrm>
            <a:off x="998537" y="214312"/>
            <a:ext cx="7688262" cy="576262"/>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3600"/>
              <a:buFont typeface="Times New Roman"/>
              <a:buNone/>
            </a:pPr>
            <a:r>
              <a:rPr lang="en-US" sz="3600" b="0" i="0" u="none">
                <a:solidFill>
                  <a:schemeClr val="dk1"/>
                </a:solidFill>
                <a:latin typeface="Times New Roman"/>
                <a:ea typeface="Times New Roman"/>
                <a:cs typeface="Times New Roman"/>
                <a:sym typeface="Times New Roman"/>
              </a:rPr>
              <a:t>Peterson’s Solution</a:t>
            </a:r>
            <a:endParaRPr/>
          </a:p>
        </p:txBody>
      </p:sp>
      <p:sp>
        <p:nvSpPr>
          <p:cNvPr id="1230" name="Google Shape;1230;p133"/>
          <p:cNvSpPr txBox="1">
            <a:spLocks noGrp="1"/>
          </p:cNvSpPr>
          <p:nvPr>
            <p:ph type="body" idx="1"/>
          </p:nvPr>
        </p:nvSpPr>
        <p:spPr>
          <a:xfrm>
            <a:off x="946150" y="1182687"/>
            <a:ext cx="7893050" cy="4422775"/>
          </a:xfrm>
          <a:prstGeom prst="rect">
            <a:avLst/>
          </a:prstGeom>
          <a:noFill/>
          <a:ln>
            <a:noFill/>
          </a:ln>
        </p:spPr>
        <p:txBody>
          <a:bodyPr spcFirstLastPara="1" wrap="square" lIns="91425" tIns="45700" rIns="91425" bIns="45700" anchor="t" anchorCtr="0">
            <a:noAutofit/>
          </a:bodyPr>
          <a:lstStyle/>
          <a:p>
            <a:pPr marL="342900" marR="0" lvl="0" indent="-342900" algn="l" rtl="0">
              <a:lnSpc>
                <a:spcPct val="90000"/>
              </a:lnSpc>
              <a:spcBef>
                <a:spcPts val="0"/>
              </a:spcBef>
              <a:spcAft>
                <a:spcPts val="0"/>
              </a:spcAft>
              <a:buClr>
                <a:schemeClr val="dk1"/>
              </a:buClr>
              <a:buSzPts val="2400"/>
              <a:buFont typeface="Arial"/>
              <a:buChar char="•"/>
            </a:pPr>
            <a:r>
              <a:rPr lang="en-US" sz="2400" b="0" i="0" u="none">
                <a:solidFill>
                  <a:schemeClr val="dk1"/>
                </a:solidFill>
                <a:latin typeface="Times New Roman"/>
                <a:ea typeface="Times New Roman"/>
                <a:cs typeface="Times New Roman"/>
                <a:sym typeface="Times New Roman"/>
              </a:rPr>
              <a:t>Good algorithmic  description of solving the problem</a:t>
            </a:r>
            <a:endParaRPr sz="800" b="0" i="0" u="none">
              <a:solidFill>
                <a:schemeClr val="dk1"/>
              </a:solidFill>
              <a:latin typeface="Times New Roman"/>
              <a:ea typeface="Times New Roman"/>
              <a:cs typeface="Times New Roman"/>
              <a:sym typeface="Times New Roman"/>
            </a:endParaRPr>
          </a:p>
          <a:p>
            <a:pPr marL="342900" marR="0" lvl="0" indent="-342900" algn="l" rtl="0">
              <a:lnSpc>
                <a:spcPct val="90000"/>
              </a:lnSpc>
              <a:spcBef>
                <a:spcPts val="480"/>
              </a:spcBef>
              <a:spcAft>
                <a:spcPts val="0"/>
              </a:spcAft>
              <a:buClr>
                <a:schemeClr val="dk1"/>
              </a:buClr>
              <a:buSzPts val="2400"/>
              <a:buFont typeface="Arial"/>
              <a:buChar char="•"/>
            </a:pPr>
            <a:r>
              <a:rPr lang="en-US" sz="2400" b="0" i="0" u="none">
                <a:solidFill>
                  <a:schemeClr val="dk1"/>
                </a:solidFill>
                <a:latin typeface="Times New Roman"/>
                <a:ea typeface="Times New Roman"/>
                <a:cs typeface="Times New Roman"/>
                <a:sym typeface="Times New Roman"/>
              </a:rPr>
              <a:t>Two process solution</a:t>
            </a:r>
            <a:endParaRPr sz="800" b="0" i="0" u="none">
              <a:solidFill>
                <a:schemeClr val="dk1"/>
              </a:solidFill>
              <a:latin typeface="Times New Roman"/>
              <a:ea typeface="Times New Roman"/>
              <a:cs typeface="Times New Roman"/>
              <a:sym typeface="Times New Roman"/>
            </a:endParaRPr>
          </a:p>
          <a:p>
            <a:pPr marL="342900" marR="0" lvl="0" indent="-342900" algn="l" rtl="0">
              <a:lnSpc>
                <a:spcPct val="90000"/>
              </a:lnSpc>
              <a:spcBef>
                <a:spcPts val="480"/>
              </a:spcBef>
              <a:spcAft>
                <a:spcPts val="0"/>
              </a:spcAft>
              <a:buClr>
                <a:schemeClr val="dk1"/>
              </a:buClr>
              <a:buSzPts val="2400"/>
              <a:buFont typeface="Arial"/>
              <a:buChar char="•"/>
            </a:pPr>
            <a:r>
              <a:rPr lang="en-US" sz="2400" b="0" i="0" u="none">
                <a:solidFill>
                  <a:schemeClr val="dk1"/>
                </a:solidFill>
                <a:latin typeface="Times New Roman"/>
                <a:ea typeface="Times New Roman"/>
                <a:cs typeface="Times New Roman"/>
                <a:sym typeface="Times New Roman"/>
              </a:rPr>
              <a:t>Assume that the </a:t>
            </a:r>
            <a:r>
              <a:rPr lang="en-US" sz="2000" b="1" i="0" u="none">
                <a:solidFill>
                  <a:schemeClr val="dk1"/>
                </a:solidFill>
                <a:latin typeface="Courier New"/>
                <a:ea typeface="Courier New"/>
                <a:cs typeface="Courier New"/>
                <a:sym typeface="Courier New"/>
              </a:rPr>
              <a:t>load</a:t>
            </a:r>
            <a:r>
              <a:rPr lang="en-US" sz="2400" b="0" i="0" u="none">
                <a:solidFill>
                  <a:schemeClr val="dk1"/>
                </a:solidFill>
                <a:latin typeface="Courier New"/>
                <a:ea typeface="Courier New"/>
                <a:cs typeface="Courier New"/>
                <a:sym typeface="Courier New"/>
              </a:rPr>
              <a:t> </a:t>
            </a:r>
            <a:r>
              <a:rPr lang="en-US" sz="2400" b="0" i="0" u="none">
                <a:solidFill>
                  <a:schemeClr val="dk1"/>
                </a:solidFill>
                <a:latin typeface="Times New Roman"/>
                <a:ea typeface="Times New Roman"/>
                <a:cs typeface="Times New Roman"/>
                <a:sym typeface="Times New Roman"/>
              </a:rPr>
              <a:t>and </a:t>
            </a:r>
            <a:r>
              <a:rPr lang="en-US" sz="2000" b="1" i="0" u="none">
                <a:solidFill>
                  <a:schemeClr val="dk1"/>
                </a:solidFill>
                <a:latin typeface="Courier New"/>
                <a:ea typeface="Courier New"/>
                <a:cs typeface="Courier New"/>
                <a:sym typeface="Courier New"/>
              </a:rPr>
              <a:t>store</a:t>
            </a:r>
            <a:r>
              <a:rPr lang="en-US" sz="2400" b="0" i="0" u="none">
                <a:solidFill>
                  <a:schemeClr val="dk1"/>
                </a:solidFill>
                <a:latin typeface="Times New Roman"/>
                <a:ea typeface="Times New Roman"/>
                <a:cs typeface="Times New Roman"/>
                <a:sym typeface="Times New Roman"/>
              </a:rPr>
              <a:t> machine-language instructions are atomic; that is, cannot be interrupted</a:t>
            </a:r>
            <a:endParaRPr sz="800" b="0" i="0" u="none">
              <a:solidFill>
                <a:schemeClr val="dk1"/>
              </a:solidFill>
              <a:latin typeface="Times New Roman"/>
              <a:ea typeface="Times New Roman"/>
              <a:cs typeface="Times New Roman"/>
              <a:sym typeface="Times New Roman"/>
            </a:endParaRPr>
          </a:p>
          <a:p>
            <a:pPr marL="342900" marR="0" lvl="0" indent="-342900" algn="l" rtl="0">
              <a:lnSpc>
                <a:spcPct val="90000"/>
              </a:lnSpc>
              <a:spcBef>
                <a:spcPts val="480"/>
              </a:spcBef>
              <a:spcAft>
                <a:spcPts val="0"/>
              </a:spcAft>
              <a:buClr>
                <a:srgbClr val="000000"/>
              </a:buClr>
              <a:buSzPts val="2400"/>
              <a:buFont typeface="Arial"/>
              <a:buChar char="•"/>
            </a:pPr>
            <a:r>
              <a:rPr lang="en-US" sz="2400" b="0" i="0" u="none">
                <a:solidFill>
                  <a:srgbClr val="000000"/>
                </a:solidFill>
                <a:latin typeface="Times New Roman"/>
                <a:ea typeface="Times New Roman"/>
                <a:cs typeface="Times New Roman"/>
                <a:sym typeface="Times New Roman"/>
              </a:rPr>
              <a:t>The two processes share two variables:</a:t>
            </a:r>
            <a:endParaRPr/>
          </a:p>
          <a:p>
            <a:pPr marL="742950" marR="0" lvl="1" indent="-285750" algn="l" rtl="0">
              <a:lnSpc>
                <a:spcPct val="90000"/>
              </a:lnSpc>
              <a:spcBef>
                <a:spcPts val="320"/>
              </a:spcBef>
              <a:spcAft>
                <a:spcPts val="0"/>
              </a:spcAft>
              <a:buClr>
                <a:schemeClr val="dk1"/>
              </a:buClr>
              <a:buSzPts val="1600"/>
              <a:buFont typeface="Arial"/>
              <a:buChar char="–"/>
            </a:pPr>
            <a:r>
              <a:rPr lang="en-US" sz="1600" b="1" i="0" u="none" strike="noStrike" cap="none">
                <a:solidFill>
                  <a:schemeClr val="dk1"/>
                </a:solidFill>
                <a:latin typeface="Courier New"/>
                <a:ea typeface="Courier New"/>
                <a:cs typeface="Courier New"/>
                <a:sym typeface="Courier New"/>
              </a:rPr>
              <a:t>int turn; </a:t>
            </a:r>
            <a:endParaRPr/>
          </a:p>
          <a:p>
            <a:pPr marL="742950" marR="0" lvl="1" indent="-285750" algn="l" rtl="0">
              <a:lnSpc>
                <a:spcPct val="90000"/>
              </a:lnSpc>
              <a:spcBef>
                <a:spcPts val="320"/>
              </a:spcBef>
              <a:spcAft>
                <a:spcPts val="0"/>
              </a:spcAft>
              <a:buClr>
                <a:schemeClr val="dk1"/>
              </a:buClr>
              <a:buSzPts val="1600"/>
              <a:buFont typeface="Arial"/>
              <a:buChar char="–"/>
            </a:pPr>
            <a:r>
              <a:rPr lang="en-US" sz="1600" b="1" i="0" u="none" strike="noStrike" cap="none">
                <a:solidFill>
                  <a:schemeClr val="dk1"/>
                </a:solidFill>
                <a:latin typeface="Courier New"/>
                <a:ea typeface="Courier New"/>
                <a:cs typeface="Courier New"/>
                <a:sym typeface="Courier New"/>
              </a:rPr>
              <a:t>Boolean flag[2]</a:t>
            </a:r>
            <a:endParaRPr/>
          </a:p>
          <a:p>
            <a:pPr marL="742950" marR="0" lvl="1" indent="-234950" algn="l" rtl="0">
              <a:lnSpc>
                <a:spcPct val="90000"/>
              </a:lnSpc>
              <a:spcBef>
                <a:spcPts val="160"/>
              </a:spcBef>
              <a:spcAft>
                <a:spcPts val="0"/>
              </a:spcAft>
              <a:buClr>
                <a:schemeClr val="dk1"/>
              </a:buClr>
              <a:buSzPts val="800"/>
              <a:buFont typeface="Arial"/>
              <a:buNone/>
            </a:pPr>
            <a:endParaRPr sz="800" b="1" i="0" u="none" strike="noStrike" cap="none">
              <a:solidFill>
                <a:srgbClr val="000000"/>
              </a:solidFill>
              <a:latin typeface="Times New Roman"/>
              <a:ea typeface="Times New Roman"/>
              <a:cs typeface="Times New Roman"/>
              <a:sym typeface="Times New Roman"/>
            </a:endParaRPr>
          </a:p>
          <a:p>
            <a:pPr marL="342900" marR="0" lvl="0" indent="-342900" algn="l" rtl="0">
              <a:lnSpc>
                <a:spcPct val="90000"/>
              </a:lnSpc>
              <a:spcBef>
                <a:spcPts val="480"/>
              </a:spcBef>
              <a:spcAft>
                <a:spcPts val="0"/>
              </a:spcAft>
              <a:buClr>
                <a:srgbClr val="000000"/>
              </a:buClr>
              <a:buSzPts val="2400"/>
              <a:buFont typeface="Arial"/>
              <a:buChar char="•"/>
            </a:pPr>
            <a:r>
              <a:rPr lang="en-US" sz="2400" b="0" i="0" u="none">
                <a:solidFill>
                  <a:srgbClr val="000000"/>
                </a:solidFill>
                <a:latin typeface="Times New Roman"/>
                <a:ea typeface="Times New Roman"/>
                <a:cs typeface="Times New Roman"/>
                <a:sym typeface="Times New Roman"/>
              </a:rPr>
              <a:t>The variable </a:t>
            </a:r>
            <a:r>
              <a:rPr lang="en-US" sz="1600" b="1" i="0" u="none">
                <a:solidFill>
                  <a:schemeClr val="dk1"/>
                </a:solidFill>
                <a:latin typeface="Courier New"/>
                <a:ea typeface="Courier New"/>
                <a:cs typeface="Courier New"/>
                <a:sym typeface="Courier New"/>
              </a:rPr>
              <a:t>turn</a:t>
            </a:r>
            <a:r>
              <a:rPr lang="en-US" sz="2400" b="0" i="0" u="none">
                <a:solidFill>
                  <a:srgbClr val="000000"/>
                </a:solidFill>
                <a:latin typeface="Times New Roman"/>
                <a:ea typeface="Times New Roman"/>
                <a:cs typeface="Times New Roman"/>
                <a:sym typeface="Times New Roman"/>
              </a:rPr>
              <a:t> indicates whose turn it is to enter the critical section</a:t>
            </a:r>
            <a:endParaRPr sz="800" b="0" i="0" u="none">
              <a:solidFill>
                <a:srgbClr val="000000"/>
              </a:solidFill>
              <a:latin typeface="Times New Roman"/>
              <a:ea typeface="Times New Roman"/>
              <a:cs typeface="Times New Roman"/>
              <a:sym typeface="Times New Roman"/>
            </a:endParaRPr>
          </a:p>
          <a:p>
            <a:pPr marL="342900" marR="0" lvl="0" indent="-342900" algn="l" rtl="0">
              <a:lnSpc>
                <a:spcPct val="90000"/>
              </a:lnSpc>
              <a:spcBef>
                <a:spcPts val="480"/>
              </a:spcBef>
              <a:spcAft>
                <a:spcPts val="0"/>
              </a:spcAft>
              <a:buClr>
                <a:srgbClr val="000000"/>
              </a:buClr>
              <a:buSzPts val="2400"/>
              <a:buFont typeface="Arial"/>
              <a:buChar char="•"/>
            </a:pPr>
            <a:r>
              <a:rPr lang="en-US" sz="2400" b="0" i="0" u="none">
                <a:solidFill>
                  <a:srgbClr val="000000"/>
                </a:solidFill>
                <a:latin typeface="Times New Roman"/>
                <a:ea typeface="Times New Roman"/>
                <a:cs typeface="Times New Roman"/>
                <a:sym typeface="Times New Roman"/>
              </a:rPr>
              <a:t>The </a:t>
            </a:r>
            <a:r>
              <a:rPr lang="en-US" sz="1600" b="1" i="0" u="none">
                <a:solidFill>
                  <a:schemeClr val="dk1"/>
                </a:solidFill>
                <a:latin typeface="Courier New"/>
                <a:ea typeface="Courier New"/>
                <a:cs typeface="Courier New"/>
                <a:sym typeface="Courier New"/>
              </a:rPr>
              <a:t>flag</a:t>
            </a:r>
            <a:r>
              <a:rPr lang="en-US" sz="2400" b="1" i="0" u="none">
                <a:solidFill>
                  <a:schemeClr val="dk1"/>
                </a:solidFill>
                <a:latin typeface="Courier New"/>
                <a:ea typeface="Courier New"/>
                <a:cs typeface="Courier New"/>
                <a:sym typeface="Courier New"/>
              </a:rPr>
              <a:t> </a:t>
            </a:r>
            <a:r>
              <a:rPr lang="en-US" sz="2400" b="0" i="0" u="none">
                <a:solidFill>
                  <a:srgbClr val="000000"/>
                </a:solidFill>
                <a:latin typeface="Times New Roman"/>
                <a:ea typeface="Times New Roman"/>
                <a:cs typeface="Times New Roman"/>
                <a:sym typeface="Times New Roman"/>
              </a:rPr>
              <a:t>array is used to indicate if a process is ready to enter the critical section. </a:t>
            </a:r>
            <a:r>
              <a:rPr lang="en-US" sz="1600" b="1" i="0" u="none">
                <a:solidFill>
                  <a:schemeClr val="dk1"/>
                </a:solidFill>
                <a:latin typeface="Courier New"/>
                <a:ea typeface="Courier New"/>
                <a:cs typeface="Courier New"/>
                <a:sym typeface="Courier New"/>
              </a:rPr>
              <a:t>flag[i] = </a:t>
            </a:r>
            <a:r>
              <a:rPr lang="en-US" sz="1600" b="1" i="1" u="none">
                <a:solidFill>
                  <a:schemeClr val="dk1"/>
                </a:solidFill>
                <a:latin typeface="Courier New"/>
                <a:ea typeface="Courier New"/>
                <a:cs typeface="Courier New"/>
                <a:sym typeface="Courier New"/>
              </a:rPr>
              <a:t>true</a:t>
            </a:r>
            <a:r>
              <a:rPr lang="en-US" sz="1600" b="0" i="0" u="none">
                <a:solidFill>
                  <a:srgbClr val="000000"/>
                </a:solidFill>
                <a:latin typeface="Times New Roman"/>
                <a:ea typeface="Times New Roman"/>
                <a:cs typeface="Times New Roman"/>
                <a:sym typeface="Times New Roman"/>
              </a:rPr>
              <a:t>  </a:t>
            </a:r>
            <a:r>
              <a:rPr lang="en-US" sz="2400" b="0" i="0" u="none">
                <a:solidFill>
                  <a:srgbClr val="000000"/>
                </a:solidFill>
                <a:latin typeface="Times New Roman"/>
                <a:ea typeface="Times New Roman"/>
                <a:cs typeface="Times New Roman"/>
                <a:sym typeface="Times New Roman"/>
              </a:rPr>
              <a:t>implies that process </a:t>
            </a:r>
            <a:r>
              <a:rPr lang="en-US" sz="2000" b="1" i="0" u="none">
                <a:solidFill>
                  <a:srgbClr val="000000"/>
                </a:solidFill>
                <a:latin typeface="Courier New"/>
                <a:ea typeface="Courier New"/>
                <a:cs typeface="Courier New"/>
                <a:sym typeface="Courier New"/>
              </a:rPr>
              <a:t>P</a:t>
            </a:r>
            <a:r>
              <a:rPr lang="en-US" sz="2000" b="1" i="0" u="none" baseline="-25000">
                <a:solidFill>
                  <a:srgbClr val="000000"/>
                </a:solidFill>
                <a:latin typeface="Courier New"/>
                <a:ea typeface="Courier New"/>
                <a:cs typeface="Courier New"/>
                <a:sym typeface="Courier New"/>
              </a:rPr>
              <a:t>i</a:t>
            </a:r>
            <a:r>
              <a:rPr lang="en-US" sz="2400" b="0" i="0" u="none">
                <a:solidFill>
                  <a:srgbClr val="000000"/>
                </a:solidFill>
                <a:latin typeface="Times New Roman"/>
                <a:ea typeface="Times New Roman"/>
                <a:cs typeface="Times New Roman"/>
                <a:sym typeface="Times New Roman"/>
              </a:rPr>
              <a:t> is ready!</a:t>
            </a:r>
            <a:endParaRPr/>
          </a:p>
        </p:txBody>
      </p:sp>
      <p:sp>
        <p:nvSpPr>
          <p:cNvPr id="1231" name="Google Shape;1231;p133"/>
          <p:cNvSpPr txBox="1"/>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898989"/>
              </a:buClr>
              <a:buSzPts val="1200"/>
              <a:buFont typeface="Times New Roman"/>
              <a:buNone/>
            </a:pPr>
            <a:r>
              <a:rPr lang="en-US" sz="1200" b="0" i="0" u="none">
                <a:solidFill>
                  <a:srgbClr val="898989"/>
                </a:solidFill>
                <a:latin typeface="Times New Roman"/>
                <a:ea typeface="Times New Roman"/>
                <a:cs typeface="Times New Roman"/>
                <a:sym typeface="Times New Roman"/>
              </a:rPr>
              <a:t>*</a:t>
            </a:r>
            <a:endParaRPr/>
          </a:p>
        </p:txBody>
      </p:sp>
      <p:sp>
        <p:nvSpPr>
          <p:cNvPr id="1232" name="Google Shape;1232;p133"/>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Sigmar One"/>
              <a:buNone/>
            </a:pPr>
            <a:fld id="{00000000-1234-1234-1234-123412341234}" type="slidenum">
              <a:rPr lang="en-US" sz="1200" b="0" i="0" u="none">
                <a:solidFill>
                  <a:srgbClr val="898989"/>
                </a:solidFill>
                <a:latin typeface="Sigmar One"/>
                <a:ea typeface="Sigmar One"/>
                <a:cs typeface="Sigmar One"/>
                <a:sym typeface="Sigmar One"/>
              </a:rPr>
              <a:t>120</a:t>
            </a:fld>
            <a:endParaRPr/>
          </a:p>
        </p:txBody>
      </p:sp>
      <p:sp>
        <p:nvSpPr>
          <p:cNvPr id="1233" name="Google Shape;1233;p133"/>
          <p:cNvSpPr txBox="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898989"/>
              </a:buClr>
              <a:buSzPts val="1200"/>
              <a:buFont typeface="Kaushan Script"/>
              <a:buNone/>
            </a:pPr>
            <a:r>
              <a:rPr lang="en-US" sz="1200" b="0" i="0" u="none">
                <a:solidFill>
                  <a:srgbClr val="898989"/>
                </a:solidFill>
                <a:latin typeface="Kaushan Script"/>
                <a:ea typeface="Kaushan Script"/>
                <a:cs typeface="Kaushan Script"/>
                <a:sym typeface="Kaushan Script"/>
              </a:rPr>
              <a:t>21CSC202J Operating Systems UNIT 2</a:t>
            </a:r>
            <a:endParaRP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1238"/>
        <p:cNvGrpSpPr/>
        <p:nvPr/>
      </p:nvGrpSpPr>
      <p:grpSpPr>
        <a:xfrm>
          <a:off x="0" y="0"/>
          <a:ext cx="0" cy="0"/>
          <a:chOff x="0" y="0"/>
          <a:chExt cx="0" cy="0"/>
        </a:xfrm>
      </p:grpSpPr>
      <p:sp>
        <p:nvSpPr>
          <p:cNvPr id="1239" name="Google Shape;1239;p134"/>
          <p:cNvSpPr txBox="1"/>
          <p:nvPr/>
        </p:nvSpPr>
        <p:spPr>
          <a:xfrm>
            <a:off x="1682750" y="1704975"/>
            <a:ext cx="3889375" cy="962025"/>
          </a:xfrm>
          <a:prstGeom prst="rect">
            <a:avLst/>
          </a:prstGeom>
          <a:solidFill>
            <a:srgbClr val="9BBB59"/>
          </a:solidFill>
          <a:ln w="25400" cap="flat" cmpd="sng">
            <a:solidFill>
              <a:srgbClr val="71893F"/>
            </a:solidFill>
            <a:prstDash val="solid"/>
            <a:miter lim="800000"/>
            <a:headEnd type="none" w="sm" len="sm"/>
            <a:tailEnd type="none" w="sm" len="sm"/>
          </a:ln>
        </p:spPr>
        <p:txBody>
          <a:bodyPr spcFirstLastPara="1" wrap="square" lIns="64000" tIns="32000" rIns="64000" bIns="320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Verdana"/>
              <a:ea typeface="Verdana"/>
              <a:cs typeface="Verdana"/>
              <a:sym typeface="Verdana"/>
            </a:endParaRPr>
          </a:p>
        </p:txBody>
      </p:sp>
      <p:sp>
        <p:nvSpPr>
          <p:cNvPr id="1240" name="Google Shape;1240;p134"/>
          <p:cNvSpPr txBox="1"/>
          <p:nvPr/>
        </p:nvSpPr>
        <p:spPr>
          <a:xfrm>
            <a:off x="1700212" y="2968625"/>
            <a:ext cx="2162175" cy="387350"/>
          </a:xfrm>
          <a:prstGeom prst="rect">
            <a:avLst/>
          </a:prstGeom>
          <a:solidFill>
            <a:srgbClr val="9BBB59"/>
          </a:solidFill>
          <a:ln w="25400" cap="flat" cmpd="sng">
            <a:solidFill>
              <a:srgbClr val="71893F"/>
            </a:solidFill>
            <a:prstDash val="solid"/>
            <a:miter lim="800000"/>
            <a:headEnd type="none" w="sm" len="sm"/>
            <a:tailEnd type="none" w="sm" len="sm"/>
          </a:ln>
        </p:spPr>
        <p:txBody>
          <a:bodyPr spcFirstLastPara="1" wrap="square" lIns="64000" tIns="32000" rIns="64000" bIns="320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Verdana"/>
              <a:ea typeface="Verdana"/>
              <a:cs typeface="Verdana"/>
              <a:sym typeface="Verdana"/>
            </a:endParaRPr>
          </a:p>
        </p:txBody>
      </p:sp>
      <p:sp>
        <p:nvSpPr>
          <p:cNvPr id="1241" name="Google Shape;1241;p134"/>
          <p:cNvSpPr txBox="1">
            <a:spLocks noGrp="1"/>
          </p:cNvSpPr>
          <p:nvPr>
            <p:ph type="title"/>
          </p:nvPr>
        </p:nvSpPr>
        <p:spPr>
          <a:xfrm>
            <a:off x="457200" y="277812"/>
            <a:ext cx="8291512" cy="576262"/>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3600"/>
              <a:buFont typeface="Times New Roman"/>
              <a:buNone/>
            </a:pPr>
            <a:r>
              <a:rPr lang="en-US" sz="3600" b="0" i="0" u="none">
                <a:solidFill>
                  <a:schemeClr val="dk1"/>
                </a:solidFill>
                <a:latin typeface="Times New Roman"/>
                <a:ea typeface="Times New Roman"/>
                <a:cs typeface="Times New Roman"/>
                <a:sym typeface="Times New Roman"/>
              </a:rPr>
              <a:t>Algorithm for Process </a:t>
            </a:r>
            <a:r>
              <a:rPr lang="en-US" sz="3600" b="0" i="0" u="none">
                <a:solidFill>
                  <a:srgbClr val="0000FF"/>
                </a:solidFill>
                <a:latin typeface="Times New Roman"/>
                <a:ea typeface="Times New Roman"/>
                <a:cs typeface="Times New Roman"/>
                <a:sym typeface="Times New Roman"/>
              </a:rPr>
              <a:t>P</a:t>
            </a:r>
            <a:r>
              <a:rPr lang="en-US" sz="3600" b="0" i="0" u="none" baseline="-25000">
                <a:solidFill>
                  <a:srgbClr val="0000FF"/>
                </a:solidFill>
                <a:latin typeface="Times New Roman"/>
                <a:ea typeface="Times New Roman"/>
                <a:cs typeface="Times New Roman"/>
                <a:sym typeface="Times New Roman"/>
              </a:rPr>
              <a:t>i</a:t>
            </a:r>
            <a:endParaRPr/>
          </a:p>
        </p:txBody>
      </p:sp>
      <p:sp>
        <p:nvSpPr>
          <p:cNvPr id="1242" name="Google Shape;1242;p134"/>
          <p:cNvSpPr txBox="1">
            <a:spLocks noGrp="1"/>
          </p:cNvSpPr>
          <p:nvPr>
            <p:ph type="body" idx="1"/>
          </p:nvPr>
        </p:nvSpPr>
        <p:spPr>
          <a:xfrm>
            <a:off x="820737" y="1311275"/>
            <a:ext cx="7742237" cy="4770437"/>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rgbClr val="000000"/>
              </a:buClr>
              <a:buSzPts val="2400"/>
              <a:buFont typeface="Arial"/>
              <a:buNone/>
            </a:pPr>
            <a:r>
              <a:rPr lang="en-US" sz="2400" b="1" i="0" u="none">
                <a:solidFill>
                  <a:srgbClr val="000000"/>
                </a:solidFill>
                <a:latin typeface="Courier New"/>
                <a:ea typeface="Courier New"/>
                <a:cs typeface="Courier New"/>
                <a:sym typeface="Courier New"/>
              </a:rPr>
              <a:t>	do </a:t>
            </a:r>
            <a:r>
              <a:rPr lang="en-US" sz="1600" b="1" i="0" u="none">
                <a:solidFill>
                  <a:srgbClr val="000000"/>
                </a:solidFill>
                <a:latin typeface="Courier New"/>
                <a:ea typeface="Courier New"/>
                <a:cs typeface="Courier New"/>
                <a:sym typeface="Courier New"/>
              </a:rPr>
              <a:t>{ </a:t>
            </a:r>
            <a:endParaRPr/>
          </a:p>
          <a:p>
            <a:pPr marL="342900" marR="0" lvl="0" indent="-342900" algn="l" rtl="0">
              <a:lnSpc>
                <a:spcPct val="100000"/>
              </a:lnSpc>
              <a:spcBef>
                <a:spcPts val="320"/>
              </a:spcBef>
              <a:spcAft>
                <a:spcPts val="0"/>
              </a:spcAft>
              <a:buClr>
                <a:srgbClr val="000000"/>
              </a:buClr>
              <a:buSzPts val="1600"/>
              <a:buFont typeface="Arial"/>
              <a:buNone/>
            </a:pPr>
            <a:r>
              <a:rPr lang="en-US" sz="1600" b="1" i="0" u="none">
                <a:solidFill>
                  <a:srgbClr val="000000"/>
                </a:solidFill>
                <a:latin typeface="Courier New"/>
                <a:ea typeface="Courier New"/>
                <a:cs typeface="Courier New"/>
                <a:sym typeface="Courier New"/>
              </a:rPr>
              <a:t>		flag[i] = true; </a:t>
            </a:r>
            <a:endParaRPr/>
          </a:p>
          <a:p>
            <a:pPr marL="342900" marR="0" lvl="0" indent="-342900" algn="l" rtl="0">
              <a:lnSpc>
                <a:spcPct val="100000"/>
              </a:lnSpc>
              <a:spcBef>
                <a:spcPts val="320"/>
              </a:spcBef>
              <a:spcAft>
                <a:spcPts val="0"/>
              </a:spcAft>
              <a:buClr>
                <a:srgbClr val="000000"/>
              </a:buClr>
              <a:buSzPts val="1600"/>
              <a:buFont typeface="Arial"/>
              <a:buNone/>
            </a:pPr>
            <a:r>
              <a:rPr lang="en-US" sz="1600" b="1" i="0" u="none">
                <a:solidFill>
                  <a:srgbClr val="000000"/>
                </a:solidFill>
                <a:latin typeface="Courier New"/>
                <a:ea typeface="Courier New"/>
                <a:cs typeface="Courier New"/>
                <a:sym typeface="Courier New"/>
              </a:rPr>
              <a:t>		turn = j; </a:t>
            </a:r>
            <a:endParaRPr/>
          </a:p>
          <a:p>
            <a:pPr marL="342900" marR="0" lvl="0" indent="-342900" algn="l" rtl="0">
              <a:lnSpc>
                <a:spcPct val="100000"/>
              </a:lnSpc>
              <a:spcBef>
                <a:spcPts val="320"/>
              </a:spcBef>
              <a:spcAft>
                <a:spcPts val="0"/>
              </a:spcAft>
              <a:buClr>
                <a:srgbClr val="000000"/>
              </a:buClr>
              <a:buSzPts val="1600"/>
              <a:buFont typeface="Arial"/>
              <a:buNone/>
            </a:pPr>
            <a:r>
              <a:rPr lang="en-US" sz="1600" b="1" i="0" u="none">
                <a:solidFill>
                  <a:srgbClr val="000000"/>
                </a:solidFill>
                <a:latin typeface="Courier New"/>
                <a:ea typeface="Courier New"/>
                <a:cs typeface="Courier New"/>
                <a:sym typeface="Courier New"/>
              </a:rPr>
              <a:t>		while (flag[j] &amp;&amp; turn = = j); </a:t>
            </a:r>
            <a:endParaRPr/>
          </a:p>
          <a:p>
            <a:pPr marL="342900" marR="0" lvl="0" indent="-342900" algn="l" rtl="0">
              <a:lnSpc>
                <a:spcPct val="100000"/>
              </a:lnSpc>
              <a:spcBef>
                <a:spcPts val="320"/>
              </a:spcBef>
              <a:spcAft>
                <a:spcPts val="0"/>
              </a:spcAft>
              <a:buClr>
                <a:srgbClr val="000000"/>
              </a:buClr>
              <a:buSzPts val="1600"/>
              <a:buFont typeface="Arial"/>
              <a:buNone/>
            </a:pPr>
            <a:r>
              <a:rPr lang="en-US" sz="1600" b="1" i="0" u="none">
                <a:solidFill>
                  <a:srgbClr val="000000"/>
                </a:solidFill>
                <a:latin typeface="Courier New"/>
                <a:ea typeface="Courier New"/>
                <a:cs typeface="Courier New"/>
                <a:sym typeface="Courier New"/>
              </a:rPr>
              <a:t>			critical section </a:t>
            </a:r>
            <a:endParaRPr/>
          </a:p>
          <a:p>
            <a:pPr marL="342900" marR="0" lvl="0" indent="-342900" algn="l" rtl="0">
              <a:lnSpc>
                <a:spcPct val="100000"/>
              </a:lnSpc>
              <a:spcBef>
                <a:spcPts val="320"/>
              </a:spcBef>
              <a:spcAft>
                <a:spcPts val="0"/>
              </a:spcAft>
              <a:buClr>
                <a:srgbClr val="000000"/>
              </a:buClr>
              <a:buSzPts val="1600"/>
              <a:buFont typeface="Arial"/>
              <a:buNone/>
            </a:pPr>
            <a:r>
              <a:rPr lang="en-US" sz="1600" b="1" i="0" u="none">
                <a:solidFill>
                  <a:srgbClr val="000000"/>
                </a:solidFill>
                <a:latin typeface="Courier New"/>
                <a:ea typeface="Courier New"/>
                <a:cs typeface="Courier New"/>
                <a:sym typeface="Courier New"/>
              </a:rPr>
              <a:t>		flag[i] = false; </a:t>
            </a:r>
            <a:endParaRPr/>
          </a:p>
          <a:p>
            <a:pPr marL="342900" marR="0" lvl="0" indent="-342900" algn="l" rtl="0">
              <a:lnSpc>
                <a:spcPct val="100000"/>
              </a:lnSpc>
              <a:spcBef>
                <a:spcPts val="320"/>
              </a:spcBef>
              <a:spcAft>
                <a:spcPts val="0"/>
              </a:spcAft>
              <a:buClr>
                <a:srgbClr val="000000"/>
              </a:buClr>
              <a:buSzPts val="1600"/>
              <a:buFont typeface="Arial"/>
              <a:buNone/>
            </a:pPr>
            <a:r>
              <a:rPr lang="en-US" sz="1600" b="1" i="0" u="none">
                <a:solidFill>
                  <a:srgbClr val="000000"/>
                </a:solidFill>
                <a:latin typeface="Courier New"/>
                <a:ea typeface="Courier New"/>
                <a:cs typeface="Courier New"/>
                <a:sym typeface="Courier New"/>
              </a:rPr>
              <a:t>			remainder section </a:t>
            </a:r>
            <a:endParaRPr/>
          </a:p>
          <a:p>
            <a:pPr marL="342900" marR="0" lvl="0" indent="-342900" algn="l" rtl="0">
              <a:lnSpc>
                <a:spcPct val="100000"/>
              </a:lnSpc>
              <a:spcBef>
                <a:spcPts val="320"/>
              </a:spcBef>
              <a:spcAft>
                <a:spcPts val="0"/>
              </a:spcAft>
              <a:buClr>
                <a:srgbClr val="000000"/>
              </a:buClr>
              <a:buSzPts val="1600"/>
              <a:buFont typeface="Arial"/>
              <a:buNone/>
            </a:pPr>
            <a:r>
              <a:rPr lang="en-US" sz="1600" b="1" i="0" u="none">
                <a:solidFill>
                  <a:srgbClr val="000000"/>
                </a:solidFill>
                <a:latin typeface="Courier New"/>
                <a:ea typeface="Courier New"/>
                <a:cs typeface="Courier New"/>
                <a:sym typeface="Courier New"/>
              </a:rPr>
              <a:t>	 } while (true); </a:t>
            </a:r>
            <a:endParaRPr/>
          </a:p>
          <a:p>
            <a:pPr marL="342900" marR="0" lvl="0" indent="-241300" algn="l" rtl="0">
              <a:spcBef>
                <a:spcPts val="320"/>
              </a:spcBef>
              <a:spcAft>
                <a:spcPts val="0"/>
              </a:spcAft>
              <a:buClr>
                <a:schemeClr val="dk1"/>
              </a:buClr>
              <a:buSzPts val="1600"/>
              <a:buFont typeface="Arial"/>
              <a:buNone/>
            </a:pPr>
            <a:endParaRPr sz="1600" b="1" i="0" u="none">
              <a:solidFill>
                <a:srgbClr val="000000"/>
              </a:solidFill>
              <a:latin typeface="Courier New"/>
              <a:ea typeface="Courier New"/>
              <a:cs typeface="Courier New"/>
              <a:sym typeface="Courier New"/>
            </a:endParaRPr>
          </a:p>
        </p:txBody>
      </p:sp>
      <p:sp>
        <p:nvSpPr>
          <p:cNvPr id="1243" name="Google Shape;1243;p134"/>
          <p:cNvSpPr txBox="1"/>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898989"/>
              </a:buClr>
              <a:buSzPts val="1200"/>
              <a:buFont typeface="Times New Roman"/>
              <a:buNone/>
            </a:pPr>
            <a:r>
              <a:rPr lang="en-US" sz="1200" b="0" i="0" u="none">
                <a:solidFill>
                  <a:srgbClr val="898989"/>
                </a:solidFill>
                <a:latin typeface="Times New Roman"/>
                <a:ea typeface="Times New Roman"/>
                <a:cs typeface="Times New Roman"/>
                <a:sym typeface="Times New Roman"/>
              </a:rPr>
              <a:t>*</a:t>
            </a:r>
            <a:endParaRPr/>
          </a:p>
        </p:txBody>
      </p:sp>
      <p:sp>
        <p:nvSpPr>
          <p:cNvPr id="1244" name="Google Shape;1244;p134"/>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Sigmar One"/>
              <a:buNone/>
            </a:pPr>
            <a:fld id="{00000000-1234-1234-1234-123412341234}" type="slidenum">
              <a:rPr lang="en-US" sz="1200" b="0" i="0" u="none">
                <a:solidFill>
                  <a:srgbClr val="898989"/>
                </a:solidFill>
                <a:latin typeface="Sigmar One"/>
                <a:ea typeface="Sigmar One"/>
                <a:cs typeface="Sigmar One"/>
                <a:sym typeface="Sigmar One"/>
              </a:rPr>
              <a:t>121</a:t>
            </a:fld>
            <a:endParaRPr/>
          </a:p>
        </p:txBody>
      </p:sp>
      <p:sp>
        <p:nvSpPr>
          <p:cNvPr id="1245" name="Google Shape;1245;p134"/>
          <p:cNvSpPr txBox="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898989"/>
              </a:buClr>
              <a:buSzPts val="1200"/>
              <a:buFont typeface="Kaushan Script"/>
              <a:buNone/>
            </a:pPr>
            <a:r>
              <a:rPr lang="en-US" sz="1200" b="0" i="0" u="none">
                <a:solidFill>
                  <a:srgbClr val="898989"/>
                </a:solidFill>
                <a:latin typeface="Kaushan Script"/>
                <a:ea typeface="Kaushan Script"/>
                <a:cs typeface="Kaushan Script"/>
                <a:sym typeface="Kaushan Script"/>
              </a:rPr>
              <a:t>21CSC202J Operating Systems UNIT 2</a:t>
            </a:r>
            <a:endParaRP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1250"/>
        <p:cNvGrpSpPr/>
        <p:nvPr/>
      </p:nvGrpSpPr>
      <p:grpSpPr>
        <a:xfrm>
          <a:off x="0" y="0"/>
          <a:ext cx="0" cy="0"/>
          <a:chOff x="0" y="0"/>
          <a:chExt cx="0" cy="0"/>
        </a:xfrm>
      </p:grpSpPr>
      <p:sp>
        <p:nvSpPr>
          <p:cNvPr id="1251" name="Google Shape;1251;p135"/>
          <p:cNvSpPr txBox="1">
            <a:spLocks noGrp="1"/>
          </p:cNvSpPr>
          <p:nvPr>
            <p:ph type="title"/>
          </p:nvPr>
        </p:nvSpPr>
        <p:spPr>
          <a:xfrm>
            <a:off x="1100137" y="277812"/>
            <a:ext cx="7586662" cy="576262"/>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3600"/>
              <a:buFont typeface="Times New Roman"/>
              <a:buNone/>
            </a:pPr>
            <a:r>
              <a:rPr lang="en-US" sz="3600" b="0" i="0" u="none">
                <a:solidFill>
                  <a:schemeClr val="dk1"/>
                </a:solidFill>
                <a:latin typeface="Times New Roman"/>
                <a:ea typeface="Times New Roman"/>
                <a:cs typeface="Times New Roman"/>
                <a:sym typeface="Times New Roman"/>
              </a:rPr>
              <a:t>Peterson’s Solution (Cont.)</a:t>
            </a:r>
            <a:endParaRPr/>
          </a:p>
        </p:txBody>
      </p:sp>
      <p:sp>
        <p:nvSpPr>
          <p:cNvPr id="1252" name="Google Shape;1252;p135"/>
          <p:cNvSpPr txBox="1">
            <a:spLocks noGrp="1"/>
          </p:cNvSpPr>
          <p:nvPr>
            <p:ph type="body" idx="1"/>
          </p:nvPr>
        </p:nvSpPr>
        <p:spPr>
          <a:xfrm>
            <a:off x="806450" y="1233487"/>
            <a:ext cx="7623175" cy="4422775"/>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rgbClr val="000000"/>
              </a:buClr>
              <a:buSzPts val="2400"/>
              <a:buFont typeface="Arial"/>
              <a:buChar char="•"/>
            </a:pPr>
            <a:r>
              <a:rPr lang="en-US" sz="2400" b="0" i="0" u="none">
                <a:solidFill>
                  <a:srgbClr val="000000"/>
                </a:solidFill>
                <a:latin typeface="Times New Roman"/>
                <a:ea typeface="Times New Roman"/>
                <a:cs typeface="Times New Roman"/>
                <a:sym typeface="Times New Roman"/>
              </a:rPr>
              <a:t>Provable that the three  CS requirement are met:</a:t>
            </a:r>
            <a:endParaRPr/>
          </a:p>
          <a:p>
            <a:pPr marL="342900" marR="0" lvl="0" indent="-342900" algn="l" rtl="0">
              <a:lnSpc>
                <a:spcPct val="100000"/>
              </a:lnSpc>
              <a:spcBef>
                <a:spcPts val="480"/>
              </a:spcBef>
              <a:spcAft>
                <a:spcPts val="0"/>
              </a:spcAft>
              <a:buClr>
                <a:srgbClr val="000000"/>
              </a:buClr>
              <a:buSzPts val="2400"/>
              <a:buFont typeface="Arial"/>
              <a:buNone/>
            </a:pPr>
            <a:r>
              <a:rPr lang="en-US" sz="2400" b="0" i="0" u="none">
                <a:solidFill>
                  <a:srgbClr val="000000"/>
                </a:solidFill>
                <a:latin typeface="Times New Roman"/>
                <a:ea typeface="Times New Roman"/>
                <a:cs typeface="Times New Roman"/>
                <a:sym typeface="Times New Roman"/>
              </a:rPr>
              <a:t>        1.   Mutual exclusion is preserved</a:t>
            </a:r>
            <a:endParaRPr/>
          </a:p>
          <a:p>
            <a:pPr marL="342900" marR="0" lvl="0" indent="-342900" algn="l" rtl="0">
              <a:lnSpc>
                <a:spcPct val="100000"/>
              </a:lnSpc>
              <a:spcBef>
                <a:spcPts val="480"/>
              </a:spcBef>
              <a:spcAft>
                <a:spcPts val="0"/>
              </a:spcAft>
              <a:buClr>
                <a:srgbClr val="000000"/>
              </a:buClr>
              <a:buSzPts val="2400"/>
              <a:buFont typeface="Arial"/>
              <a:buNone/>
            </a:pPr>
            <a:r>
              <a:rPr lang="en-US" sz="2400" b="0" i="0" u="none">
                <a:solidFill>
                  <a:srgbClr val="000000"/>
                </a:solidFill>
                <a:latin typeface="Times New Roman"/>
                <a:ea typeface="Times New Roman"/>
                <a:cs typeface="Times New Roman"/>
                <a:sym typeface="Times New Roman"/>
              </a:rPr>
              <a:t>                </a:t>
            </a:r>
            <a:r>
              <a:rPr lang="en-US" sz="2000" b="1" i="0" u="none">
                <a:solidFill>
                  <a:srgbClr val="000000"/>
                </a:solidFill>
                <a:latin typeface="Courier New"/>
                <a:ea typeface="Courier New"/>
                <a:cs typeface="Courier New"/>
                <a:sym typeface="Courier New"/>
              </a:rPr>
              <a:t>P</a:t>
            </a:r>
            <a:r>
              <a:rPr lang="en-US" sz="2000" b="1" i="0" u="none" baseline="-25000">
                <a:solidFill>
                  <a:srgbClr val="000000"/>
                </a:solidFill>
                <a:latin typeface="Courier New"/>
                <a:ea typeface="Courier New"/>
                <a:cs typeface="Courier New"/>
                <a:sym typeface="Courier New"/>
              </a:rPr>
              <a:t>i</a:t>
            </a:r>
            <a:r>
              <a:rPr lang="en-US" sz="2400" b="1" i="0" u="none">
                <a:solidFill>
                  <a:srgbClr val="000000"/>
                </a:solidFill>
                <a:latin typeface="Courier New"/>
                <a:ea typeface="Courier New"/>
                <a:cs typeface="Courier New"/>
                <a:sym typeface="Courier New"/>
              </a:rPr>
              <a:t> </a:t>
            </a:r>
            <a:r>
              <a:rPr lang="en-US" sz="2400" b="0" i="0" u="none">
                <a:solidFill>
                  <a:srgbClr val="000000"/>
                </a:solidFill>
                <a:latin typeface="Times New Roman"/>
                <a:ea typeface="Times New Roman"/>
                <a:cs typeface="Times New Roman"/>
                <a:sym typeface="Times New Roman"/>
              </a:rPr>
              <a:t>enters CS only if:</a:t>
            </a:r>
            <a:endParaRPr/>
          </a:p>
          <a:p>
            <a:pPr marL="342900" marR="0" lvl="0" indent="-342900" algn="l" rtl="0">
              <a:lnSpc>
                <a:spcPct val="100000"/>
              </a:lnSpc>
              <a:spcBef>
                <a:spcPts val="480"/>
              </a:spcBef>
              <a:spcAft>
                <a:spcPts val="0"/>
              </a:spcAft>
              <a:buClr>
                <a:srgbClr val="000000"/>
              </a:buClr>
              <a:buSzPts val="2400"/>
              <a:buFont typeface="Arial"/>
              <a:buNone/>
            </a:pPr>
            <a:r>
              <a:rPr lang="en-US" sz="2400" b="0" i="0" u="none">
                <a:solidFill>
                  <a:srgbClr val="000000"/>
                </a:solidFill>
                <a:latin typeface="Times New Roman"/>
                <a:ea typeface="Times New Roman"/>
                <a:cs typeface="Times New Roman"/>
                <a:sym typeface="Times New Roman"/>
              </a:rPr>
              <a:t>                      either </a:t>
            </a:r>
            <a:r>
              <a:rPr lang="en-US" sz="2400" b="1" i="0" u="none">
                <a:solidFill>
                  <a:srgbClr val="000000"/>
                </a:solidFill>
                <a:latin typeface="Courier New"/>
                <a:ea typeface="Courier New"/>
                <a:cs typeface="Courier New"/>
                <a:sym typeface="Courier New"/>
              </a:rPr>
              <a:t>flag[j] = false </a:t>
            </a:r>
            <a:r>
              <a:rPr lang="en-US" sz="2400" b="0" i="0" u="none">
                <a:solidFill>
                  <a:srgbClr val="000000"/>
                </a:solidFill>
                <a:latin typeface="Times New Roman"/>
                <a:ea typeface="Times New Roman"/>
                <a:cs typeface="Times New Roman"/>
                <a:sym typeface="Times New Roman"/>
              </a:rPr>
              <a:t>or</a:t>
            </a:r>
            <a:r>
              <a:rPr lang="en-US" sz="2400" b="1" i="0" u="none">
                <a:solidFill>
                  <a:srgbClr val="000000"/>
                </a:solidFill>
                <a:latin typeface="Courier New"/>
                <a:ea typeface="Courier New"/>
                <a:cs typeface="Courier New"/>
                <a:sym typeface="Courier New"/>
              </a:rPr>
              <a:t> turn = i</a:t>
            </a:r>
            <a:endParaRPr/>
          </a:p>
          <a:p>
            <a:pPr marL="342900" marR="0" lvl="0" indent="-342900" algn="l" rtl="0">
              <a:lnSpc>
                <a:spcPct val="100000"/>
              </a:lnSpc>
              <a:spcBef>
                <a:spcPts val="480"/>
              </a:spcBef>
              <a:spcAft>
                <a:spcPts val="0"/>
              </a:spcAft>
              <a:buClr>
                <a:srgbClr val="000000"/>
              </a:buClr>
              <a:buSzPts val="2400"/>
              <a:buFont typeface="Arial"/>
              <a:buNone/>
            </a:pPr>
            <a:r>
              <a:rPr lang="en-US" sz="2400" b="0" i="0" u="none">
                <a:solidFill>
                  <a:srgbClr val="000000"/>
                </a:solidFill>
                <a:latin typeface="Times New Roman"/>
                <a:ea typeface="Times New Roman"/>
                <a:cs typeface="Times New Roman"/>
                <a:sym typeface="Times New Roman"/>
              </a:rPr>
              <a:t>        2.   Progress requirement is satisfied</a:t>
            </a:r>
            <a:endParaRPr/>
          </a:p>
          <a:p>
            <a:pPr marL="342900" marR="0" lvl="0" indent="-342900" algn="l" rtl="0">
              <a:lnSpc>
                <a:spcPct val="100000"/>
              </a:lnSpc>
              <a:spcBef>
                <a:spcPts val="480"/>
              </a:spcBef>
              <a:spcAft>
                <a:spcPts val="0"/>
              </a:spcAft>
              <a:buClr>
                <a:srgbClr val="000000"/>
              </a:buClr>
              <a:buSzPts val="2400"/>
              <a:buFont typeface="Arial"/>
              <a:buNone/>
            </a:pPr>
            <a:r>
              <a:rPr lang="en-US" sz="2400" b="0" i="0" u="none">
                <a:solidFill>
                  <a:srgbClr val="000000"/>
                </a:solidFill>
                <a:latin typeface="Times New Roman"/>
                <a:ea typeface="Times New Roman"/>
                <a:cs typeface="Times New Roman"/>
                <a:sym typeface="Times New Roman"/>
              </a:rPr>
              <a:t>        3.   Bounded-waiting requirement is met</a:t>
            </a:r>
            <a:endParaRPr sz="1600" b="0" i="0" u="none">
              <a:solidFill>
                <a:srgbClr val="000000"/>
              </a:solidFill>
              <a:latin typeface="Times New Roman"/>
              <a:ea typeface="Times New Roman"/>
              <a:cs typeface="Times New Roman"/>
              <a:sym typeface="Times New Roman"/>
            </a:endParaRPr>
          </a:p>
          <a:p>
            <a:pPr marL="342900" marR="0" lvl="0" indent="-241300" algn="l" rtl="0">
              <a:spcBef>
                <a:spcPts val="320"/>
              </a:spcBef>
              <a:spcAft>
                <a:spcPts val="0"/>
              </a:spcAft>
              <a:buClr>
                <a:schemeClr val="dk1"/>
              </a:buClr>
              <a:buSzPts val="1600"/>
              <a:buFont typeface="Arial"/>
              <a:buNone/>
            </a:pPr>
            <a:endParaRPr sz="1600" b="0" i="0" u="none">
              <a:solidFill>
                <a:srgbClr val="000000"/>
              </a:solidFill>
              <a:latin typeface="Times New Roman"/>
              <a:ea typeface="Times New Roman"/>
              <a:cs typeface="Times New Roman"/>
              <a:sym typeface="Times New Roman"/>
            </a:endParaRPr>
          </a:p>
        </p:txBody>
      </p:sp>
      <p:sp>
        <p:nvSpPr>
          <p:cNvPr id="1253" name="Google Shape;1253;p135"/>
          <p:cNvSpPr txBox="1"/>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898989"/>
              </a:buClr>
              <a:buSzPts val="1200"/>
              <a:buFont typeface="Times New Roman"/>
              <a:buNone/>
            </a:pPr>
            <a:r>
              <a:rPr lang="en-US" sz="1200" b="0" i="0" u="none">
                <a:solidFill>
                  <a:srgbClr val="898989"/>
                </a:solidFill>
                <a:latin typeface="Times New Roman"/>
                <a:ea typeface="Times New Roman"/>
                <a:cs typeface="Times New Roman"/>
                <a:sym typeface="Times New Roman"/>
              </a:rPr>
              <a:t>*</a:t>
            </a:r>
            <a:endParaRPr/>
          </a:p>
        </p:txBody>
      </p:sp>
      <p:sp>
        <p:nvSpPr>
          <p:cNvPr id="1254" name="Google Shape;1254;p135"/>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Sigmar One"/>
              <a:buNone/>
            </a:pPr>
            <a:fld id="{00000000-1234-1234-1234-123412341234}" type="slidenum">
              <a:rPr lang="en-US" sz="1200" b="0" i="0" u="none">
                <a:solidFill>
                  <a:srgbClr val="898989"/>
                </a:solidFill>
                <a:latin typeface="Sigmar One"/>
                <a:ea typeface="Sigmar One"/>
                <a:cs typeface="Sigmar One"/>
                <a:sym typeface="Sigmar One"/>
              </a:rPr>
              <a:t>122</a:t>
            </a:fld>
            <a:endParaRPr/>
          </a:p>
        </p:txBody>
      </p:sp>
      <p:sp>
        <p:nvSpPr>
          <p:cNvPr id="1255" name="Google Shape;1255;p135"/>
          <p:cNvSpPr txBox="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898989"/>
              </a:buClr>
              <a:buSzPts val="1200"/>
              <a:buFont typeface="Kaushan Script"/>
              <a:buNone/>
            </a:pPr>
            <a:r>
              <a:rPr lang="en-US" sz="1200" b="0" i="0" u="none">
                <a:solidFill>
                  <a:srgbClr val="898989"/>
                </a:solidFill>
                <a:latin typeface="Kaushan Script"/>
                <a:ea typeface="Kaushan Script"/>
                <a:cs typeface="Kaushan Script"/>
                <a:sym typeface="Kaushan Script"/>
              </a:rPr>
              <a:t>21CSC202J Operating Systems UNIT 2</a:t>
            </a:r>
            <a:endParaRP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1260"/>
        <p:cNvGrpSpPr/>
        <p:nvPr/>
      </p:nvGrpSpPr>
      <p:grpSpPr>
        <a:xfrm>
          <a:off x="0" y="0"/>
          <a:ext cx="0" cy="0"/>
          <a:chOff x="0" y="0"/>
          <a:chExt cx="0" cy="0"/>
        </a:xfrm>
      </p:grpSpPr>
      <p:sp>
        <p:nvSpPr>
          <p:cNvPr id="1261" name="Google Shape;1261;p136"/>
          <p:cNvSpPr txBox="1">
            <a:spLocks noGrp="1"/>
          </p:cNvSpPr>
          <p:nvPr>
            <p:ph type="title"/>
          </p:nvPr>
        </p:nvSpPr>
        <p:spPr>
          <a:xfrm>
            <a:off x="1100137" y="277812"/>
            <a:ext cx="7586662" cy="576262"/>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3600"/>
              <a:buFont typeface="Times New Roman"/>
              <a:buNone/>
            </a:pPr>
            <a:r>
              <a:rPr lang="en-US" sz="3600" b="0" i="0" u="none">
                <a:solidFill>
                  <a:schemeClr val="dk1"/>
                </a:solidFill>
                <a:latin typeface="Times New Roman"/>
                <a:ea typeface="Times New Roman"/>
                <a:cs typeface="Times New Roman"/>
                <a:sym typeface="Times New Roman"/>
              </a:rPr>
              <a:t>Synchronization Hardware</a:t>
            </a:r>
            <a:endParaRPr/>
          </a:p>
        </p:txBody>
      </p:sp>
      <p:sp>
        <p:nvSpPr>
          <p:cNvPr id="1262" name="Google Shape;1262;p136"/>
          <p:cNvSpPr txBox="1">
            <a:spLocks noGrp="1"/>
          </p:cNvSpPr>
          <p:nvPr>
            <p:ph type="body" idx="1"/>
          </p:nvPr>
        </p:nvSpPr>
        <p:spPr>
          <a:xfrm>
            <a:off x="908050" y="1233487"/>
            <a:ext cx="7161212" cy="4422775"/>
          </a:xfrm>
          <a:prstGeom prst="rect">
            <a:avLst/>
          </a:prstGeom>
          <a:noFill/>
          <a:ln>
            <a:noFill/>
          </a:ln>
        </p:spPr>
        <p:txBody>
          <a:bodyPr spcFirstLastPara="1" wrap="square" lIns="91425" tIns="45700" rIns="91425" bIns="45700" anchor="t" anchorCtr="0">
            <a:noAutofit/>
          </a:bodyPr>
          <a:lstStyle/>
          <a:p>
            <a:pPr marL="342900" marR="0" lvl="0" indent="-342900" algn="l" rtl="0">
              <a:lnSpc>
                <a:spcPct val="90000"/>
              </a:lnSpc>
              <a:spcBef>
                <a:spcPts val="0"/>
              </a:spcBef>
              <a:spcAft>
                <a:spcPts val="0"/>
              </a:spcAft>
              <a:buClr>
                <a:schemeClr val="dk1"/>
              </a:buClr>
              <a:buSzPts val="2000"/>
              <a:buFont typeface="Arial"/>
              <a:buChar char="•"/>
            </a:pPr>
            <a:r>
              <a:rPr lang="en-US" sz="2000" b="0" i="0" u="none">
                <a:solidFill>
                  <a:schemeClr val="dk1"/>
                </a:solidFill>
                <a:latin typeface="Times New Roman"/>
                <a:ea typeface="Times New Roman"/>
                <a:cs typeface="Times New Roman"/>
                <a:sym typeface="Times New Roman"/>
              </a:rPr>
              <a:t>Many systems provide hardware support for implementing the critical section code.</a:t>
            </a:r>
            <a:endParaRPr/>
          </a:p>
          <a:p>
            <a:pPr marL="342900" marR="0" lvl="0" indent="-342900" algn="l" rtl="0">
              <a:lnSpc>
                <a:spcPct val="90000"/>
              </a:lnSpc>
              <a:spcBef>
                <a:spcPts val="400"/>
              </a:spcBef>
              <a:spcAft>
                <a:spcPts val="0"/>
              </a:spcAft>
              <a:buClr>
                <a:schemeClr val="dk1"/>
              </a:buClr>
              <a:buSzPts val="2000"/>
              <a:buFont typeface="Arial"/>
              <a:buChar char="•"/>
            </a:pPr>
            <a:r>
              <a:rPr lang="en-US" sz="2000" b="0" i="0" u="none">
                <a:solidFill>
                  <a:schemeClr val="dk1"/>
                </a:solidFill>
                <a:latin typeface="Times New Roman"/>
                <a:ea typeface="Times New Roman"/>
                <a:cs typeface="Times New Roman"/>
                <a:sym typeface="Times New Roman"/>
              </a:rPr>
              <a:t>All solutions below based on idea of </a:t>
            </a:r>
            <a:r>
              <a:rPr lang="en-US" sz="2000" b="1" i="0" u="none">
                <a:solidFill>
                  <a:srgbClr val="3366FF"/>
                </a:solidFill>
                <a:latin typeface="Times New Roman"/>
                <a:ea typeface="Times New Roman"/>
                <a:cs typeface="Times New Roman"/>
                <a:sym typeface="Times New Roman"/>
              </a:rPr>
              <a:t>locking</a:t>
            </a:r>
            <a:endParaRPr/>
          </a:p>
          <a:p>
            <a:pPr marL="742950" marR="0" lvl="1" indent="-285750" algn="l" rtl="0">
              <a:lnSpc>
                <a:spcPct val="90000"/>
              </a:lnSpc>
              <a:spcBef>
                <a:spcPts val="400"/>
              </a:spcBef>
              <a:spcAft>
                <a:spcPts val="0"/>
              </a:spcAft>
              <a:buClr>
                <a:schemeClr val="dk1"/>
              </a:buClr>
              <a:buSzPts val="2000"/>
              <a:buFont typeface="Arial"/>
              <a:buChar char="–"/>
            </a:pPr>
            <a:r>
              <a:rPr lang="en-US" sz="2000" b="0" i="0" u="none" strike="noStrike" cap="none">
                <a:solidFill>
                  <a:schemeClr val="dk1"/>
                </a:solidFill>
                <a:latin typeface="Times New Roman"/>
                <a:ea typeface="Times New Roman"/>
                <a:cs typeface="Times New Roman"/>
                <a:sym typeface="Times New Roman"/>
              </a:rPr>
              <a:t>Protecting critical regions via locks</a:t>
            </a:r>
            <a:endParaRPr/>
          </a:p>
          <a:p>
            <a:pPr marL="342900" marR="0" lvl="0" indent="-342900" algn="l" rtl="0">
              <a:lnSpc>
                <a:spcPct val="90000"/>
              </a:lnSpc>
              <a:spcBef>
                <a:spcPts val="400"/>
              </a:spcBef>
              <a:spcAft>
                <a:spcPts val="0"/>
              </a:spcAft>
              <a:buClr>
                <a:schemeClr val="dk1"/>
              </a:buClr>
              <a:buSzPts val="2000"/>
              <a:buFont typeface="Arial"/>
              <a:buChar char="•"/>
            </a:pPr>
            <a:r>
              <a:rPr lang="en-US" sz="2000" b="0" i="0" u="none">
                <a:solidFill>
                  <a:schemeClr val="dk1"/>
                </a:solidFill>
                <a:latin typeface="Times New Roman"/>
                <a:ea typeface="Times New Roman"/>
                <a:cs typeface="Times New Roman"/>
                <a:sym typeface="Times New Roman"/>
              </a:rPr>
              <a:t>Uniprocessors – could disable interrupts</a:t>
            </a:r>
            <a:endParaRPr/>
          </a:p>
          <a:p>
            <a:pPr marL="742950" marR="0" lvl="1" indent="-285750" algn="l" rtl="0">
              <a:lnSpc>
                <a:spcPct val="90000"/>
              </a:lnSpc>
              <a:spcBef>
                <a:spcPts val="400"/>
              </a:spcBef>
              <a:spcAft>
                <a:spcPts val="0"/>
              </a:spcAft>
              <a:buClr>
                <a:schemeClr val="dk1"/>
              </a:buClr>
              <a:buSzPts val="2000"/>
              <a:buFont typeface="Arial"/>
              <a:buChar char="–"/>
            </a:pPr>
            <a:r>
              <a:rPr lang="en-US" sz="2000" b="0" i="0" u="none" strike="noStrike" cap="none">
                <a:solidFill>
                  <a:schemeClr val="dk1"/>
                </a:solidFill>
                <a:latin typeface="Times New Roman"/>
                <a:ea typeface="Times New Roman"/>
                <a:cs typeface="Times New Roman"/>
                <a:sym typeface="Times New Roman"/>
              </a:rPr>
              <a:t>Currently running code would execute without preemption</a:t>
            </a:r>
            <a:endParaRPr/>
          </a:p>
          <a:p>
            <a:pPr marL="742950" marR="0" lvl="1" indent="-285750" algn="l" rtl="0">
              <a:lnSpc>
                <a:spcPct val="90000"/>
              </a:lnSpc>
              <a:spcBef>
                <a:spcPts val="400"/>
              </a:spcBef>
              <a:spcAft>
                <a:spcPts val="0"/>
              </a:spcAft>
              <a:buClr>
                <a:schemeClr val="dk1"/>
              </a:buClr>
              <a:buSzPts val="2000"/>
              <a:buFont typeface="Arial"/>
              <a:buChar char="–"/>
            </a:pPr>
            <a:r>
              <a:rPr lang="en-US" sz="2000" b="0" i="0" u="none" strike="noStrike" cap="none">
                <a:solidFill>
                  <a:schemeClr val="dk1"/>
                </a:solidFill>
                <a:latin typeface="Times New Roman"/>
                <a:ea typeface="Times New Roman"/>
                <a:cs typeface="Times New Roman"/>
                <a:sym typeface="Times New Roman"/>
              </a:rPr>
              <a:t>Generally too inefficient on multiprocessor systems</a:t>
            </a:r>
            <a:endParaRPr/>
          </a:p>
          <a:p>
            <a:pPr marL="1143000" marR="0" lvl="2" indent="-228600" algn="l" rtl="0">
              <a:lnSpc>
                <a:spcPct val="90000"/>
              </a:lnSpc>
              <a:spcBef>
                <a:spcPts val="400"/>
              </a:spcBef>
              <a:spcAft>
                <a:spcPts val="0"/>
              </a:spcAft>
              <a:buClr>
                <a:schemeClr val="dk1"/>
              </a:buClr>
              <a:buSzPts val="2000"/>
              <a:buFont typeface="Arial"/>
              <a:buChar char="•"/>
            </a:pPr>
            <a:r>
              <a:rPr lang="en-US" sz="2000" b="0" i="0" u="none" strike="noStrike" cap="none">
                <a:solidFill>
                  <a:schemeClr val="dk1"/>
                </a:solidFill>
                <a:latin typeface="Times New Roman"/>
                <a:ea typeface="Times New Roman"/>
                <a:cs typeface="Times New Roman"/>
                <a:sym typeface="Times New Roman"/>
              </a:rPr>
              <a:t>Operating systems using this not broadly scalable</a:t>
            </a:r>
            <a:endParaRPr/>
          </a:p>
          <a:p>
            <a:pPr marL="342900" marR="0" lvl="0" indent="-342900" algn="l" rtl="0">
              <a:lnSpc>
                <a:spcPct val="90000"/>
              </a:lnSpc>
              <a:spcBef>
                <a:spcPts val="400"/>
              </a:spcBef>
              <a:spcAft>
                <a:spcPts val="0"/>
              </a:spcAft>
              <a:buClr>
                <a:schemeClr val="dk1"/>
              </a:buClr>
              <a:buSzPts val="2000"/>
              <a:buFont typeface="Arial"/>
              <a:buChar char="•"/>
            </a:pPr>
            <a:r>
              <a:rPr lang="en-US" sz="2000" b="0" i="0" u="none">
                <a:solidFill>
                  <a:schemeClr val="dk1"/>
                </a:solidFill>
                <a:latin typeface="Times New Roman"/>
                <a:ea typeface="Times New Roman"/>
                <a:cs typeface="Times New Roman"/>
                <a:sym typeface="Times New Roman"/>
              </a:rPr>
              <a:t>Modern machines provide special atomic hardware instructions</a:t>
            </a:r>
            <a:endParaRPr/>
          </a:p>
          <a:p>
            <a:pPr marL="1143000" marR="0" lvl="2" indent="-228600" algn="l" rtl="0">
              <a:lnSpc>
                <a:spcPct val="90000"/>
              </a:lnSpc>
              <a:spcBef>
                <a:spcPts val="400"/>
              </a:spcBef>
              <a:spcAft>
                <a:spcPts val="0"/>
              </a:spcAft>
              <a:buClr>
                <a:srgbClr val="3366FF"/>
              </a:buClr>
              <a:buSzPts val="2000"/>
              <a:buFont typeface="Arial"/>
              <a:buChar char="•"/>
            </a:pPr>
            <a:r>
              <a:rPr lang="en-US" sz="2000" b="1" i="0" u="none" strike="noStrike" cap="none">
                <a:solidFill>
                  <a:srgbClr val="3366FF"/>
                </a:solidFill>
                <a:latin typeface="Times New Roman"/>
                <a:ea typeface="Times New Roman"/>
                <a:cs typeface="Times New Roman"/>
                <a:sym typeface="Times New Roman"/>
              </a:rPr>
              <a:t>Atomic</a:t>
            </a:r>
            <a:r>
              <a:rPr lang="en-US" sz="2000" b="0" i="0" u="none" strike="noStrike" cap="none">
                <a:solidFill>
                  <a:schemeClr val="dk1"/>
                </a:solidFill>
                <a:latin typeface="Times New Roman"/>
                <a:ea typeface="Times New Roman"/>
                <a:cs typeface="Times New Roman"/>
                <a:sym typeface="Times New Roman"/>
              </a:rPr>
              <a:t> = non-interruptible</a:t>
            </a:r>
            <a:endParaRPr/>
          </a:p>
          <a:p>
            <a:pPr marL="742950" marR="0" lvl="1" indent="-285750" algn="l" rtl="0">
              <a:lnSpc>
                <a:spcPct val="90000"/>
              </a:lnSpc>
              <a:spcBef>
                <a:spcPts val="400"/>
              </a:spcBef>
              <a:spcAft>
                <a:spcPts val="0"/>
              </a:spcAft>
              <a:buClr>
                <a:schemeClr val="dk1"/>
              </a:buClr>
              <a:buSzPts val="2000"/>
              <a:buFont typeface="Arial"/>
              <a:buChar char="–"/>
            </a:pPr>
            <a:r>
              <a:rPr lang="en-US" sz="2000" b="0" i="0" u="none" strike="noStrike" cap="none">
                <a:solidFill>
                  <a:schemeClr val="dk1"/>
                </a:solidFill>
                <a:latin typeface="Times New Roman"/>
                <a:ea typeface="Times New Roman"/>
                <a:cs typeface="Times New Roman"/>
                <a:sym typeface="Times New Roman"/>
              </a:rPr>
              <a:t>Either test memory word and set value</a:t>
            </a:r>
            <a:endParaRPr/>
          </a:p>
          <a:p>
            <a:pPr marL="742950" marR="0" lvl="1" indent="-285750" algn="l" rtl="0">
              <a:lnSpc>
                <a:spcPct val="90000"/>
              </a:lnSpc>
              <a:spcBef>
                <a:spcPts val="400"/>
              </a:spcBef>
              <a:spcAft>
                <a:spcPts val="0"/>
              </a:spcAft>
              <a:buClr>
                <a:schemeClr val="dk1"/>
              </a:buClr>
              <a:buSzPts val="2000"/>
              <a:buFont typeface="Arial"/>
              <a:buChar char="–"/>
            </a:pPr>
            <a:r>
              <a:rPr lang="en-US" sz="2000" b="0" i="0" u="none" strike="noStrike" cap="none">
                <a:solidFill>
                  <a:schemeClr val="dk1"/>
                </a:solidFill>
                <a:latin typeface="Times New Roman"/>
                <a:ea typeface="Times New Roman"/>
                <a:cs typeface="Times New Roman"/>
                <a:sym typeface="Times New Roman"/>
              </a:rPr>
              <a:t>Or swap contents of two memory words</a:t>
            </a:r>
            <a:endParaRPr/>
          </a:p>
        </p:txBody>
      </p:sp>
      <p:sp>
        <p:nvSpPr>
          <p:cNvPr id="1263" name="Google Shape;1263;p136"/>
          <p:cNvSpPr txBox="1"/>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898989"/>
              </a:buClr>
              <a:buSzPts val="1200"/>
              <a:buFont typeface="Times New Roman"/>
              <a:buNone/>
            </a:pPr>
            <a:r>
              <a:rPr lang="en-US" sz="1200" b="0" i="0" u="none">
                <a:solidFill>
                  <a:srgbClr val="898989"/>
                </a:solidFill>
                <a:latin typeface="Times New Roman"/>
                <a:ea typeface="Times New Roman"/>
                <a:cs typeface="Times New Roman"/>
                <a:sym typeface="Times New Roman"/>
              </a:rPr>
              <a:t>*</a:t>
            </a:r>
            <a:endParaRPr/>
          </a:p>
        </p:txBody>
      </p:sp>
      <p:sp>
        <p:nvSpPr>
          <p:cNvPr id="1264" name="Google Shape;1264;p136"/>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Sigmar One"/>
              <a:buNone/>
            </a:pPr>
            <a:fld id="{00000000-1234-1234-1234-123412341234}" type="slidenum">
              <a:rPr lang="en-US" sz="1200" b="0" i="0" u="none">
                <a:solidFill>
                  <a:srgbClr val="898989"/>
                </a:solidFill>
                <a:latin typeface="Sigmar One"/>
                <a:ea typeface="Sigmar One"/>
                <a:cs typeface="Sigmar One"/>
                <a:sym typeface="Sigmar One"/>
              </a:rPr>
              <a:t>123</a:t>
            </a:fld>
            <a:endParaRPr/>
          </a:p>
        </p:txBody>
      </p:sp>
      <p:sp>
        <p:nvSpPr>
          <p:cNvPr id="1265" name="Google Shape;1265;p136"/>
          <p:cNvSpPr txBox="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898989"/>
              </a:buClr>
              <a:buSzPts val="1200"/>
              <a:buFont typeface="Kaushan Script"/>
              <a:buNone/>
            </a:pPr>
            <a:r>
              <a:rPr lang="en-US" sz="1200" b="0" i="0" u="none">
                <a:solidFill>
                  <a:srgbClr val="898989"/>
                </a:solidFill>
                <a:latin typeface="Kaushan Script"/>
                <a:ea typeface="Kaushan Script"/>
                <a:cs typeface="Kaushan Script"/>
                <a:sym typeface="Kaushan Script"/>
              </a:rPr>
              <a:t>21CSC202J Operating Systems UNIT 2</a:t>
            </a:r>
            <a:endParaRP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1269"/>
        <p:cNvGrpSpPr/>
        <p:nvPr/>
      </p:nvGrpSpPr>
      <p:grpSpPr>
        <a:xfrm>
          <a:off x="0" y="0"/>
          <a:ext cx="0" cy="0"/>
          <a:chOff x="0" y="0"/>
          <a:chExt cx="0" cy="0"/>
        </a:xfrm>
      </p:grpSpPr>
      <p:sp>
        <p:nvSpPr>
          <p:cNvPr id="1270" name="Google Shape;1270;p137"/>
          <p:cNvSpPr txBox="1"/>
          <p:nvPr/>
        </p:nvSpPr>
        <p:spPr>
          <a:xfrm>
            <a:off x="1898650" y="2058987"/>
            <a:ext cx="1674812" cy="376237"/>
          </a:xfrm>
          <a:prstGeom prst="rect">
            <a:avLst/>
          </a:prstGeom>
          <a:solidFill>
            <a:srgbClr val="9BBB59"/>
          </a:solidFill>
          <a:ln w="25400" cap="flat" cmpd="sng">
            <a:solidFill>
              <a:srgbClr val="71893F"/>
            </a:solidFill>
            <a:prstDash val="solid"/>
            <a:miter lim="800000"/>
            <a:headEnd type="none" w="sm" len="sm"/>
            <a:tailEnd type="none" w="sm" len="sm"/>
          </a:ln>
        </p:spPr>
        <p:txBody>
          <a:bodyPr spcFirstLastPara="1" wrap="square" lIns="64000" tIns="32000" rIns="64000" bIns="320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Verdana"/>
              <a:ea typeface="Verdana"/>
              <a:cs typeface="Verdana"/>
              <a:sym typeface="Verdana"/>
            </a:endParaRPr>
          </a:p>
        </p:txBody>
      </p:sp>
      <p:sp>
        <p:nvSpPr>
          <p:cNvPr id="1271" name="Google Shape;1271;p137"/>
          <p:cNvSpPr txBox="1"/>
          <p:nvPr/>
        </p:nvSpPr>
        <p:spPr>
          <a:xfrm>
            <a:off x="1906587" y="1419225"/>
            <a:ext cx="1674812" cy="346075"/>
          </a:xfrm>
          <a:prstGeom prst="rect">
            <a:avLst/>
          </a:prstGeom>
          <a:solidFill>
            <a:srgbClr val="9BBB59"/>
          </a:solidFill>
          <a:ln w="25400" cap="flat" cmpd="sng">
            <a:solidFill>
              <a:srgbClr val="71893F"/>
            </a:solidFill>
            <a:prstDash val="solid"/>
            <a:miter lim="800000"/>
            <a:headEnd type="none" w="sm" len="sm"/>
            <a:tailEnd type="none" w="sm" len="sm"/>
          </a:ln>
        </p:spPr>
        <p:txBody>
          <a:bodyPr spcFirstLastPara="1" wrap="square" lIns="64000" tIns="32000" rIns="64000" bIns="320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Verdana"/>
              <a:ea typeface="Verdana"/>
              <a:cs typeface="Verdana"/>
              <a:sym typeface="Verdana"/>
            </a:endParaRPr>
          </a:p>
        </p:txBody>
      </p:sp>
      <p:sp>
        <p:nvSpPr>
          <p:cNvPr id="1272" name="Google Shape;1272;p137"/>
          <p:cNvSpPr txBox="1">
            <a:spLocks noGrp="1"/>
          </p:cNvSpPr>
          <p:nvPr>
            <p:ph type="title"/>
          </p:nvPr>
        </p:nvSpPr>
        <p:spPr>
          <a:xfrm>
            <a:off x="185737" y="195262"/>
            <a:ext cx="8154987" cy="576262"/>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2400"/>
              <a:buFont typeface="Times New Roman"/>
              <a:buNone/>
            </a:pPr>
            <a:r>
              <a:rPr lang="en-US" sz="2400" b="0" i="0" u="none">
                <a:solidFill>
                  <a:schemeClr val="dk1"/>
                </a:solidFill>
                <a:latin typeface="Times New Roman"/>
                <a:ea typeface="Times New Roman"/>
                <a:cs typeface="Times New Roman"/>
                <a:sym typeface="Times New Roman"/>
              </a:rPr>
              <a:t>Solution to Critical-section Problem Using Locks</a:t>
            </a:r>
            <a:endParaRPr/>
          </a:p>
        </p:txBody>
      </p:sp>
      <p:sp>
        <p:nvSpPr>
          <p:cNvPr id="1273" name="Google Shape;1273;p137"/>
          <p:cNvSpPr txBox="1">
            <a:spLocks noGrp="1"/>
          </p:cNvSpPr>
          <p:nvPr>
            <p:ph type="body" idx="1"/>
          </p:nvPr>
        </p:nvSpPr>
        <p:spPr>
          <a:xfrm>
            <a:off x="996950" y="1103312"/>
            <a:ext cx="7727950" cy="4530725"/>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rgbClr val="000000"/>
              </a:buClr>
              <a:buSzPts val="1400"/>
              <a:buFont typeface="Arial"/>
              <a:buNone/>
            </a:pPr>
            <a:r>
              <a:rPr lang="en-US" sz="1400" b="1" i="0" u="none">
                <a:solidFill>
                  <a:srgbClr val="000000"/>
                </a:solidFill>
                <a:latin typeface="Courier New"/>
                <a:ea typeface="Courier New"/>
                <a:cs typeface="Courier New"/>
                <a:sym typeface="Courier New"/>
              </a:rPr>
              <a:t>	</a:t>
            </a:r>
            <a:r>
              <a:rPr lang="en-US" sz="1600" b="1" i="0" u="none">
                <a:solidFill>
                  <a:srgbClr val="000000"/>
                </a:solidFill>
                <a:latin typeface="Courier New"/>
                <a:ea typeface="Courier New"/>
                <a:cs typeface="Courier New"/>
                <a:sym typeface="Courier New"/>
              </a:rPr>
              <a:t>do { </a:t>
            </a:r>
            <a:endParaRPr/>
          </a:p>
          <a:p>
            <a:pPr marL="342900" marR="0" lvl="0" indent="-342900" algn="l" rtl="0">
              <a:lnSpc>
                <a:spcPct val="100000"/>
              </a:lnSpc>
              <a:spcBef>
                <a:spcPts val="320"/>
              </a:spcBef>
              <a:spcAft>
                <a:spcPts val="0"/>
              </a:spcAft>
              <a:buClr>
                <a:srgbClr val="000000"/>
              </a:buClr>
              <a:buSzPts val="1600"/>
              <a:buFont typeface="Arial"/>
              <a:buNone/>
            </a:pPr>
            <a:r>
              <a:rPr lang="en-US" sz="1600" b="1" i="0" u="none">
                <a:solidFill>
                  <a:srgbClr val="000000"/>
                </a:solidFill>
                <a:latin typeface="Courier New"/>
                <a:ea typeface="Courier New"/>
                <a:cs typeface="Courier New"/>
                <a:sym typeface="Courier New"/>
              </a:rPr>
              <a:t>		acquire lock </a:t>
            </a:r>
            <a:endParaRPr/>
          </a:p>
          <a:p>
            <a:pPr marL="342900" marR="0" lvl="0" indent="-342900" algn="l" rtl="0">
              <a:lnSpc>
                <a:spcPct val="100000"/>
              </a:lnSpc>
              <a:spcBef>
                <a:spcPts val="320"/>
              </a:spcBef>
              <a:spcAft>
                <a:spcPts val="0"/>
              </a:spcAft>
              <a:buClr>
                <a:srgbClr val="000000"/>
              </a:buClr>
              <a:buSzPts val="1600"/>
              <a:buFont typeface="Arial"/>
              <a:buNone/>
            </a:pPr>
            <a:r>
              <a:rPr lang="en-US" sz="1600" b="1" i="0" u="none">
                <a:solidFill>
                  <a:srgbClr val="000000"/>
                </a:solidFill>
                <a:latin typeface="Courier New"/>
                <a:ea typeface="Courier New"/>
                <a:cs typeface="Courier New"/>
                <a:sym typeface="Courier New"/>
              </a:rPr>
              <a:t>			critical section </a:t>
            </a:r>
            <a:endParaRPr/>
          </a:p>
          <a:p>
            <a:pPr marL="342900" marR="0" lvl="0" indent="-342900" algn="l" rtl="0">
              <a:lnSpc>
                <a:spcPct val="100000"/>
              </a:lnSpc>
              <a:spcBef>
                <a:spcPts val="320"/>
              </a:spcBef>
              <a:spcAft>
                <a:spcPts val="0"/>
              </a:spcAft>
              <a:buClr>
                <a:srgbClr val="000000"/>
              </a:buClr>
              <a:buSzPts val="1600"/>
              <a:buFont typeface="Arial"/>
              <a:buNone/>
            </a:pPr>
            <a:r>
              <a:rPr lang="en-US" sz="1600" b="1" i="0" u="none">
                <a:solidFill>
                  <a:srgbClr val="000000"/>
                </a:solidFill>
                <a:latin typeface="Courier New"/>
                <a:ea typeface="Courier New"/>
                <a:cs typeface="Courier New"/>
                <a:sym typeface="Courier New"/>
              </a:rPr>
              <a:t>		release lock </a:t>
            </a:r>
            <a:endParaRPr/>
          </a:p>
          <a:p>
            <a:pPr marL="342900" marR="0" lvl="0" indent="-342900" algn="l" rtl="0">
              <a:lnSpc>
                <a:spcPct val="100000"/>
              </a:lnSpc>
              <a:spcBef>
                <a:spcPts val="320"/>
              </a:spcBef>
              <a:spcAft>
                <a:spcPts val="0"/>
              </a:spcAft>
              <a:buClr>
                <a:srgbClr val="000000"/>
              </a:buClr>
              <a:buSzPts val="1600"/>
              <a:buFont typeface="Arial"/>
              <a:buNone/>
            </a:pPr>
            <a:r>
              <a:rPr lang="en-US" sz="1600" b="1" i="0" u="none">
                <a:solidFill>
                  <a:srgbClr val="000000"/>
                </a:solidFill>
                <a:latin typeface="Courier New"/>
                <a:ea typeface="Courier New"/>
                <a:cs typeface="Courier New"/>
                <a:sym typeface="Courier New"/>
              </a:rPr>
              <a:t>			remainder section </a:t>
            </a:r>
            <a:endParaRPr/>
          </a:p>
          <a:p>
            <a:pPr marL="342900" marR="0" lvl="0" indent="-342900" algn="l" rtl="0">
              <a:lnSpc>
                <a:spcPct val="100000"/>
              </a:lnSpc>
              <a:spcBef>
                <a:spcPts val="320"/>
              </a:spcBef>
              <a:spcAft>
                <a:spcPts val="0"/>
              </a:spcAft>
              <a:buClr>
                <a:srgbClr val="000000"/>
              </a:buClr>
              <a:buSzPts val="1600"/>
              <a:buFont typeface="Arial"/>
              <a:buNone/>
            </a:pPr>
            <a:r>
              <a:rPr lang="en-US" sz="1600" b="1" i="0" u="none">
                <a:solidFill>
                  <a:srgbClr val="000000"/>
                </a:solidFill>
                <a:latin typeface="Courier New"/>
                <a:ea typeface="Courier New"/>
                <a:cs typeface="Courier New"/>
                <a:sym typeface="Courier New"/>
              </a:rPr>
              <a:t>	} while (TRUE); </a:t>
            </a:r>
            <a:endParaRPr/>
          </a:p>
        </p:txBody>
      </p:sp>
      <p:sp>
        <p:nvSpPr>
          <p:cNvPr id="1274" name="Google Shape;1274;p137"/>
          <p:cNvSpPr txBox="1"/>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898989"/>
              </a:buClr>
              <a:buSzPts val="1200"/>
              <a:buFont typeface="Times New Roman"/>
              <a:buNone/>
            </a:pPr>
            <a:r>
              <a:rPr lang="en-US" sz="1200" b="0" i="0" u="none">
                <a:solidFill>
                  <a:srgbClr val="898989"/>
                </a:solidFill>
                <a:latin typeface="Times New Roman"/>
                <a:ea typeface="Times New Roman"/>
                <a:cs typeface="Times New Roman"/>
                <a:sym typeface="Times New Roman"/>
              </a:rPr>
              <a:t>*</a:t>
            </a:r>
            <a:endParaRPr/>
          </a:p>
        </p:txBody>
      </p:sp>
      <p:sp>
        <p:nvSpPr>
          <p:cNvPr id="1275" name="Google Shape;1275;p137"/>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Sigmar One"/>
              <a:buNone/>
            </a:pPr>
            <a:fld id="{00000000-1234-1234-1234-123412341234}" type="slidenum">
              <a:rPr lang="en-US" sz="1200" b="0" i="0" u="none">
                <a:solidFill>
                  <a:srgbClr val="898989"/>
                </a:solidFill>
                <a:latin typeface="Sigmar One"/>
                <a:ea typeface="Sigmar One"/>
                <a:cs typeface="Sigmar One"/>
                <a:sym typeface="Sigmar One"/>
              </a:rPr>
              <a:t>124</a:t>
            </a:fld>
            <a:endParaRPr/>
          </a:p>
        </p:txBody>
      </p:sp>
      <p:sp>
        <p:nvSpPr>
          <p:cNvPr id="1276" name="Google Shape;1276;p137"/>
          <p:cNvSpPr txBox="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898989"/>
              </a:buClr>
              <a:buSzPts val="1200"/>
              <a:buFont typeface="Kaushan Script"/>
              <a:buNone/>
            </a:pPr>
            <a:r>
              <a:rPr lang="en-US" sz="1200" b="0" i="0" u="none">
                <a:solidFill>
                  <a:srgbClr val="898989"/>
                </a:solidFill>
                <a:latin typeface="Kaushan Script"/>
                <a:ea typeface="Kaushan Script"/>
                <a:cs typeface="Kaushan Script"/>
                <a:sym typeface="Kaushan Script"/>
              </a:rPr>
              <a:t>21CSC202J Operating Systems UNIT 2</a:t>
            </a:r>
            <a:endParaRP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1281"/>
        <p:cNvGrpSpPr/>
        <p:nvPr/>
      </p:nvGrpSpPr>
      <p:grpSpPr>
        <a:xfrm>
          <a:off x="0" y="0"/>
          <a:ext cx="0" cy="0"/>
          <a:chOff x="0" y="0"/>
          <a:chExt cx="0" cy="0"/>
        </a:xfrm>
      </p:grpSpPr>
      <p:sp>
        <p:nvSpPr>
          <p:cNvPr id="1282" name="Google Shape;1282;p138"/>
          <p:cNvSpPr txBox="1">
            <a:spLocks noGrp="1"/>
          </p:cNvSpPr>
          <p:nvPr>
            <p:ph type="title"/>
          </p:nvPr>
        </p:nvSpPr>
        <p:spPr>
          <a:xfrm>
            <a:off x="1287462" y="161925"/>
            <a:ext cx="7399337" cy="576262"/>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3600"/>
              <a:buFont typeface="Times New Roman"/>
              <a:buNone/>
            </a:pPr>
            <a:r>
              <a:rPr lang="en-US" sz="3600" b="0" i="0" u="none">
                <a:solidFill>
                  <a:schemeClr val="dk1"/>
                </a:solidFill>
                <a:latin typeface="Times New Roman"/>
                <a:ea typeface="Times New Roman"/>
                <a:cs typeface="Times New Roman"/>
                <a:sym typeface="Times New Roman"/>
              </a:rPr>
              <a:t>test_and_set  Instruction </a:t>
            </a:r>
            <a:endParaRPr/>
          </a:p>
        </p:txBody>
      </p:sp>
      <p:sp>
        <p:nvSpPr>
          <p:cNvPr id="1283" name="Google Shape;1283;p138"/>
          <p:cNvSpPr txBox="1">
            <a:spLocks noGrp="1"/>
          </p:cNvSpPr>
          <p:nvPr>
            <p:ph type="body" idx="1"/>
          </p:nvPr>
        </p:nvSpPr>
        <p:spPr>
          <a:xfrm>
            <a:off x="806450" y="827087"/>
            <a:ext cx="7408862" cy="4422775"/>
          </a:xfrm>
          <a:prstGeom prst="rect">
            <a:avLst/>
          </a:prstGeom>
          <a:noFill/>
          <a:ln>
            <a:noFill/>
          </a:ln>
        </p:spPr>
        <p:txBody>
          <a:bodyPr spcFirstLastPara="1" wrap="square" lIns="91425" tIns="45700" rIns="91425" bIns="45700" anchor="t" anchorCtr="0">
            <a:noAutofit/>
          </a:bodyPr>
          <a:lstStyle/>
          <a:p>
            <a:pPr marL="342900" marR="0" lvl="0" indent="-342900" algn="l" rtl="0">
              <a:lnSpc>
                <a:spcPct val="90000"/>
              </a:lnSpc>
              <a:spcBef>
                <a:spcPts val="0"/>
              </a:spcBef>
              <a:spcAft>
                <a:spcPts val="0"/>
              </a:spcAft>
              <a:buClr>
                <a:schemeClr val="dk1"/>
              </a:buClr>
              <a:buSzPts val="2400"/>
              <a:buFont typeface="Arial"/>
              <a:buNone/>
            </a:pPr>
            <a:endParaRPr sz="2400" b="0" i="0" u="none">
              <a:solidFill>
                <a:schemeClr val="dk1"/>
              </a:solidFill>
              <a:latin typeface="Times New Roman"/>
              <a:ea typeface="Times New Roman"/>
              <a:cs typeface="Times New Roman"/>
              <a:sym typeface="Times New Roman"/>
            </a:endParaRPr>
          </a:p>
          <a:p>
            <a:pPr marL="342900" marR="0" lvl="0" indent="-342900" algn="l" rtl="0">
              <a:lnSpc>
                <a:spcPct val="90000"/>
              </a:lnSpc>
              <a:spcBef>
                <a:spcPts val="480"/>
              </a:spcBef>
              <a:spcAft>
                <a:spcPts val="0"/>
              </a:spcAft>
              <a:buClr>
                <a:schemeClr val="dk1"/>
              </a:buClr>
              <a:buSzPts val="2400"/>
              <a:buFont typeface="Arial"/>
              <a:buNone/>
            </a:pPr>
            <a:r>
              <a:rPr lang="en-US" sz="2400" b="0" i="0" u="none">
                <a:solidFill>
                  <a:schemeClr val="dk1"/>
                </a:solidFill>
                <a:latin typeface="Times New Roman"/>
                <a:ea typeface="Times New Roman"/>
                <a:cs typeface="Times New Roman"/>
                <a:sym typeface="Times New Roman"/>
              </a:rPr>
              <a:t>   Definition:</a:t>
            </a:r>
            <a:endParaRPr/>
          </a:p>
          <a:p>
            <a:pPr marL="342900" marR="0" lvl="0" indent="-342900" algn="l" rtl="0">
              <a:lnSpc>
                <a:spcPct val="90000"/>
              </a:lnSpc>
              <a:spcBef>
                <a:spcPts val="480"/>
              </a:spcBef>
              <a:spcAft>
                <a:spcPts val="0"/>
              </a:spcAft>
              <a:buClr>
                <a:srgbClr val="000000"/>
              </a:buClr>
              <a:buSzPts val="2400"/>
              <a:buFont typeface="Arial"/>
              <a:buNone/>
            </a:pPr>
            <a:r>
              <a:rPr lang="en-US" sz="2400" b="1" i="0" u="none">
                <a:solidFill>
                  <a:srgbClr val="000000"/>
                </a:solidFill>
                <a:latin typeface="Courier New"/>
                <a:ea typeface="Courier New"/>
                <a:cs typeface="Courier New"/>
                <a:sym typeface="Courier New"/>
              </a:rPr>
              <a:t>       </a:t>
            </a:r>
            <a:r>
              <a:rPr lang="en-US" sz="1600" b="1" i="0" u="none">
                <a:solidFill>
                  <a:srgbClr val="000000"/>
                </a:solidFill>
                <a:latin typeface="Courier New"/>
                <a:ea typeface="Courier New"/>
                <a:cs typeface="Courier New"/>
                <a:sym typeface="Courier New"/>
              </a:rPr>
              <a:t>boolean test_and_set (boolean *target)</a:t>
            </a:r>
            <a:endParaRPr/>
          </a:p>
          <a:p>
            <a:pPr marL="342900" marR="0" lvl="0" indent="-342900" algn="l" rtl="0">
              <a:lnSpc>
                <a:spcPct val="90000"/>
              </a:lnSpc>
              <a:spcBef>
                <a:spcPts val="320"/>
              </a:spcBef>
              <a:spcAft>
                <a:spcPts val="0"/>
              </a:spcAft>
              <a:buClr>
                <a:srgbClr val="000000"/>
              </a:buClr>
              <a:buSzPts val="1600"/>
              <a:buFont typeface="Arial"/>
              <a:buNone/>
            </a:pPr>
            <a:r>
              <a:rPr lang="en-US" sz="1600" b="1" i="0" u="none">
                <a:solidFill>
                  <a:srgbClr val="000000"/>
                </a:solidFill>
                <a:latin typeface="Courier New"/>
                <a:ea typeface="Courier New"/>
                <a:cs typeface="Courier New"/>
                <a:sym typeface="Courier New"/>
              </a:rPr>
              <a:t>          {</a:t>
            </a:r>
            <a:endParaRPr/>
          </a:p>
          <a:p>
            <a:pPr marL="342900" marR="0" lvl="0" indent="-342900" algn="l" rtl="0">
              <a:lnSpc>
                <a:spcPct val="90000"/>
              </a:lnSpc>
              <a:spcBef>
                <a:spcPts val="320"/>
              </a:spcBef>
              <a:spcAft>
                <a:spcPts val="0"/>
              </a:spcAft>
              <a:buClr>
                <a:srgbClr val="000000"/>
              </a:buClr>
              <a:buSzPts val="1600"/>
              <a:buFont typeface="Arial"/>
              <a:buNone/>
            </a:pPr>
            <a:r>
              <a:rPr lang="en-US" sz="1600" b="1" i="0" u="none">
                <a:solidFill>
                  <a:srgbClr val="000000"/>
                </a:solidFill>
                <a:latin typeface="Courier New"/>
                <a:ea typeface="Courier New"/>
                <a:cs typeface="Courier New"/>
                <a:sym typeface="Courier New"/>
              </a:rPr>
              <a:t>               boolean rv = *target;</a:t>
            </a:r>
            <a:endParaRPr/>
          </a:p>
          <a:p>
            <a:pPr marL="342900" marR="0" lvl="0" indent="-342900" algn="l" rtl="0">
              <a:lnSpc>
                <a:spcPct val="90000"/>
              </a:lnSpc>
              <a:spcBef>
                <a:spcPts val="320"/>
              </a:spcBef>
              <a:spcAft>
                <a:spcPts val="0"/>
              </a:spcAft>
              <a:buClr>
                <a:srgbClr val="000000"/>
              </a:buClr>
              <a:buSzPts val="1600"/>
              <a:buFont typeface="Arial"/>
              <a:buNone/>
            </a:pPr>
            <a:r>
              <a:rPr lang="en-US" sz="1600" b="1" i="0" u="none">
                <a:solidFill>
                  <a:srgbClr val="000000"/>
                </a:solidFill>
                <a:latin typeface="Courier New"/>
                <a:ea typeface="Courier New"/>
                <a:cs typeface="Courier New"/>
                <a:sym typeface="Courier New"/>
              </a:rPr>
              <a:t>               *target = TRUE;</a:t>
            </a:r>
            <a:endParaRPr/>
          </a:p>
          <a:p>
            <a:pPr marL="342900" marR="0" lvl="0" indent="-342900" algn="l" rtl="0">
              <a:lnSpc>
                <a:spcPct val="90000"/>
              </a:lnSpc>
              <a:spcBef>
                <a:spcPts val="320"/>
              </a:spcBef>
              <a:spcAft>
                <a:spcPts val="0"/>
              </a:spcAft>
              <a:buClr>
                <a:srgbClr val="000000"/>
              </a:buClr>
              <a:buSzPts val="1600"/>
              <a:buFont typeface="Arial"/>
              <a:buNone/>
            </a:pPr>
            <a:r>
              <a:rPr lang="en-US" sz="1600" b="1" i="0" u="none">
                <a:solidFill>
                  <a:srgbClr val="000000"/>
                </a:solidFill>
                <a:latin typeface="Courier New"/>
                <a:ea typeface="Courier New"/>
                <a:cs typeface="Courier New"/>
                <a:sym typeface="Courier New"/>
              </a:rPr>
              <a:t>               return rv:</a:t>
            </a:r>
            <a:endParaRPr/>
          </a:p>
          <a:p>
            <a:pPr marL="342900" marR="0" lvl="0" indent="-342900" algn="l" rtl="0">
              <a:lnSpc>
                <a:spcPct val="90000"/>
              </a:lnSpc>
              <a:spcBef>
                <a:spcPts val="320"/>
              </a:spcBef>
              <a:spcAft>
                <a:spcPts val="0"/>
              </a:spcAft>
              <a:buClr>
                <a:srgbClr val="000000"/>
              </a:buClr>
              <a:buSzPts val="1600"/>
              <a:buFont typeface="Arial"/>
              <a:buNone/>
            </a:pPr>
            <a:r>
              <a:rPr lang="en-US" sz="1600" b="1" i="0" u="none">
                <a:solidFill>
                  <a:srgbClr val="000000"/>
                </a:solidFill>
                <a:latin typeface="Courier New"/>
                <a:ea typeface="Courier New"/>
                <a:cs typeface="Courier New"/>
                <a:sym typeface="Courier New"/>
              </a:rPr>
              <a:t>          }</a:t>
            </a:r>
            <a:endParaRPr sz="1600" b="0" i="0" u="none">
              <a:solidFill>
                <a:srgbClr val="0000FF"/>
              </a:solidFill>
              <a:latin typeface="Times New Roman"/>
              <a:ea typeface="Times New Roman"/>
              <a:cs typeface="Times New Roman"/>
              <a:sym typeface="Times New Roman"/>
            </a:endParaRPr>
          </a:p>
          <a:p>
            <a:pPr marL="342900" marR="0" lvl="0" indent="-342900" algn="l" rtl="0">
              <a:lnSpc>
                <a:spcPct val="90000"/>
              </a:lnSpc>
              <a:spcBef>
                <a:spcPts val="480"/>
              </a:spcBef>
              <a:spcAft>
                <a:spcPts val="0"/>
              </a:spcAft>
              <a:buClr>
                <a:schemeClr val="dk1"/>
              </a:buClr>
              <a:buSzPts val="2400"/>
              <a:buFont typeface="Arial"/>
              <a:buAutoNum type="arabicPeriod"/>
            </a:pPr>
            <a:r>
              <a:rPr lang="en-US" sz="2400" b="0" i="0" u="none">
                <a:solidFill>
                  <a:schemeClr val="dk1"/>
                </a:solidFill>
                <a:latin typeface="Times New Roman"/>
                <a:ea typeface="Times New Roman"/>
                <a:cs typeface="Times New Roman"/>
                <a:sym typeface="Times New Roman"/>
              </a:rPr>
              <a:t>Executed atomically</a:t>
            </a:r>
            <a:endParaRPr/>
          </a:p>
          <a:p>
            <a:pPr marL="342900" marR="0" lvl="0" indent="-342900" algn="l" rtl="0">
              <a:lnSpc>
                <a:spcPct val="90000"/>
              </a:lnSpc>
              <a:spcBef>
                <a:spcPts val="480"/>
              </a:spcBef>
              <a:spcAft>
                <a:spcPts val="0"/>
              </a:spcAft>
              <a:buClr>
                <a:schemeClr val="dk1"/>
              </a:buClr>
              <a:buSzPts val="2400"/>
              <a:buFont typeface="Arial"/>
              <a:buAutoNum type="arabicPeriod"/>
            </a:pPr>
            <a:r>
              <a:rPr lang="en-US" sz="2400" b="0" i="0" u="none">
                <a:solidFill>
                  <a:schemeClr val="dk1"/>
                </a:solidFill>
                <a:latin typeface="Times New Roman"/>
                <a:ea typeface="Times New Roman"/>
                <a:cs typeface="Times New Roman"/>
                <a:sym typeface="Times New Roman"/>
              </a:rPr>
              <a:t>Returns the original value of passed parameter</a:t>
            </a:r>
            <a:endParaRPr/>
          </a:p>
          <a:p>
            <a:pPr marL="342900" marR="0" lvl="0" indent="-342900" algn="l" rtl="0">
              <a:lnSpc>
                <a:spcPct val="90000"/>
              </a:lnSpc>
              <a:spcBef>
                <a:spcPts val="480"/>
              </a:spcBef>
              <a:spcAft>
                <a:spcPts val="0"/>
              </a:spcAft>
              <a:buClr>
                <a:schemeClr val="dk1"/>
              </a:buClr>
              <a:buSzPts val="2400"/>
              <a:buFont typeface="Arial"/>
              <a:buAutoNum type="arabicPeriod"/>
            </a:pPr>
            <a:r>
              <a:rPr lang="en-US" sz="2400" b="0" i="0" u="none">
                <a:solidFill>
                  <a:schemeClr val="dk1"/>
                </a:solidFill>
                <a:latin typeface="Times New Roman"/>
                <a:ea typeface="Times New Roman"/>
                <a:cs typeface="Times New Roman"/>
                <a:sym typeface="Times New Roman"/>
              </a:rPr>
              <a:t>Set the new value of passed parameter to “TRUE”.</a:t>
            </a:r>
            <a:endParaRPr/>
          </a:p>
          <a:p>
            <a:pPr marL="342900" marR="0" lvl="0" indent="-190500" algn="l" rtl="0">
              <a:spcBef>
                <a:spcPts val="480"/>
              </a:spcBef>
              <a:spcAft>
                <a:spcPts val="0"/>
              </a:spcAft>
              <a:buClr>
                <a:schemeClr val="dk1"/>
              </a:buClr>
              <a:buSzPts val="2400"/>
              <a:buFont typeface="Arial"/>
              <a:buNone/>
            </a:pPr>
            <a:endParaRPr sz="2400" b="0" i="0" u="none">
              <a:solidFill>
                <a:schemeClr val="dk1"/>
              </a:solidFill>
              <a:latin typeface="Times New Roman"/>
              <a:ea typeface="Times New Roman"/>
              <a:cs typeface="Times New Roman"/>
              <a:sym typeface="Times New Roman"/>
            </a:endParaRPr>
          </a:p>
        </p:txBody>
      </p:sp>
      <p:sp>
        <p:nvSpPr>
          <p:cNvPr id="1284" name="Google Shape;1284;p138"/>
          <p:cNvSpPr txBox="1"/>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898989"/>
              </a:buClr>
              <a:buSzPts val="1200"/>
              <a:buFont typeface="Times New Roman"/>
              <a:buNone/>
            </a:pPr>
            <a:r>
              <a:rPr lang="en-US" sz="1200" b="0" i="0" u="none">
                <a:solidFill>
                  <a:srgbClr val="898989"/>
                </a:solidFill>
                <a:latin typeface="Times New Roman"/>
                <a:ea typeface="Times New Roman"/>
                <a:cs typeface="Times New Roman"/>
                <a:sym typeface="Times New Roman"/>
              </a:rPr>
              <a:t>*</a:t>
            </a:r>
            <a:endParaRPr/>
          </a:p>
        </p:txBody>
      </p:sp>
      <p:sp>
        <p:nvSpPr>
          <p:cNvPr id="1285" name="Google Shape;1285;p138"/>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Sigmar One"/>
              <a:buNone/>
            </a:pPr>
            <a:fld id="{00000000-1234-1234-1234-123412341234}" type="slidenum">
              <a:rPr lang="en-US" sz="1200" b="0" i="0" u="none">
                <a:solidFill>
                  <a:srgbClr val="898989"/>
                </a:solidFill>
                <a:latin typeface="Sigmar One"/>
                <a:ea typeface="Sigmar One"/>
                <a:cs typeface="Sigmar One"/>
                <a:sym typeface="Sigmar One"/>
              </a:rPr>
              <a:t>125</a:t>
            </a:fld>
            <a:endParaRPr/>
          </a:p>
        </p:txBody>
      </p:sp>
      <p:sp>
        <p:nvSpPr>
          <p:cNvPr id="1286" name="Google Shape;1286;p138"/>
          <p:cNvSpPr txBox="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898989"/>
              </a:buClr>
              <a:buSzPts val="1200"/>
              <a:buFont typeface="Kaushan Script"/>
              <a:buNone/>
            </a:pPr>
            <a:r>
              <a:rPr lang="en-US" sz="1200" b="0" i="0" u="none">
                <a:solidFill>
                  <a:srgbClr val="898989"/>
                </a:solidFill>
                <a:latin typeface="Kaushan Script"/>
                <a:ea typeface="Kaushan Script"/>
                <a:cs typeface="Kaushan Script"/>
                <a:sym typeface="Kaushan Script"/>
              </a:rPr>
              <a:t>21CSC202J Operating Systems UNIT 2</a:t>
            </a:r>
            <a:endParaRP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Shape 1291"/>
        <p:cNvGrpSpPr/>
        <p:nvPr/>
      </p:nvGrpSpPr>
      <p:grpSpPr>
        <a:xfrm>
          <a:off x="0" y="0"/>
          <a:ext cx="0" cy="0"/>
          <a:chOff x="0" y="0"/>
          <a:chExt cx="0" cy="0"/>
        </a:xfrm>
      </p:grpSpPr>
      <p:sp>
        <p:nvSpPr>
          <p:cNvPr id="1292" name="Google Shape;1292;p139"/>
          <p:cNvSpPr txBox="1">
            <a:spLocks noGrp="1"/>
          </p:cNvSpPr>
          <p:nvPr>
            <p:ph type="title"/>
          </p:nvPr>
        </p:nvSpPr>
        <p:spPr>
          <a:xfrm>
            <a:off x="849312" y="161925"/>
            <a:ext cx="7837487" cy="576262"/>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3600"/>
              <a:buFont typeface="Times New Roman"/>
              <a:buNone/>
            </a:pPr>
            <a:r>
              <a:rPr lang="en-US" sz="3600" b="0" i="0" u="none">
                <a:solidFill>
                  <a:schemeClr val="dk1"/>
                </a:solidFill>
                <a:latin typeface="Times New Roman"/>
                <a:ea typeface="Times New Roman"/>
                <a:cs typeface="Times New Roman"/>
                <a:sym typeface="Times New Roman"/>
              </a:rPr>
              <a:t>Solution using test_and_set()</a:t>
            </a:r>
            <a:endParaRPr/>
          </a:p>
        </p:txBody>
      </p:sp>
      <p:sp>
        <p:nvSpPr>
          <p:cNvPr id="1293" name="Google Shape;1293;p139"/>
          <p:cNvSpPr txBox="1">
            <a:spLocks noGrp="1"/>
          </p:cNvSpPr>
          <p:nvPr>
            <p:ph type="body" idx="1"/>
          </p:nvPr>
        </p:nvSpPr>
        <p:spPr>
          <a:xfrm>
            <a:off x="869950" y="1193800"/>
            <a:ext cx="6865937" cy="3319462"/>
          </a:xfrm>
          <a:prstGeom prst="rect">
            <a:avLst/>
          </a:prstGeom>
          <a:noFill/>
          <a:ln>
            <a:noFill/>
          </a:ln>
        </p:spPr>
        <p:txBody>
          <a:bodyPr spcFirstLastPara="1" wrap="square" lIns="91425" tIns="45700" rIns="91425" bIns="45700" anchor="t" anchorCtr="0">
            <a:noAutofit/>
          </a:bodyPr>
          <a:lstStyle/>
          <a:p>
            <a:pPr marL="341312" marR="0" lvl="0" indent="-341312" algn="l" rtl="0">
              <a:lnSpc>
                <a:spcPct val="90000"/>
              </a:lnSpc>
              <a:spcBef>
                <a:spcPts val="0"/>
              </a:spcBef>
              <a:spcAft>
                <a:spcPts val="0"/>
              </a:spcAft>
              <a:buClr>
                <a:schemeClr val="dk1"/>
              </a:buClr>
              <a:buSzPts val="2400"/>
              <a:buFont typeface="Arial"/>
              <a:buChar char="●"/>
            </a:pPr>
            <a:r>
              <a:rPr lang="en-US" sz="2400" b="0" i="0" u="none">
                <a:solidFill>
                  <a:schemeClr val="dk1"/>
                </a:solidFill>
                <a:latin typeface="Times New Roman"/>
                <a:ea typeface="Times New Roman"/>
                <a:cs typeface="Times New Roman"/>
                <a:sym typeface="Times New Roman"/>
              </a:rPr>
              <a:t>Shared Boolean variable lock, initialized to FALSE</a:t>
            </a:r>
            <a:endParaRPr/>
          </a:p>
          <a:p>
            <a:pPr marL="341312" marR="0" lvl="0" indent="-341312" algn="l" rtl="0">
              <a:lnSpc>
                <a:spcPct val="90000"/>
              </a:lnSpc>
              <a:spcBef>
                <a:spcPts val="480"/>
              </a:spcBef>
              <a:spcAft>
                <a:spcPts val="0"/>
              </a:spcAft>
              <a:buClr>
                <a:schemeClr val="dk1"/>
              </a:buClr>
              <a:buSzPts val="2400"/>
              <a:buFont typeface="Arial"/>
              <a:buChar char="●"/>
            </a:pPr>
            <a:r>
              <a:rPr lang="en-US" sz="2400" b="0" i="0" u="none">
                <a:solidFill>
                  <a:schemeClr val="dk1"/>
                </a:solidFill>
                <a:latin typeface="Times New Roman"/>
                <a:ea typeface="Times New Roman"/>
                <a:cs typeface="Times New Roman"/>
                <a:sym typeface="Times New Roman"/>
              </a:rPr>
              <a:t>Solution:</a:t>
            </a:r>
            <a:endParaRPr sz="1400" b="1" i="0" u="none">
              <a:solidFill>
                <a:schemeClr val="dk1"/>
              </a:solidFill>
              <a:latin typeface="Courier New"/>
              <a:ea typeface="Courier New"/>
              <a:cs typeface="Courier New"/>
              <a:sym typeface="Courier New"/>
            </a:endParaRPr>
          </a:p>
          <a:p>
            <a:pPr marL="341312" marR="0" lvl="0" indent="-341312" algn="l" rtl="0">
              <a:lnSpc>
                <a:spcPct val="100000"/>
              </a:lnSpc>
              <a:spcBef>
                <a:spcPts val="320"/>
              </a:spcBef>
              <a:spcAft>
                <a:spcPts val="0"/>
              </a:spcAft>
              <a:buClr>
                <a:schemeClr val="dk1"/>
              </a:buClr>
              <a:buSzPts val="1400"/>
              <a:buFont typeface="Arial"/>
              <a:buNone/>
            </a:pPr>
            <a:r>
              <a:rPr lang="en-US" sz="1400" b="1" i="0" u="none">
                <a:solidFill>
                  <a:schemeClr val="dk1"/>
                </a:solidFill>
                <a:latin typeface="Courier New"/>
                <a:ea typeface="Courier New"/>
                <a:cs typeface="Courier New"/>
                <a:sym typeface="Courier New"/>
              </a:rPr>
              <a:t>       </a:t>
            </a:r>
            <a:r>
              <a:rPr lang="en-US" sz="1600" b="1" i="0" u="none">
                <a:solidFill>
                  <a:srgbClr val="000000"/>
                </a:solidFill>
                <a:latin typeface="Courier New"/>
                <a:ea typeface="Courier New"/>
                <a:cs typeface="Courier New"/>
                <a:sym typeface="Courier New"/>
              </a:rPr>
              <a:t>do {</a:t>
            </a:r>
            <a:br>
              <a:rPr lang="en-US" sz="1600" b="1" i="0" u="none">
                <a:solidFill>
                  <a:srgbClr val="000000"/>
                </a:solidFill>
                <a:latin typeface="Courier New"/>
                <a:ea typeface="Courier New"/>
                <a:cs typeface="Courier New"/>
                <a:sym typeface="Courier New"/>
              </a:rPr>
            </a:br>
            <a:r>
              <a:rPr lang="en-US" sz="1600" b="1" i="0" u="none">
                <a:solidFill>
                  <a:srgbClr val="000000"/>
                </a:solidFill>
                <a:latin typeface="Courier New"/>
                <a:ea typeface="Courier New"/>
                <a:cs typeface="Courier New"/>
                <a:sym typeface="Courier New"/>
              </a:rPr>
              <a:t>          while (test_and_set(&amp;lock)) </a:t>
            </a:r>
            <a:endParaRPr/>
          </a:p>
          <a:p>
            <a:pPr marL="341312" marR="0" lvl="0" indent="-341312" algn="l" rtl="0">
              <a:lnSpc>
                <a:spcPct val="100000"/>
              </a:lnSpc>
              <a:spcBef>
                <a:spcPts val="320"/>
              </a:spcBef>
              <a:spcAft>
                <a:spcPts val="0"/>
              </a:spcAft>
              <a:buClr>
                <a:srgbClr val="000000"/>
              </a:buClr>
              <a:buSzPts val="1600"/>
              <a:buFont typeface="Arial"/>
              <a:buNone/>
            </a:pPr>
            <a:r>
              <a:rPr lang="en-US" sz="1600" b="1" i="0" u="none">
                <a:solidFill>
                  <a:srgbClr val="000000"/>
                </a:solidFill>
                <a:latin typeface="Courier New"/>
                <a:ea typeface="Courier New"/>
                <a:cs typeface="Courier New"/>
                <a:sym typeface="Courier New"/>
              </a:rPr>
              <a:t>             ; /* do nothing */ </a:t>
            </a:r>
            <a:endParaRPr/>
          </a:p>
          <a:p>
            <a:pPr marL="341312" marR="0" lvl="0" indent="-341312" algn="l" rtl="0">
              <a:lnSpc>
                <a:spcPct val="100000"/>
              </a:lnSpc>
              <a:spcBef>
                <a:spcPts val="320"/>
              </a:spcBef>
              <a:spcAft>
                <a:spcPts val="0"/>
              </a:spcAft>
              <a:buClr>
                <a:srgbClr val="000000"/>
              </a:buClr>
              <a:buSzPts val="1600"/>
              <a:buFont typeface="Arial"/>
              <a:buNone/>
            </a:pPr>
            <a:r>
              <a:rPr lang="en-US" sz="1600" b="1" i="0" u="none">
                <a:solidFill>
                  <a:srgbClr val="000000"/>
                </a:solidFill>
                <a:latin typeface="Courier New"/>
                <a:ea typeface="Courier New"/>
                <a:cs typeface="Courier New"/>
                <a:sym typeface="Courier New"/>
              </a:rPr>
              <a:t>                 /* critical section */ </a:t>
            </a:r>
            <a:endParaRPr/>
          </a:p>
          <a:p>
            <a:pPr marL="341312" marR="0" lvl="0" indent="-341312" algn="l" rtl="0">
              <a:lnSpc>
                <a:spcPct val="100000"/>
              </a:lnSpc>
              <a:spcBef>
                <a:spcPts val="320"/>
              </a:spcBef>
              <a:spcAft>
                <a:spcPts val="0"/>
              </a:spcAft>
              <a:buClr>
                <a:srgbClr val="000000"/>
              </a:buClr>
              <a:buSzPts val="1600"/>
              <a:buFont typeface="Arial"/>
              <a:buNone/>
            </a:pPr>
            <a:r>
              <a:rPr lang="en-US" sz="1600" b="1" i="0" u="none">
                <a:solidFill>
                  <a:srgbClr val="000000"/>
                </a:solidFill>
                <a:latin typeface="Courier New"/>
                <a:ea typeface="Courier New"/>
                <a:cs typeface="Courier New"/>
                <a:sym typeface="Courier New"/>
              </a:rPr>
              <a:t>          lock = false; </a:t>
            </a:r>
            <a:endParaRPr/>
          </a:p>
          <a:p>
            <a:pPr marL="341312" marR="0" lvl="0" indent="-341312" algn="l" rtl="0">
              <a:lnSpc>
                <a:spcPct val="100000"/>
              </a:lnSpc>
              <a:spcBef>
                <a:spcPts val="320"/>
              </a:spcBef>
              <a:spcAft>
                <a:spcPts val="0"/>
              </a:spcAft>
              <a:buClr>
                <a:srgbClr val="000000"/>
              </a:buClr>
              <a:buSzPts val="1600"/>
              <a:buFont typeface="Arial"/>
              <a:buNone/>
            </a:pPr>
            <a:r>
              <a:rPr lang="en-US" sz="1600" b="1" i="0" u="none">
                <a:solidFill>
                  <a:srgbClr val="000000"/>
                </a:solidFill>
                <a:latin typeface="Courier New"/>
                <a:ea typeface="Courier New"/>
                <a:cs typeface="Courier New"/>
                <a:sym typeface="Courier New"/>
              </a:rPr>
              <a:t>                 /* remainder section */ </a:t>
            </a:r>
            <a:endParaRPr/>
          </a:p>
          <a:p>
            <a:pPr marL="341312" marR="0" lvl="0" indent="-341312" algn="l" rtl="0">
              <a:lnSpc>
                <a:spcPct val="100000"/>
              </a:lnSpc>
              <a:spcBef>
                <a:spcPts val="480"/>
              </a:spcBef>
              <a:spcAft>
                <a:spcPts val="0"/>
              </a:spcAft>
              <a:buClr>
                <a:srgbClr val="000000"/>
              </a:buClr>
              <a:buSzPts val="1600"/>
              <a:buFont typeface="Arial"/>
              <a:buNone/>
            </a:pPr>
            <a:r>
              <a:rPr lang="en-US" sz="1600" b="1" i="0" u="none">
                <a:solidFill>
                  <a:srgbClr val="000000"/>
                </a:solidFill>
                <a:latin typeface="Courier New"/>
                <a:ea typeface="Courier New"/>
                <a:cs typeface="Courier New"/>
                <a:sym typeface="Courier New"/>
              </a:rPr>
              <a:t>       } while (true);</a:t>
            </a:r>
            <a:r>
              <a:rPr lang="en-US" sz="2400" b="1" i="0" u="none">
                <a:solidFill>
                  <a:srgbClr val="000000"/>
                </a:solidFill>
                <a:latin typeface="Courier New"/>
                <a:ea typeface="Courier New"/>
                <a:cs typeface="Courier New"/>
                <a:sym typeface="Courier New"/>
              </a:rPr>
              <a:t> </a:t>
            </a:r>
            <a:endParaRPr/>
          </a:p>
          <a:p>
            <a:pPr marL="341312" marR="0" lvl="0" indent="-341312" algn="l" rtl="0">
              <a:lnSpc>
                <a:spcPct val="90000"/>
              </a:lnSpc>
              <a:spcBef>
                <a:spcPts val="480"/>
              </a:spcBef>
              <a:spcAft>
                <a:spcPts val="0"/>
              </a:spcAft>
              <a:buClr>
                <a:schemeClr val="dk1"/>
              </a:buClr>
              <a:buSzPts val="2400"/>
              <a:buFont typeface="Arial"/>
              <a:buNone/>
            </a:pPr>
            <a:endParaRPr sz="2400" b="0" i="0" u="none">
              <a:solidFill>
                <a:srgbClr val="0000FF"/>
              </a:solidFill>
              <a:latin typeface="Times New Roman"/>
              <a:ea typeface="Times New Roman"/>
              <a:cs typeface="Times New Roman"/>
              <a:sym typeface="Times New Roman"/>
            </a:endParaRPr>
          </a:p>
          <a:p>
            <a:pPr marL="341312" marR="0" lvl="0" indent="-341312" algn="l" rtl="0">
              <a:lnSpc>
                <a:spcPct val="90000"/>
              </a:lnSpc>
              <a:spcBef>
                <a:spcPts val="480"/>
              </a:spcBef>
              <a:spcAft>
                <a:spcPts val="0"/>
              </a:spcAft>
              <a:buClr>
                <a:schemeClr val="dk1"/>
              </a:buClr>
              <a:buSzPts val="2400"/>
              <a:buFont typeface="Arial"/>
              <a:buNone/>
            </a:pPr>
            <a:r>
              <a:rPr lang="en-US" sz="2400" b="0" i="0" u="none">
                <a:solidFill>
                  <a:schemeClr val="dk1"/>
                </a:solidFill>
                <a:latin typeface="Times New Roman"/>
                <a:ea typeface="Times New Roman"/>
                <a:cs typeface="Times New Roman"/>
                <a:sym typeface="Times New Roman"/>
              </a:rPr>
              <a:t>               </a:t>
            </a:r>
            <a:endParaRPr/>
          </a:p>
        </p:txBody>
      </p:sp>
      <p:sp>
        <p:nvSpPr>
          <p:cNvPr id="1294" name="Google Shape;1294;p139"/>
          <p:cNvSpPr txBox="1"/>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898989"/>
              </a:buClr>
              <a:buSzPts val="1200"/>
              <a:buFont typeface="Times New Roman"/>
              <a:buNone/>
            </a:pPr>
            <a:r>
              <a:rPr lang="en-US" sz="1200" b="0" i="0" u="none">
                <a:solidFill>
                  <a:srgbClr val="898989"/>
                </a:solidFill>
                <a:latin typeface="Times New Roman"/>
                <a:ea typeface="Times New Roman"/>
                <a:cs typeface="Times New Roman"/>
                <a:sym typeface="Times New Roman"/>
              </a:rPr>
              <a:t>*</a:t>
            </a:r>
            <a:endParaRPr/>
          </a:p>
        </p:txBody>
      </p:sp>
      <p:sp>
        <p:nvSpPr>
          <p:cNvPr id="1295" name="Google Shape;1295;p139"/>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Sigmar One"/>
              <a:buNone/>
            </a:pPr>
            <a:fld id="{00000000-1234-1234-1234-123412341234}" type="slidenum">
              <a:rPr lang="en-US" sz="1200" b="0" i="0" u="none">
                <a:solidFill>
                  <a:srgbClr val="898989"/>
                </a:solidFill>
                <a:latin typeface="Sigmar One"/>
                <a:ea typeface="Sigmar One"/>
                <a:cs typeface="Sigmar One"/>
                <a:sym typeface="Sigmar One"/>
              </a:rPr>
              <a:t>126</a:t>
            </a:fld>
            <a:endParaRPr/>
          </a:p>
        </p:txBody>
      </p:sp>
      <p:sp>
        <p:nvSpPr>
          <p:cNvPr id="1296" name="Google Shape;1296;p139"/>
          <p:cNvSpPr txBox="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898989"/>
              </a:buClr>
              <a:buSzPts val="1200"/>
              <a:buFont typeface="Kaushan Script"/>
              <a:buNone/>
            </a:pPr>
            <a:r>
              <a:rPr lang="en-US" sz="1200" b="0" i="0" u="none">
                <a:solidFill>
                  <a:srgbClr val="898989"/>
                </a:solidFill>
                <a:latin typeface="Kaushan Script"/>
                <a:ea typeface="Kaushan Script"/>
                <a:cs typeface="Kaushan Script"/>
                <a:sym typeface="Kaushan Script"/>
              </a:rPr>
              <a:t>21CSC202J Operating Systems UNIT 2</a:t>
            </a:r>
            <a:endParaRP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Shape 1301"/>
        <p:cNvGrpSpPr/>
        <p:nvPr/>
      </p:nvGrpSpPr>
      <p:grpSpPr>
        <a:xfrm>
          <a:off x="0" y="0"/>
          <a:ext cx="0" cy="0"/>
          <a:chOff x="0" y="0"/>
          <a:chExt cx="0" cy="0"/>
        </a:xfrm>
      </p:grpSpPr>
      <p:sp>
        <p:nvSpPr>
          <p:cNvPr id="1302" name="Google Shape;1302;p140"/>
          <p:cNvSpPr txBox="1">
            <a:spLocks noGrp="1"/>
          </p:cNvSpPr>
          <p:nvPr>
            <p:ph type="title"/>
          </p:nvPr>
        </p:nvSpPr>
        <p:spPr>
          <a:xfrm>
            <a:off x="1063625" y="277812"/>
            <a:ext cx="7623175" cy="576262"/>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3600"/>
              <a:buFont typeface="Times New Roman"/>
              <a:buNone/>
            </a:pPr>
            <a:r>
              <a:rPr lang="en-US" sz="3600" b="0" i="0" u="none">
                <a:solidFill>
                  <a:schemeClr val="dk1"/>
                </a:solidFill>
                <a:latin typeface="Times New Roman"/>
                <a:ea typeface="Times New Roman"/>
                <a:cs typeface="Times New Roman"/>
                <a:sym typeface="Times New Roman"/>
              </a:rPr>
              <a:t>compare_and_swap Instruction</a:t>
            </a:r>
            <a:endParaRPr/>
          </a:p>
        </p:txBody>
      </p:sp>
      <p:sp>
        <p:nvSpPr>
          <p:cNvPr id="1303" name="Google Shape;1303;p140"/>
          <p:cNvSpPr txBox="1">
            <a:spLocks noGrp="1"/>
          </p:cNvSpPr>
          <p:nvPr>
            <p:ph type="body" idx="1"/>
          </p:nvPr>
        </p:nvSpPr>
        <p:spPr>
          <a:xfrm>
            <a:off x="806450" y="850900"/>
            <a:ext cx="7916862" cy="4867275"/>
          </a:xfrm>
          <a:prstGeom prst="rect">
            <a:avLst/>
          </a:prstGeom>
          <a:noFill/>
          <a:ln>
            <a:noFill/>
          </a:ln>
        </p:spPr>
        <p:txBody>
          <a:bodyPr spcFirstLastPara="1" wrap="square" lIns="91425" tIns="45700" rIns="91425" bIns="45700" anchor="t" anchorCtr="0">
            <a:noAutofit/>
          </a:bodyPr>
          <a:lstStyle/>
          <a:p>
            <a:pPr marL="342900" marR="0" lvl="0" indent="-342900" algn="l" rtl="0">
              <a:lnSpc>
                <a:spcPct val="90000"/>
              </a:lnSpc>
              <a:spcBef>
                <a:spcPts val="0"/>
              </a:spcBef>
              <a:spcAft>
                <a:spcPts val="0"/>
              </a:spcAft>
              <a:buClr>
                <a:schemeClr val="dk1"/>
              </a:buClr>
              <a:buSzPts val="2400"/>
              <a:buFont typeface="Arial"/>
              <a:buNone/>
            </a:pPr>
            <a:endParaRPr sz="2400" b="0" i="0" u="none">
              <a:solidFill>
                <a:schemeClr val="dk1"/>
              </a:solidFill>
              <a:latin typeface="Times New Roman"/>
              <a:ea typeface="Times New Roman"/>
              <a:cs typeface="Times New Roman"/>
              <a:sym typeface="Times New Roman"/>
            </a:endParaRPr>
          </a:p>
          <a:p>
            <a:pPr marL="342900" marR="0" lvl="0" indent="-342900" algn="l" rtl="0">
              <a:lnSpc>
                <a:spcPct val="90000"/>
              </a:lnSpc>
              <a:spcBef>
                <a:spcPts val="480"/>
              </a:spcBef>
              <a:spcAft>
                <a:spcPts val="0"/>
              </a:spcAft>
              <a:buClr>
                <a:schemeClr val="dk1"/>
              </a:buClr>
              <a:buSzPts val="2400"/>
              <a:buFont typeface="Arial"/>
              <a:buNone/>
            </a:pPr>
            <a:r>
              <a:rPr lang="en-US" sz="2400" b="0" i="0" u="none">
                <a:solidFill>
                  <a:schemeClr val="dk1"/>
                </a:solidFill>
                <a:latin typeface="Times New Roman"/>
                <a:ea typeface="Times New Roman"/>
                <a:cs typeface="Times New Roman"/>
                <a:sym typeface="Times New Roman"/>
              </a:rPr>
              <a:t>Definition:</a:t>
            </a:r>
            <a:endParaRPr/>
          </a:p>
          <a:p>
            <a:pPr marL="342900" marR="0" lvl="0" indent="-342900" algn="l" rtl="0">
              <a:lnSpc>
                <a:spcPct val="100000"/>
              </a:lnSpc>
              <a:spcBef>
                <a:spcPts val="280"/>
              </a:spcBef>
              <a:spcAft>
                <a:spcPts val="0"/>
              </a:spcAft>
              <a:buClr>
                <a:schemeClr val="dk1"/>
              </a:buClr>
              <a:buSzPts val="1400"/>
              <a:buFont typeface="Arial"/>
              <a:buNone/>
            </a:pPr>
            <a:r>
              <a:rPr lang="en-US" sz="1400" b="1" i="0" u="none">
                <a:solidFill>
                  <a:schemeClr val="dk1"/>
                </a:solidFill>
                <a:latin typeface="Courier New"/>
                <a:ea typeface="Courier New"/>
                <a:cs typeface="Courier New"/>
                <a:sym typeface="Courier New"/>
              </a:rPr>
              <a:t>     int compare _and_swap(int *value, int expected, int new_value) { </a:t>
            </a:r>
            <a:endParaRPr/>
          </a:p>
          <a:p>
            <a:pPr marL="342900" marR="0" lvl="0" indent="-342900" algn="l" rtl="0">
              <a:lnSpc>
                <a:spcPct val="100000"/>
              </a:lnSpc>
              <a:spcBef>
                <a:spcPts val="280"/>
              </a:spcBef>
              <a:spcAft>
                <a:spcPts val="0"/>
              </a:spcAft>
              <a:buClr>
                <a:schemeClr val="dk1"/>
              </a:buClr>
              <a:buSzPts val="1400"/>
              <a:buFont typeface="Arial"/>
              <a:buNone/>
            </a:pPr>
            <a:r>
              <a:rPr lang="en-US" sz="1400" b="1" i="0" u="none">
                <a:solidFill>
                  <a:schemeClr val="dk1"/>
                </a:solidFill>
                <a:latin typeface="Courier New"/>
                <a:ea typeface="Courier New"/>
                <a:cs typeface="Courier New"/>
                <a:sym typeface="Courier New"/>
              </a:rPr>
              <a:t>         int temp = *value; </a:t>
            </a:r>
            <a:endParaRPr/>
          </a:p>
          <a:p>
            <a:pPr marL="342900" marR="0" lvl="0" indent="-342900" algn="l" rtl="0">
              <a:lnSpc>
                <a:spcPct val="100000"/>
              </a:lnSpc>
              <a:spcBef>
                <a:spcPts val="280"/>
              </a:spcBef>
              <a:spcAft>
                <a:spcPts val="0"/>
              </a:spcAft>
              <a:buClr>
                <a:schemeClr val="dk1"/>
              </a:buClr>
              <a:buSzPts val="1400"/>
              <a:buFont typeface="Arial"/>
              <a:buNone/>
            </a:pPr>
            <a:endParaRPr sz="1400" b="1" i="0" u="none">
              <a:solidFill>
                <a:schemeClr val="dk1"/>
              </a:solidFill>
              <a:latin typeface="Courier New"/>
              <a:ea typeface="Courier New"/>
              <a:cs typeface="Courier New"/>
              <a:sym typeface="Courier New"/>
            </a:endParaRPr>
          </a:p>
          <a:p>
            <a:pPr marL="342900" marR="0" lvl="0" indent="-342900" algn="l" rtl="0">
              <a:lnSpc>
                <a:spcPct val="100000"/>
              </a:lnSpc>
              <a:spcBef>
                <a:spcPts val="280"/>
              </a:spcBef>
              <a:spcAft>
                <a:spcPts val="0"/>
              </a:spcAft>
              <a:buClr>
                <a:schemeClr val="dk1"/>
              </a:buClr>
              <a:buSzPts val="1400"/>
              <a:buFont typeface="Arial"/>
              <a:buNone/>
            </a:pPr>
            <a:r>
              <a:rPr lang="en-US" sz="1400" b="1" i="0" u="none">
                <a:solidFill>
                  <a:schemeClr val="dk1"/>
                </a:solidFill>
                <a:latin typeface="Courier New"/>
                <a:ea typeface="Courier New"/>
                <a:cs typeface="Courier New"/>
                <a:sym typeface="Courier New"/>
              </a:rPr>
              <a:t>         if (*value == expected) </a:t>
            </a:r>
            <a:endParaRPr/>
          </a:p>
          <a:p>
            <a:pPr marL="342900" marR="0" lvl="0" indent="-342900" algn="l" rtl="0">
              <a:lnSpc>
                <a:spcPct val="100000"/>
              </a:lnSpc>
              <a:spcBef>
                <a:spcPts val="280"/>
              </a:spcBef>
              <a:spcAft>
                <a:spcPts val="0"/>
              </a:spcAft>
              <a:buClr>
                <a:schemeClr val="dk1"/>
              </a:buClr>
              <a:buSzPts val="1400"/>
              <a:buFont typeface="Arial"/>
              <a:buNone/>
            </a:pPr>
            <a:r>
              <a:rPr lang="en-US" sz="1400" b="1" i="0" u="none">
                <a:solidFill>
                  <a:schemeClr val="dk1"/>
                </a:solidFill>
                <a:latin typeface="Courier New"/>
                <a:ea typeface="Courier New"/>
                <a:cs typeface="Courier New"/>
                <a:sym typeface="Courier New"/>
              </a:rPr>
              <a:t>            *value = new_value; </a:t>
            </a:r>
            <a:endParaRPr/>
          </a:p>
          <a:p>
            <a:pPr marL="342900" marR="0" lvl="0" indent="-342900" algn="l" rtl="0">
              <a:lnSpc>
                <a:spcPct val="100000"/>
              </a:lnSpc>
              <a:spcBef>
                <a:spcPts val="280"/>
              </a:spcBef>
              <a:spcAft>
                <a:spcPts val="0"/>
              </a:spcAft>
              <a:buClr>
                <a:schemeClr val="dk1"/>
              </a:buClr>
              <a:buSzPts val="1400"/>
              <a:buFont typeface="Arial"/>
              <a:buNone/>
            </a:pPr>
            <a:r>
              <a:rPr lang="en-US" sz="1400" b="1" i="0" u="none">
                <a:solidFill>
                  <a:schemeClr val="dk1"/>
                </a:solidFill>
                <a:latin typeface="Courier New"/>
                <a:ea typeface="Courier New"/>
                <a:cs typeface="Courier New"/>
                <a:sym typeface="Courier New"/>
              </a:rPr>
              <a:t>      return temp; </a:t>
            </a:r>
            <a:endParaRPr/>
          </a:p>
          <a:p>
            <a:pPr marL="342900" marR="0" lvl="0" indent="-342900" algn="l" rtl="0">
              <a:lnSpc>
                <a:spcPct val="100000"/>
              </a:lnSpc>
              <a:spcBef>
                <a:spcPts val="280"/>
              </a:spcBef>
              <a:spcAft>
                <a:spcPts val="0"/>
              </a:spcAft>
              <a:buClr>
                <a:schemeClr val="dk1"/>
              </a:buClr>
              <a:buSzPts val="1400"/>
              <a:buFont typeface="Arial"/>
              <a:buNone/>
            </a:pPr>
            <a:r>
              <a:rPr lang="en-US" sz="1400" b="1" i="0" u="none">
                <a:solidFill>
                  <a:schemeClr val="dk1"/>
                </a:solidFill>
                <a:latin typeface="Courier New"/>
                <a:ea typeface="Courier New"/>
                <a:cs typeface="Courier New"/>
                <a:sym typeface="Courier New"/>
              </a:rPr>
              <a:t>     } </a:t>
            </a:r>
            <a:endParaRPr/>
          </a:p>
          <a:p>
            <a:pPr marL="342900" marR="0" lvl="0" indent="-342900" algn="l" rtl="0">
              <a:lnSpc>
                <a:spcPct val="90000"/>
              </a:lnSpc>
              <a:spcBef>
                <a:spcPts val="480"/>
              </a:spcBef>
              <a:spcAft>
                <a:spcPts val="0"/>
              </a:spcAft>
              <a:buClr>
                <a:schemeClr val="dk1"/>
              </a:buClr>
              <a:buSzPts val="2400"/>
              <a:buFont typeface="Arial"/>
              <a:buAutoNum type="arabicPeriod"/>
            </a:pPr>
            <a:r>
              <a:rPr lang="en-US" sz="2400" b="0" i="0" u="none">
                <a:solidFill>
                  <a:schemeClr val="dk1"/>
                </a:solidFill>
                <a:latin typeface="Times New Roman"/>
                <a:ea typeface="Times New Roman"/>
                <a:cs typeface="Times New Roman"/>
                <a:sym typeface="Times New Roman"/>
              </a:rPr>
              <a:t>Executed atomically</a:t>
            </a:r>
            <a:endParaRPr/>
          </a:p>
          <a:p>
            <a:pPr marL="342900" marR="0" lvl="0" indent="-342900" algn="l" rtl="0">
              <a:lnSpc>
                <a:spcPct val="90000"/>
              </a:lnSpc>
              <a:spcBef>
                <a:spcPts val="480"/>
              </a:spcBef>
              <a:spcAft>
                <a:spcPts val="0"/>
              </a:spcAft>
              <a:buClr>
                <a:schemeClr val="dk1"/>
              </a:buClr>
              <a:buSzPts val="2400"/>
              <a:buFont typeface="Arial"/>
              <a:buAutoNum type="arabicPeriod"/>
            </a:pPr>
            <a:r>
              <a:rPr lang="en-US" sz="2400" b="0" i="0" u="none">
                <a:solidFill>
                  <a:schemeClr val="dk1"/>
                </a:solidFill>
                <a:latin typeface="Times New Roman"/>
                <a:ea typeface="Times New Roman"/>
                <a:cs typeface="Times New Roman"/>
                <a:sym typeface="Times New Roman"/>
              </a:rPr>
              <a:t>Returns the original value of passed parameter “value”</a:t>
            </a:r>
            <a:endParaRPr/>
          </a:p>
          <a:p>
            <a:pPr marL="342900" marR="0" lvl="0" indent="-342900" algn="l" rtl="0">
              <a:lnSpc>
                <a:spcPct val="90000"/>
              </a:lnSpc>
              <a:spcBef>
                <a:spcPts val="480"/>
              </a:spcBef>
              <a:spcAft>
                <a:spcPts val="0"/>
              </a:spcAft>
              <a:buClr>
                <a:schemeClr val="dk1"/>
              </a:buClr>
              <a:buSzPts val="2400"/>
              <a:buFont typeface="Arial"/>
              <a:buAutoNum type="arabicPeriod"/>
            </a:pPr>
            <a:r>
              <a:rPr lang="en-US" sz="2400" b="0" i="0" u="none">
                <a:solidFill>
                  <a:schemeClr val="dk1"/>
                </a:solidFill>
                <a:latin typeface="Times New Roman"/>
                <a:ea typeface="Times New Roman"/>
                <a:cs typeface="Times New Roman"/>
                <a:sym typeface="Times New Roman"/>
              </a:rPr>
              <a:t>Set  the variable “value”  the value of the passed parameter “new_value” but only if “value” ==“expected”. That is, the swap takes place only under this condition.</a:t>
            </a:r>
            <a:endParaRPr/>
          </a:p>
          <a:p>
            <a:pPr marL="342900" marR="0" lvl="0" indent="-190500" algn="l" rtl="0">
              <a:spcBef>
                <a:spcPts val="480"/>
              </a:spcBef>
              <a:spcAft>
                <a:spcPts val="0"/>
              </a:spcAft>
              <a:buClr>
                <a:schemeClr val="dk1"/>
              </a:buClr>
              <a:buSzPts val="2400"/>
              <a:buFont typeface="Arial"/>
              <a:buNone/>
            </a:pPr>
            <a:endParaRPr sz="2400" b="0" i="0" u="none">
              <a:solidFill>
                <a:schemeClr val="dk1"/>
              </a:solidFill>
              <a:latin typeface="Times New Roman"/>
              <a:ea typeface="Times New Roman"/>
              <a:cs typeface="Times New Roman"/>
              <a:sym typeface="Times New Roman"/>
            </a:endParaRPr>
          </a:p>
        </p:txBody>
      </p:sp>
      <p:sp>
        <p:nvSpPr>
          <p:cNvPr id="1304" name="Google Shape;1304;p140"/>
          <p:cNvSpPr txBox="1"/>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898989"/>
              </a:buClr>
              <a:buSzPts val="1200"/>
              <a:buFont typeface="Times New Roman"/>
              <a:buNone/>
            </a:pPr>
            <a:r>
              <a:rPr lang="en-US" sz="1200" b="0" i="0" u="none">
                <a:solidFill>
                  <a:srgbClr val="898989"/>
                </a:solidFill>
                <a:latin typeface="Times New Roman"/>
                <a:ea typeface="Times New Roman"/>
                <a:cs typeface="Times New Roman"/>
                <a:sym typeface="Times New Roman"/>
              </a:rPr>
              <a:t>*</a:t>
            </a:r>
            <a:endParaRPr/>
          </a:p>
        </p:txBody>
      </p:sp>
      <p:sp>
        <p:nvSpPr>
          <p:cNvPr id="1305" name="Google Shape;1305;p140"/>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Sigmar One"/>
              <a:buNone/>
            </a:pPr>
            <a:fld id="{00000000-1234-1234-1234-123412341234}" type="slidenum">
              <a:rPr lang="en-US" sz="1200" b="0" i="0" u="none">
                <a:solidFill>
                  <a:srgbClr val="898989"/>
                </a:solidFill>
                <a:latin typeface="Sigmar One"/>
                <a:ea typeface="Sigmar One"/>
                <a:cs typeface="Sigmar One"/>
                <a:sym typeface="Sigmar One"/>
              </a:rPr>
              <a:t>127</a:t>
            </a:fld>
            <a:endParaRPr/>
          </a:p>
        </p:txBody>
      </p:sp>
      <p:sp>
        <p:nvSpPr>
          <p:cNvPr id="1306" name="Google Shape;1306;p140"/>
          <p:cNvSpPr txBox="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898989"/>
              </a:buClr>
              <a:buSzPts val="1200"/>
              <a:buFont typeface="Kaushan Script"/>
              <a:buNone/>
            </a:pPr>
            <a:r>
              <a:rPr lang="en-US" sz="1200" b="0" i="0" u="none">
                <a:solidFill>
                  <a:srgbClr val="898989"/>
                </a:solidFill>
                <a:latin typeface="Kaushan Script"/>
                <a:ea typeface="Kaushan Script"/>
                <a:cs typeface="Kaushan Script"/>
                <a:sym typeface="Kaushan Script"/>
              </a:rPr>
              <a:t>21CSC202J Operating Systems UNIT 2</a:t>
            </a:r>
            <a:endParaRP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Shape 1311"/>
        <p:cNvGrpSpPr/>
        <p:nvPr/>
      </p:nvGrpSpPr>
      <p:grpSpPr>
        <a:xfrm>
          <a:off x="0" y="0"/>
          <a:ext cx="0" cy="0"/>
          <a:chOff x="0" y="0"/>
          <a:chExt cx="0" cy="0"/>
        </a:xfrm>
      </p:grpSpPr>
      <p:sp>
        <p:nvSpPr>
          <p:cNvPr id="1312" name="Google Shape;1312;p141"/>
          <p:cNvSpPr txBox="1">
            <a:spLocks noGrp="1"/>
          </p:cNvSpPr>
          <p:nvPr>
            <p:ph type="title"/>
          </p:nvPr>
        </p:nvSpPr>
        <p:spPr>
          <a:xfrm>
            <a:off x="514350" y="422275"/>
            <a:ext cx="7567612" cy="576262"/>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3600"/>
              <a:buFont typeface="Times New Roman"/>
              <a:buNone/>
            </a:pPr>
            <a:r>
              <a:rPr lang="en-US" sz="3600" b="0" i="0" u="none">
                <a:solidFill>
                  <a:schemeClr val="dk1"/>
                </a:solidFill>
                <a:latin typeface="Times New Roman"/>
                <a:ea typeface="Times New Roman"/>
                <a:cs typeface="Times New Roman"/>
                <a:sym typeface="Times New Roman"/>
              </a:rPr>
              <a:t>Solution using compare_and_swap</a:t>
            </a:r>
            <a:endParaRPr/>
          </a:p>
        </p:txBody>
      </p:sp>
      <p:sp>
        <p:nvSpPr>
          <p:cNvPr id="1313" name="Google Shape;1313;p141"/>
          <p:cNvSpPr txBox="1">
            <a:spLocks noGrp="1"/>
          </p:cNvSpPr>
          <p:nvPr>
            <p:ph type="body" idx="1"/>
          </p:nvPr>
        </p:nvSpPr>
        <p:spPr>
          <a:xfrm>
            <a:off x="827087" y="1228725"/>
            <a:ext cx="7766050" cy="4333875"/>
          </a:xfrm>
          <a:prstGeom prst="rect">
            <a:avLst/>
          </a:prstGeom>
          <a:noFill/>
          <a:ln>
            <a:noFill/>
          </a:ln>
        </p:spPr>
        <p:txBody>
          <a:bodyPr spcFirstLastPara="1" wrap="square" lIns="91425" tIns="45700" rIns="91425" bIns="45700" anchor="t" anchorCtr="0">
            <a:noAutofit/>
          </a:bodyPr>
          <a:lstStyle/>
          <a:p>
            <a:pPr marL="342900" marR="0" lvl="0" indent="-342900" algn="l" rtl="0">
              <a:lnSpc>
                <a:spcPct val="90000"/>
              </a:lnSpc>
              <a:spcBef>
                <a:spcPts val="0"/>
              </a:spcBef>
              <a:spcAft>
                <a:spcPts val="0"/>
              </a:spcAft>
              <a:buClr>
                <a:schemeClr val="dk1"/>
              </a:buClr>
              <a:buSzPts val="2400"/>
              <a:buFont typeface="Arial"/>
              <a:buChar char="•"/>
            </a:pPr>
            <a:r>
              <a:rPr lang="en-US" sz="2400" b="0" i="0" u="none">
                <a:solidFill>
                  <a:schemeClr val="dk1"/>
                </a:solidFill>
                <a:latin typeface="Times New Roman"/>
                <a:ea typeface="Times New Roman"/>
                <a:cs typeface="Times New Roman"/>
                <a:sym typeface="Times New Roman"/>
              </a:rPr>
              <a:t>Shared integer  “lock”  initialized to 0; </a:t>
            </a:r>
            <a:endParaRPr/>
          </a:p>
          <a:p>
            <a:pPr marL="342900" marR="0" lvl="0" indent="-342900" algn="l" rtl="0">
              <a:lnSpc>
                <a:spcPct val="90000"/>
              </a:lnSpc>
              <a:spcBef>
                <a:spcPts val="480"/>
              </a:spcBef>
              <a:spcAft>
                <a:spcPts val="0"/>
              </a:spcAft>
              <a:buClr>
                <a:schemeClr val="dk1"/>
              </a:buClr>
              <a:buSzPts val="2400"/>
              <a:buFont typeface="Arial"/>
              <a:buChar char="•"/>
            </a:pPr>
            <a:r>
              <a:rPr lang="en-US" sz="2400" b="0" i="0" u="none">
                <a:solidFill>
                  <a:schemeClr val="dk1"/>
                </a:solidFill>
                <a:latin typeface="Times New Roman"/>
                <a:ea typeface="Times New Roman"/>
                <a:cs typeface="Times New Roman"/>
                <a:sym typeface="Times New Roman"/>
              </a:rPr>
              <a:t>Solution:</a:t>
            </a:r>
            <a:endParaRPr/>
          </a:p>
          <a:p>
            <a:pPr marL="342900" marR="0" lvl="0" indent="-342900" algn="l" rtl="0">
              <a:lnSpc>
                <a:spcPct val="100000"/>
              </a:lnSpc>
              <a:spcBef>
                <a:spcPts val="480"/>
              </a:spcBef>
              <a:spcAft>
                <a:spcPts val="0"/>
              </a:spcAft>
              <a:buClr>
                <a:schemeClr val="dk1"/>
              </a:buClr>
              <a:buSzPts val="2400"/>
              <a:buFont typeface="Arial"/>
              <a:buNone/>
            </a:pPr>
            <a:r>
              <a:rPr lang="en-US" sz="2400" b="1" i="0" u="none">
                <a:solidFill>
                  <a:schemeClr val="dk1"/>
                </a:solidFill>
                <a:latin typeface="Courier New"/>
                <a:ea typeface="Courier New"/>
                <a:cs typeface="Courier New"/>
                <a:sym typeface="Courier New"/>
              </a:rPr>
              <a:t>      </a:t>
            </a:r>
            <a:r>
              <a:rPr lang="en-US" sz="1600" b="1" i="0" u="none">
                <a:solidFill>
                  <a:schemeClr val="dk1"/>
                </a:solidFill>
                <a:latin typeface="Courier New"/>
                <a:ea typeface="Courier New"/>
                <a:cs typeface="Courier New"/>
                <a:sym typeface="Courier New"/>
              </a:rPr>
              <a:t>do {</a:t>
            </a:r>
            <a:br>
              <a:rPr lang="en-US" sz="1600" b="1" i="0" u="none">
                <a:solidFill>
                  <a:schemeClr val="dk1"/>
                </a:solidFill>
                <a:latin typeface="Courier New"/>
                <a:ea typeface="Courier New"/>
                <a:cs typeface="Courier New"/>
                <a:sym typeface="Courier New"/>
              </a:rPr>
            </a:br>
            <a:r>
              <a:rPr lang="en-US" sz="1600" b="1" i="0" u="none">
                <a:solidFill>
                  <a:schemeClr val="dk1"/>
                </a:solidFill>
                <a:latin typeface="Courier New"/>
                <a:ea typeface="Courier New"/>
                <a:cs typeface="Courier New"/>
                <a:sym typeface="Courier New"/>
              </a:rPr>
              <a:t>         while (compare_and_swap(&amp;lock, 0, 1) != 0) </a:t>
            </a:r>
            <a:endParaRPr/>
          </a:p>
          <a:p>
            <a:pPr marL="342900" marR="0" lvl="0" indent="-342900" algn="l" rtl="0">
              <a:lnSpc>
                <a:spcPct val="100000"/>
              </a:lnSpc>
              <a:spcBef>
                <a:spcPts val="320"/>
              </a:spcBef>
              <a:spcAft>
                <a:spcPts val="0"/>
              </a:spcAft>
              <a:buClr>
                <a:schemeClr val="dk1"/>
              </a:buClr>
              <a:buSzPts val="1600"/>
              <a:buFont typeface="Arial"/>
              <a:buNone/>
            </a:pPr>
            <a:r>
              <a:rPr lang="en-US" sz="1600" b="1" i="0" u="none">
                <a:solidFill>
                  <a:schemeClr val="dk1"/>
                </a:solidFill>
                <a:latin typeface="Courier New"/>
                <a:ea typeface="Courier New"/>
                <a:cs typeface="Courier New"/>
                <a:sym typeface="Courier New"/>
              </a:rPr>
              <a:t>            ; /* do nothing */ </a:t>
            </a:r>
            <a:endParaRPr/>
          </a:p>
          <a:p>
            <a:pPr marL="342900" marR="0" lvl="0" indent="-342900" algn="l" rtl="0">
              <a:lnSpc>
                <a:spcPct val="100000"/>
              </a:lnSpc>
              <a:spcBef>
                <a:spcPts val="320"/>
              </a:spcBef>
              <a:spcAft>
                <a:spcPts val="0"/>
              </a:spcAft>
              <a:buClr>
                <a:schemeClr val="dk1"/>
              </a:buClr>
              <a:buSzPts val="1600"/>
              <a:buFont typeface="Arial"/>
              <a:buNone/>
            </a:pPr>
            <a:r>
              <a:rPr lang="en-US" sz="1600" b="1" i="0" u="none">
                <a:solidFill>
                  <a:schemeClr val="dk1"/>
                </a:solidFill>
                <a:latin typeface="Courier New"/>
                <a:ea typeface="Courier New"/>
                <a:cs typeface="Courier New"/>
                <a:sym typeface="Courier New"/>
              </a:rPr>
              <a:t>          /* critical section */ </a:t>
            </a:r>
            <a:endParaRPr/>
          </a:p>
          <a:p>
            <a:pPr marL="342900" marR="0" lvl="0" indent="-342900" algn="l" rtl="0">
              <a:lnSpc>
                <a:spcPct val="100000"/>
              </a:lnSpc>
              <a:spcBef>
                <a:spcPts val="320"/>
              </a:spcBef>
              <a:spcAft>
                <a:spcPts val="0"/>
              </a:spcAft>
              <a:buClr>
                <a:schemeClr val="dk1"/>
              </a:buClr>
              <a:buSzPts val="1600"/>
              <a:buFont typeface="Arial"/>
              <a:buNone/>
            </a:pPr>
            <a:r>
              <a:rPr lang="en-US" sz="1600" b="1" i="0" u="none">
                <a:solidFill>
                  <a:schemeClr val="dk1"/>
                </a:solidFill>
                <a:latin typeface="Courier New"/>
                <a:ea typeface="Courier New"/>
                <a:cs typeface="Courier New"/>
                <a:sym typeface="Courier New"/>
              </a:rPr>
              <a:t>       lock = 0; </a:t>
            </a:r>
            <a:endParaRPr/>
          </a:p>
          <a:p>
            <a:pPr marL="342900" marR="0" lvl="0" indent="-342900" algn="l" rtl="0">
              <a:lnSpc>
                <a:spcPct val="100000"/>
              </a:lnSpc>
              <a:spcBef>
                <a:spcPts val="320"/>
              </a:spcBef>
              <a:spcAft>
                <a:spcPts val="0"/>
              </a:spcAft>
              <a:buClr>
                <a:schemeClr val="dk1"/>
              </a:buClr>
              <a:buSzPts val="1600"/>
              <a:buFont typeface="Arial"/>
              <a:buNone/>
            </a:pPr>
            <a:r>
              <a:rPr lang="en-US" sz="1600" b="1" i="0" u="none">
                <a:solidFill>
                  <a:schemeClr val="dk1"/>
                </a:solidFill>
                <a:latin typeface="Courier New"/>
                <a:ea typeface="Courier New"/>
                <a:cs typeface="Courier New"/>
                <a:sym typeface="Courier New"/>
              </a:rPr>
              <a:t>          /* remainder section */ </a:t>
            </a:r>
            <a:endParaRPr/>
          </a:p>
          <a:p>
            <a:pPr marL="342900" marR="0" lvl="0" indent="-342900" algn="l" rtl="0">
              <a:lnSpc>
                <a:spcPct val="100000"/>
              </a:lnSpc>
              <a:spcBef>
                <a:spcPts val="320"/>
              </a:spcBef>
              <a:spcAft>
                <a:spcPts val="0"/>
              </a:spcAft>
              <a:buClr>
                <a:schemeClr val="dk1"/>
              </a:buClr>
              <a:buSzPts val="1600"/>
              <a:buFont typeface="Arial"/>
              <a:buNone/>
            </a:pPr>
            <a:r>
              <a:rPr lang="en-US" sz="1600" b="1" i="0" u="none">
                <a:solidFill>
                  <a:schemeClr val="dk1"/>
                </a:solidFill>
                <a:latin typeface="Courier New"/>
                <a:ea typeface="Courier New"/>
                <a:cs typeface="Courier New"/>
                <a:sym typeface="Courier New"/>
              </a:rPr>
              <a:t>      } while (true); </a:t>
            </a:r>
            <a:endParaRPr/>
          </a:p>
          <a:p>
            <a:pPr marL="342900" marR="0" lvl="0" indent="-342900" algn="l" rtl="0">
              <a:lnSpc>
                <a:spcPct val="90000"/>
              </a:lnSpc>
              <a:spcBef>
                <a:spcPts val="320"/>
              </a:spcBef>
              <a:spcAft>
                <a:spcPts val="0"/>
              </a:spcAft>
              <a:buClr>
                <a:schemeClr val="dk1"/>
              </a:buClr>
              <a:buSzPts val="1600"/>
              <a:buFont typeface="Arial"/>
              <a:buNone/>
            </a:pPr>
            <a:r>
              <a:rPr lang="en-US" sz="1600" b="0" i="0" u="none">
                <a:solidFill>
                  <a:schemeClr val="dk1"/>
                </a:solidFill>
                <a:latin typeface="Times New Roman"/>
                <a:ea typeface="Times New Roman"/>
                <a:cs typeface="Times New Roman"/>
                <a:sym typeface="Times New Roman"/>
              </a:rPr>
              <a:t>               </a:t>
            </a:r>
            <a:endParaRPr/>
          </a:p>
        </p:txBody>
      </p:sp>
      <p:sp>
        <p:nvSpPr>
          <p:cNvPr id="1314" name="Google Shape;1314;p141"/>
          <p:cNvSpPr txBox="1"/>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898989"/>
              </a:buClr>
              <a:buSzPts val="1200"/>
              <a:buFont typeface="Times New Roman"/>
              <a:buNone/>
            </a:pPr>
            <a:r>
              <a:rPr lang="en-US" sz="1200" b="0" i="0" u="none">
                <a:solidFill>
                  <a:srgbClr val="898989"/>
                </a:solidFill>
                <a:latin typeface="Times New Roman"/>
                <a:ea typeface="Times New Roman"/>
                <a:cs typeface="Times New Roman"/>
                <a:sym typeface="Times New Roman"/>
              </a:rPr>
              <a:t>*</a:t>
            </a:r>
            <a:endParaRPr/>
          </a:p>
        </p:txBody>
      </p:sp>
      <p:sp>
        <p:nvSpPr>
          <p:cNvPr id="1315" name="Google Shape;1315;p141"/>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Sigmar One"/>
              <a:buNone/>
            </a:pPr>
            <a:fld id="{00000000-1234-1234-1234-123412341234}" type="slidenum">
              <a:rPr lang="en-US" sz="1200" b="0" i="0" u="none">
                <a:solidFill>
                  <a:srgbClr val="898989"/>
                </a:solidFill>
                <a:latin typeface="Sigmar One"/>
                <a:ea typeface="Sigmar One"/>
                <a:cs typeface="Sigmar One"/>
                <a:sym typeface="Sigmar One"/>
              </a:rPr>
              <a:t>128</a:t>
            </a:fld>
            <a:endParaRPr/>
          </a:p>
        </p:txBody>
      </p:sp>
      <p:sp>
        <p:nvSpPr>
          <p:cNvPr id="1316" name="Google Shape;1316;p141"/>
          <p:cNvSpPr txBox="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898989"/>
              </a:buClr>
              <a:buSzPts val="1200"/>
              <a:buFont typeface="Kaushan Script"/>
              <a:buNone/>
            </a:pPr>
            <a:r>
              <a:rPr lang="en-US" sz="1200" b="0" i="0" u="none">
                <a:solidFill>
                  <a:srgbClr val="898989"/>
                </a:solidFill>
                <a:latin typeface="Kaushan Script"/>
                <a:ea typeface="Kaushan Script"/>
                <a:cs typeface="Kaushan Script"/>
                <a:sym typeface="Kaushan Script"/>
              </a:rPr>
              <a:t>21CSC202J Operating Systems UNIT 2</a:t>
            </a:r>
            <a:endParaRP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Shape 1320"/>
        <p:cNvGrpSpPr/>
        <p:nvPr/>
      </p:nvGrpSpPr>
      <p:grpSpPr>
        <a:xfrm>
          <a:off x="0" y="0"/>
          <a:ext cx="0" cy="0"/>
          <a:chOff x="0" y="0"/>
          <a:chExt cx="0" cy="0"/>
        </a:xfrm>
      </p:grpSpPr>
      <p:sp>
        <p:nvSpPr>
          <p:cNvPr id="1321" name="Google Shape;1321;p142"/>
          <p:cNvSpPr txBox="1">
            <a:spLocks noGrp="1"/>
          </p:cNvSpPr>
          <p:nvPr>
            <p:ph type="title"/>
          </p:nvPr>
        </p:nvSpPr>
        <p:spPr>
          <a:xfrm>
            <a:off x="430212" y="214312"/>
            <a:ext cx="7931150" cy="576262"/>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2400"/>
              <a:buFont typeface="Times New Roman"/>
              <a:buNone/>
            </a:pPr>
            <a:r>
              <a:rPr lang="en-US" sz="2400" b="0" i="0" u="none">
                <a:solidFill>
                  <a:schemeClr val="dk1"/>
                </a:solidFill>
                <a:latin typeface="Times New Roman"/>
                <a:ea typeface="Times New Roman"/>
                <a:cs typeface="Times New Roman"/>
                <a:sym typeface="Times New Roman"/>
              </a:rPr>
              <a:t>Bounded-waiting Mutual Exclusion with test_and_set</a:t>
            </a:r>
            <a:endParaRPr/>
          </a:p>
        </p:txBody>
      </p:sp>
      <p:sp>
        <p:nvSpPr>
          <p:cNvPr id="1322" name="Google Shape;1322;p142"/>
          <p:cNvSpPr txBox="1">
            <a:spLocks noGrp="1"/>
          </p:cNvSpPr>
          <p:nvPr>
            <p:ph type="body" idx="1"/>
          </p:nvPr>
        </p:nvSpPr>
        <p:spPr>
          <a:xfrm>
            <a:off x="1068387" y="1233487"/>
            <a:ext cx="6015037" cy="453072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400"/>
              <a:buFont typeface="Arial"/>
              <a:buNone/>
            </a:pPr>
            <a:r>
              <a:rPr lang="en-US" sz="1400" b="1" i="0" u="none">
                <a:solidFill>
                  <a:schemeClr val="dk1"/>
                </a:solidFill>
                <a:latin typeface="Courier New"/>
                <a:ea typeface="Courier New"/>
                <a:cs typeface="Courier New"/>
                <a:sym typeface="Courier New"/>
              </a:rPr>
              <a:t>do {</a:t>
            </a:r>
            <a:br>
              <a:rPr lang="en-US" sz="1400" b="1" i="0" u="none">
                <a:solidFill>
                  <a:schemeClr val="dk1"/>
                </a:solidFill>
                <a:latin typeface="Courier New"/>
                <a:ea typeface="Courier New"/>
                <a:cs typeface="Courier New"/>
                <a:sym typeface="Courier New"/>
              </a:rPr>
            </a:br>
            <a:r>
              <a:rPr lang="en-US" sz="1400" b="1" i="0" u="none">
                <a:solidFill>
                  <a:schemeClr val="dk1"/>
                </a:solidFill>
                <a:latin typeface="Courier New"/>
                <a:ea typeface="Courier New"/>
                <a:cs typeface="Courier New"/>
                <a:sym typeface="Courier New"/>
              </a:rPr>
              <a:t>   waiting[i] = true;</a:t>
            </a:r>
            <a:br>
              <a:rPr lang="en-US" sz="1400" b="1" i="0" u="none">
                <a:solidFill>
                  <a:schemeClr val="dk1"/>
                </a:solidFill>
                <a:latin typeface="Courier New"/>
                <a:ea typeface="Courier New"/>
                <a:cs typeface="Courier New"/>
                <a:sym typeface="Courier New"/>
              </a:rPr>
            </a:br>
            <a:r>
              <a:rPr lang="en-US" sz="1400" b="1" i="0" u="none">
                <a:solidFill>
                  <a:schemeClr val="dk1"/>
                </a:solidFill>
                <a:latin typeface="Courier New"/>
                <a:ea typeface="Courier New"/>
                <a:cs typeface="Courier New"/>
                <a:sym typeface="Courier New"/>
              </a:rPr>
              <a:t>   key = true;</a:t>
            </a:r>
            <a:br>
              <a:rPr lang="en-US" sz="1400" b="1" i="0" u="none">
                <a:solidFill>
                  <a:schemeClr val="dk1"/>
                </a:solidFill>
                <a:latin typeface="Courier New"/>
                <a:ea typeface="Courier New"/>
                <a:cs typeface="Courier New"/>
                <a:sym typeface="Courier New"/>
              </a:rPr>
            </a:br>
            <a:r>
              <a:rPr lang="en-US" sz="1400" b="1" i="0" u="none">
                <a:solidFill>
                  <a:schemeClr val="dk1"/>
                </a:solidFill>
                <a:latin typeface="Courier New"/>
                <a:ea typeface="Courier New"/>
                <a:cs typeface="Courier New"/>
                <a:sym typeface="Courier New"/>
              </a:rPr>
              <a:t>   while (waiting[i] &amp;&amp; key) </a:t>
            </a:r>
            <a:endParaRPr/>
          </a:p>
          <a:p>
            <a:pPr marL="0" marR="0" lvl="0" indent="0" algn="l" rtl="0">
              <a:lnSpc>
                <a:spcPct val="100000"/>
              </a:lnSpc>
              <a:spcBef>
                <a:spcPts val="280"/>
              </a:spcBef>
              <a:spcAft>
                <a:spcPts val="0"/>
              </a:spcAft>
              <a:buClr>
                <a:schemeClr val="dk1"/>
              </a:buClr>
              <a:buSzPts val="1400"/>
              <a:buFont typeface="Arial"/>
              <a:buNone/>
            </a:pPr>
            <a:r>
              <a:rPr lang="en-US" sz="1400" b="1" i="0" u="none">
                <a:solidFill>
                  <a:schemeClr val="dk1"/>
                </a:solidFill>
                <a:latin typeface="Courier New"/>
                <a:ea typeface="Courier New"/>
                <a:cs typeface="Courier New"/>
                <a:sym typeface="Courier New"/>
              </a:rPr>
              <a:t>      key = test_and_set(&amp;lock); </a:t>
            </a:r>
            <a:endParaRPr/>
          </a:p>
          <a:p>
            <a:pPr marL="0" marR="0" lvl="0" indent="0" algn="l" rtl="0">
              <a:lnSpc>
                <a:spcPct val="100000"/>
              </a:lnSpc>
              <a:spcBef>
                <a:spcPts val="280"/>
              </a:spcBef>
              <a:spcAft>
                <a:spcPts val="0"/>
              </a:spcAft>
              <a:buClr>
                <a:schemeClr val="dk1"/>
              </a:buClr>
              <a:buSzPts val="1400"/>
              <a:buFont typeface="Arial"/>
              <a:buNone/>
            </a:pPr>
            <a:r>
              <a:rPr lang="en-US" sz="1400" b="1" i="0" u="none">
                <a:solidFill>
                  <a:schemeClr val="dk1"/>
                </a:solidFill>
                <a:latin typeface="Courier New"/>
                <a:ea typeface="Courier New"/>
                <a:cs typeface="Courier New"/>
                <a:sym typeface="Courier New"/>
              </a:rPr>
              <a:t>   waiting[i] = false; </a:t>
            </a:r>
            <a:endParaRPr/>
          </a:p>
          <a:p>
            <a:pPr marL="0" marR="0" lvl="0" indent="0" algn="l" rtl="0">
              <a:lnSpc>
                <a:spcPct val="100000"/>
              </a:lnSpc>
              <a:spcBef>
                <a:spcPts val="280"/>
              </a:spcBef>
              <a:spcAft>
                <a:spcPts val="0"/>
              </a:spcAft>
              <a:buClr>
                <a:schemeClr val="dk1"/>
              </a:buClr>
              <a:buSzPts val="1400"/>
              <a:buFont typeface="Arial"/>
              <a:buNone/>
            </a:pPr>
            <a:r>
              <a:rPr lang="en-US" sz="1400" b="1" i="0" u="none">
                <a:solidFill>
                  <a:schemeClr val="dk1"/>
                </a:solidFill>
                <a:latin typeface="Courier New"/>
                <a:ea typeface="Courier New"/>
                <a:cs typeface="Courier New"/>
                <a:sym typeface="Courier New"/>
              </a:rPr>
              <a:t>   /* critical section */ </a:t>
            </a:r>
            <a:endParaRPr/>
          </a:p>
          <a:p>
            <a:pPr marL="0" marR="0" lvl="0" indent="0" algn="l" rtl="0">
              <a:lnSpc>
                <a:spcPct val="100000"/>
              </a:lnSpc>
              <a:spcBef>
                <a:spcPts val="280"/>
              </a:spcBef>
              <a:spcAft>
                <a:spcPts val="0"/>
              </a:spcAft>
              <a:buClr>
                <a:schemeClr val="dk1"/>
              </a:buClr>
              <a:buSzPts val="1400"/>
              <a:buFont typeface="Arial"/>
              <a:buNone/>
            </a:pPr>
            <a:r>
              <a:rPr lang="en-US" sz="1400" b="1" i="0" u="none">
                <a:solidFill>
                  <a:schemeClr val="dk1"/>
                </a:solidFill>
                <a:latin typeface="Courier New"/>
                <a:ea typeface="Courier New"/>
                <a:cs typeface="Courier New"/>
                <a:sym typeface="Courier New"/>
              </a:rPr>
              <a:t>   j = (i + 1) % n; </a:t>
            </a:r>
            <a:endParaRPr/>
          </a:p>
          <a:p>
            <a:pPr marL="0" marR="0" lvl="0" indent="0" algn="l" rtl="0">
              <a:lnSpc>
                <a:spcPct val="100000"/>
              </a:lnSpc>
              <a:spcBef>
                <a:spcPts val="280"/>
              </a:spcBef>
              <a:spcAft>
                <a:spcPts val="0"/>
              </a:spcAft>
              <a:buClr>
                <a:schemeClr val="dk1"/>
              </a:buClr>
              <a:buSzPts val="1400"/>
              <a:buFont typeface="Arial"/>
              <a:buNone/>
            </a:pPr>
            <a:r>
              <a:rPr lang="en-US" sz="1400" b="1" i="0" u="none">
                <a:solidFill>
                  <a:schemeClr val="dk1"/>
                </a:solidFill>
                <a:latin typeface="Courier New"/>
                <a:ea typeface="Courier New"/>
                <a:cs typeface="Courier New"/>
                <a:sym typeface="Courier New"/>
              </a:rPr>
              <a:t>   while ((j != i) &amp;&amp; !waiting[j]) </a:t>
            </a:r>
            <a:endParaRPr/>
          </a:p>
          <a:p>
            <a:pPr marL="0" marR="0" lvl="0" indent="0" algn="l" rtl="0">
              <a:lnSpc>
                <a:spcPct val="100000"/>
              </a:lnSpc>
              <a:spcBef>
                <a:spcPts val="280"/>
              </a:spcBef>
              <a:spcAft>
                <a:spcPts val="0"/>
              </a:spcAft>
              <a:buClr>
                <a:schemeClr val="dk1"/>
              </a:buClr>
              <a:buSzPts val="1400"/>
              <a:buFont typeface="Arial"/>
              <a:buNone/>
            </a:pPr>
            <a:r>
              <a:rPr lang="en-US" sz="1400" b="1" i="0" u="none">
                <a:solidFill>
                  <a:schemeClr val="dk1"/>
                </a:solidFill>
                <a:latin typeface="Courier New"/>
                <a:ea typeface="Courier New"/>
                <a:cs typeface="Courier New"/>
                <a:sym typeface="Courier New"/>
              </a:rPr>
              <a:t>      j = (j + 1) % n; </a:t>
            </a:r>
            <a:endParaRPr/>
          </a:p>
          <a:p>
            <a:pPr marL="0" marR="0" lvl="0" indent="0" algn="l" rtl="0">
              <a:lnSpc>
                <a:spcPct val="100000"/>
              </a:lnSpc>
              <a:spcBef>
                <a:spcPts val="280"/>
              </a:spcBef>
              <a:spcAft>
                <a:spcPts val="0"/>
              </a:spcAft>
              <a:buClr>
                <a:schemeClr val="dk1"/>
              </a:buClr>
              <a:buSzPts val="1400"/>
              <a:buFont typeface="Arial"/>
              <a:buNone/>
            </a:pPr>
            <a:r>
              <a:rPr lang="en-US" sz="1400" b="1" i="0" u="none">
                <a:solidFill>
                  <a:schemeClr val="dk1"/>
                </a:solidFill>
                <a:latin typeface="Courier New"/>
                <a:ea typeface="Courier New"/>
                <a:cs typeface="Courier New"/>
                <a:sym typeface="Courier New"/>
              </a:rPr>
              <a:t>   if (j == i) </a:t>
            </a:r>
            <a:endParaRPr/>
          </a:p>
          <a:p>
            <a:pPr marL="0" marR="0" lvl="0" indent="0" algn="l" rtl="0">
              <a:lnSpc>
                <a:spcPct val="100000"/>
              </a:lnSpc>
              <a:spcBef>
                <a:spcPts val="280"/>
              </a:spcBef>
              <a:spcAft>
                <a:spcPts val="0"/>
              </a:spcAft>
              <a:buClr>
                <a:schemeClr val="dk1"/>
              </a:buClr>
              <a:buSzPts val="1400"/>
              <a:buFont typeface="Arial"/>
              <a:buNone/>
            </a:pPr>
            <a:r>
              <a:rPr lang="en-US" sz="1400" b="1" i="0" u="none">
                <a:solidFill>
                  <a:schemeClr val="dk1"/>
                </a:solidFill>
                <a:latin typeface="Courier New"/>
                <a:ea typeface="Courier New"/>
                <a:cs typeface="Courier New"/>
                <a:sym typeface="Courier New"/>
              </a:rPr>
              <a:t>      lock = false; </a:t>
            </a:r>
            <a:endParaRPr/>
          </a:p>
          <a:p>
            <a:pPr marL="0" marR="0" lvl="0" indent="0" algn="l" rtl="0">
              <a:lnSpc>
                <a:spcPct val="100000"/>
              </a:lnSpc>
              <a:spcBef>
                <a:spcPts val="280"/>
              </a:spcBef>
              <a:spcAft>
                <a:spcPts val="0"/>
              </a:spcAft>
              <a:buClr>
                <a:schemeClr val="dk1"/>
              </a:buClr>
              <a:buSzPts val="1400"/>
              <a:buFont typeface="Arial"/>
              <a:buNone/>
            </a:pPr>
            <a:r>
              <a:rPr lang="en-US" sz="1400" b="1" i="0" u="none">
                <a:solidFill>
                  <a:schemeClr val="dk1"/>
                </a:solidFill>
                <a:latin typeface="Courier New"/>
                <a:ea typeface="Courier New"/>
                <a:cs typeface="Courier New"/>
                <a:sym typeface="Courier New"/>
              </a:rPr>
              <a:t>   else </a:t>
            </a:r>
            <a:endParaRPr/>
          </a:p>
          <a:p>
            <a:pPr marL="0" marR="0" lvl="0" indent="0" algn="l" rtl="0">
              <a:lnSpc>
                <a:spcPct val="100000"/>
              </a:lnSpc>
              <a:spcBef>
                <a:spcPts val="280"/>
              </a:spcBef>
              <a:spcAft>
                <a:spcPts val="0"/>
              </a:spcAft>
              <a:buClr>
                <a:schemeClr val="dk1"/>
              </a:buClr>
              <a:buSzPts val="1400"/>
              <a:buFont typeface="Arial"/>
              <a:buNone/>
            </a:pPr>
            <a:r>
              <a:rPr lang="en-US" sz="1400" b="1" i="0" u="none">
                <a:solidFill>
                  <a:schemeClr val="dk1"/>
                </a:solidFill>
                <a:latin typeface="Courier New"/>
                <a:ea typeface="Courier New"/>
                <a:cs typeface="Courier New"/>
                <a:sym typeface="Courier New"/>
              </a:rPr>
              <a:t>      waiting[j] = false; </a:t>
            </a:r>
            <a:endParaRPr/>
          </a:p>
          <a:p>
            <a:pPr marL="0" marR="0" lvl="0" indent="0" algn="l" rtl="0">
              <a:lnSpc>
                <a:spcPct val="100000"/>
              </a:lnSpc>
              <a:spcBef>
                <a:spcPts val="280"/>
              </a:spcBef>
              <a:spcAft>
                <a:spcPts val="0"/>
              </a:spcAft>
              <a:buClr>
                <a:schemeClr val="dk1"/>
              </a:buClr>
              <a:buSzPts val="1400"/>
              <a:buFont typeface="Arial"/>
              <a:buNone/>
            </a:pPr>
            <a:r>
              <a:rPr lang="en-US" sz="1400" b="1" i="0" u="none">
                <a:solidFill>
                  <a:schemeClr val="dk1"/>
                </a:solidFill>
                <a:latin typeface="Courier New"/>
                <a:ea typeface="Courier New"/>
                <a:cs typeface="Courier New"/>
                <a:sym typeface="Courier New"/>
              </a:rPr>
              <a:t>   /* remainder section */ </a:t>
            </a:r>
            <a:endParaRPr/>
          </a:p>
          <a:p>
            <a:pPr marL="0" marR="0" lvl="0" indent="0" algn="l" rtl="0">
              <a:lnSpc>
                <a:spcPct val="100000"/>
              </a:lnSpc>
              <a:spcBef>
                <a:spcPts val="280"/>
              </a:spcBef>
              <a:spcAft>
                <a:spcPts val="0"/>
              </a:spcAft>
              <a:buClr>
                <a:schemeClr val="dk1"/>
              </a:buClr>
              <a:buSzPts val="1400"/>
              <a:buFont typeface="Arial"/>
              <a:buNone/>
            </a:pPr>
            <a:r>
              <a:rPr lang="en-US" sz="1400" b="1" i="0" u="none">
                <a:solidFill>
                  <a:schemeClr val="dk1"/>
                </a:solidFill>
                <a:latin typeface="Courier New"/>
                <a:ea typeface="Courier New"/>
                <a:cs typeface="Courier New"/>
                <a:sym typeface="Courier New"/>
              </a:rPr>
              <a:t>} while (true); </a:t>
            </a:r>
            <a:endParaRPr/>
          </a:p>
        </p:txBody>
      </p:sp>
      <p:sp>
        <p:nvSpPr>
          <p:cNvPr id="1323" name="Google Shape;1323;p142"/>
          <p:cNvSpPr txBox="1"/>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898989"/>
              </a:buClr>
              <a:buSzPts val="1200"/>
              <a:buFont typeface="Times New Roman"/>
              <a:buNone/>
            </a:pPr>
            <a:r>
              <a:rPr lang="en-US" sz="1200" b="0" i="0" u="none">
                <a:solidFill>
                  <a:srgbClr val="898989"/>
                </a:solidFill>
                <a:latin typeface="Times New Roman"/>
                <a:ea typeface="Times New Roman"/>
                <a:cs typeface="Times New Roman"/>
                <a:sym typeface="Times New Roman"/>
              </a:rPr>
              <a:t>*</a:t>
            </a:r>
            <a:endParaRPr/>
          </a:p>
        </p:txBody>
      </p:sp>
      <p:sp>
        <p:nvSpPr>
          <p:cNvPr id="1324" name="Google Shape;1324;p142"/>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Sigmar One"/>
              <a:buNone/>
            </a:pPr>
            <a:fld id="{00000000-1234-1234-1234-123412341234}" type="slidenum">
              <a:rPr lang="en-US" sz="1200" b="0" i="0" u="none">
                <a:solidFill>
                  <a:srgbClr val="898989"/>
                </a:solidFill>
                <a:latin typeface="Sigmar One"/>
                <a:ea typeface="Sigmar One"/>
                <a:cs typeface="Sigmar One"/>
                <a:sym typeface="Sigmar One"/>
              </a:rPr>
              <a:t>129</a:t>
            </a:fld>
            <a:endParaRPr/>
          </a:p>
        </p:txBody>
      </p:sp>
      <p:sp>
        <p:nvSpPr>
          <p:cNvPr id="1325" name="Google Shape;1325;p142"/>
          <p:cNvSpPr txBox="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898989"/>
              </a:buClr>
              <a:buSzPts val="1200"/>
              <a:buFont typeface="Kaushan Script"/>
              <a:buNone/>
            </a:pPr>
            <a:r>
              <a:rPr lang="en-US" sz="1200" b="0" i="0" u="none">
                <a:solidFill>
                  <a:srgbClr val="898989"/>
                </a:solidFill>
                <a:latin typeface="Kaushan Script"/>
                <a:ea typeface="Kaushan Script"/>
                <a:cs typeface="Kaushan Script"/>
                <a:sym typeface="Kaushan Script"/>
              </a:rPr>
              <a:t>21CSC202J Operating Systems UNIT 2</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26"/>
          <p:cNvSpPr txBox="1">
            <a:spLocks noGrp="1"/>
          </p:cNvSpPr>
          <p:nvPr>
            <p:ph type="title"/>
          </p:nvPr>
        </p:nvSpPr>
        <p:spPr>
          <a:xfrm>
            <a:off x="1041400" y="136525"/>
            <a:ext cx="7645400" cy="576262"/>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3600"/>
              <a:buFont typeface="Times New Roman"/>
              <a:buNone/>
            </a:pPr>
            <a:r>
              <a:rPr lang="en-US" sz="3600" b="0" i="0" u="none">
                <a:solidFill>
                  <a:schemeClr val="dk1"/>
                </a:solidFill>
                <a:latin typeface="Times New Roman"/>
                <a:ea typeface="Times New Roman"/>
                <a:cs typeface="Times New Roman"/>
                <a:sym typeface="Times New Roman"/>
              </a:rPr>
              <a:t>Process Scheduling</a:t>
            </a:r>
            <a:endParaRPr/>
          </a:p>
        </p:txBody>
      </p:sp>
      <p:sp>
        <p:nvSpPr>
          <p:cNvPr id="208" name="Google Shape;208;p26"/>
          <p:cNvSpPr txBox="1">
            <a:spLocks noGrp="1"/>
          </p:cNvSpPr>
          <p:nvPr>
            <p:ph type="body" idx="1"/>
          </p:nvPr>
        </p:nvSpPr>
        <p:spPr>
          <a:xfrm>
            <a:off x="887412" y="1168400"/>
            <a:ext cx="7943850" cy="3983037"/>
          </a:xfrm>
          <a:prstGeom prst="rect">
            <a:avLst/>
          </a:prstGeom>
          <a:noFill/>
          <a:ln>
            <a:noFill/>
          </a:ln>
        </p:spPr>
        <p:txBody>
          <a:bodyPr spcFirstLastPara="1" wrap="square" lIns="91425" tIns="45700" rIns="91425" bIns="45700" anchor="t" anchorCtr="0">
            <a:noAutofit/>
          </a:bodyPr>
          <a:lstStyle/>
          <a:p>
            <a:pPr marL="342900" lvl="0" indent="-342900" algn="l" rtl="0">
              <a:lnSpc>
                <a:spcPct val="100000"/>
              </a:lnSpc>
              <a:spcBef>
                <a:spcPts val="0"/>
              </a:spcBef>
              <a:spcAft>
                <a:spcPts val="0"/>
              </a:spcAft>
              <a:buClr>
                <a:schemeClr val="dk1"/>
              </a:buClr>
              <a:buSzPts val="2400"/>
              <a:buFont typeface="Arial"/>
              <a:buChar char="•"/>
            </a:pPr>
            <a:r>
              <a:rPr lang="en-US" sz="2400" b="0" i="0" u="none">
                <a:solidFill>
                  <a:schemeClr val="dk1"/>
                </a:solidFill>
                <a:latin typeface="Times New Roman"/>
                <a:ea typeface="Times New Roman"/>
                <a:cs typeface="Times New Roman"/>
                <a:sym typeface="Times New Roman"/>
              </a:rPr>
              <a:t>Maximize CPU use, quickly switch processes onto CPU for time sharing</a:t>
            </a:r>
            <a:endParaRPr/>
          </a:p>
          <a:p>
            <a:pPr marL="342900" lvl="0" indent="-342900" algn="l" rtl="0">
              <a:lnSpc>
                <a:spcPct val="100000"/>
              </a:lnSpc>
              <a:spcBef>
                <a:spcPts val="480"/>
              </a:spcBef>
              <a:spcAft>
                <a:spcPts val="0"/>
              </a:spcAft>
              <a:buClr>
                <a:srgbClr val="3366FF"/>
              </a:buClr>
              <a:buSzPts val="2400"/>
              <a:buFont typeface="Arial"/>
              <a:buChar char="•"/>
            </a:pPr>
            <a:r>
              <a:rPr lang="en-US" sz="2400" b="1" i="0" u="none">
                <a:solidFill>
                  <a:srgbClr val="3366FF"/>
                </a:solidFill>
                <a:latin typeface="Times New Roman"/>
                <a:ea typeface="Times New Roman"/>
                <a:cs typeface="Times New Roman"/>
                <a:sym typeface="Times New Roman"/>
              </a:rPr>
              <a:t>Process scheduler </a:t>
            </a:r>
            <a:r>
              <a:rPr lang="en-US" sz="2400" b="0" i="0" u="none">
                <a:solidFill>
                  <a:schemeClr val="dk1"/>
                </a:solidFill>
                <a:latin typeface="Times New Roman"/>
                <a:ea typeface="Times New Roman"/>
                <a:cs typeface="Times New Roman"/>
                <a:sym typeface="Times New Roman"/>
              </a:rPr>
              <a:t>selects among available processes for next execution on CPU</a:t>
            </a:r>
            <a:endParaRPr/>
          </a:p>
          <a:p>
            <a:pPr marL="342900" lvl="0" indent="-342900" algn="l" rtl="0">
              <a:lnSpc>
                <a:spcPct val="100000"/>
              </a:lnSpc>
              <a:spcBef>
                <a:spcPts val="480"/>
              </a:spcBef>
              <a:spcAft>
                <a:spcPts val="0"/>
              </a:spcAft>
              <a:buClr>
                <a:schemeClr val="dk1"/>
              </a:buClr>
              <a:buSzPts val="2400"/>
              <a:buFont typeface="Arial"/>
              <a:buChar char="•"/>
            </a:pPr>
            <a:r>
              <a:rPr lang="en-US" sz="2400" b="0" i="0" u="none">
                <a:solidFill>
                  <a:schemeClr val="dk1"/>
                </a:solidFill>
                <a:latin typeface="Times New Roman"/>
                <a:ea typeface="Times New Roman"/>
                <a:cs typeface="Times New Roman"/>
                <a:sym typeface="Times New Roman"/>
              </a:rPr>
              <a:t>Maintains </a:t>
            </a:r>
            <a:r>
              <a:rPr lang="en-US" sz="2400" b="1" i="0" u="none">
                <a:solidFill>
                  <a:srgbClr val="3366FF"/>
                </a:solidFill>
                <a:latin typeface="Times New Roman"/>
                <a:ea typeface="Times New Roman"/>
                <a:cs typeface="Times New Roman"/>
                <a:sym typeface="Times New Roman"/>
              </a:rPr>
              <a:t>scheduling queues </a:t>
            </a:r>
            <a:r>
              <a:rPr lang="en-US" sz="2400" b="0" i="0" u="none">
                <a:solidFill>
                  <a:schemeClr val="dk1"/>
                </a:solidFill>
                <a:latin typeface="Times New Roman"/>
                <a:ea typeface="Times New Roman"/>
                <a:cs typeface="Times New Roman"/>
                <a:sym typeface="Times New Roman"/>
              </a:rPr>
              <a:t>of processes</a:t>
            </a:r>
            <a:endParaRPr/>
          </a:p>
          <a:p>
            <a:pPr marL="742950" lvl="1" indent="-285750" algn="l" rtl="0">
              <a:lnSpc>
                <a:spcPct val="100000"/>
              </a:lnSpc>
              <a:spcBef>
                <a:spcPts val="480"/>
              </a:spcBef>
              <a:spcAft>
                <a:spcPts val="0"/>
              </a:spcAft>
              <a:buClr>
                <a:srgbClr val="3366FF"/>
              </a:buClr>
              <a:buSzPts val="2400"/>
              <a:buFont typeface="Arial"/>
              <a:buChar char="–"/>
            </a:pPr>
            <a:r>
              <a:rPr lang="en-US" sz="2400" b="1" i="0" u="none">
                <a:solidFill>
                  <a:srgbClr val="3366FF"/>
                </a:solidFill>
                <a:latin typeface="Times New Roman"/>
                <a:ea typeface="Times New Roman"/>
                <a:cs typeface="Times New Roman"/>
                <a:sym typeface="Times New Roman"/>
              </a:rPr>
              <a:t>Job queue </a:t>
            </a:r>
            <a:r>
              <a:rPr lang="en-US" sz="2400" b="0" i="0" u="none">
                <a:solidFill>
                  <a:schemeClr val="dk1"/>
                </a:solidFill>
                <a:latin typeface="Times New Roman"/>
                <a:ea typeface="Times New Roman"/>
                <a:cs typeface="Times New Roman"/>
                <a:sym typeface="Times New Roman"/>
              </a:rPr>
              <a:t>– set of all processes in the system</a:t>
            </a:r>
            <a:endParaRPr/>
          </a:p>
          <a:p>
            <a:pPr marL="742950" lvl="1" indent="-285750" algn="l" rtl="0">
              <a:lnSpc>
                <a:spcPct val="100000"/>
              </a:lnSpc>
              <a:spcBef>
                <a:spcPts val="480"/>
              </a:spcBef>
              <a:spcAft>
                <a:spcPts val="0"/>
              </a:spcAft>
              <a:buClr>
                <a:srgbClr val="3366FF"/>
              </a:buClr>
              <a:buSzPts val="2400"/>
              <a:buFont typeface="Arial"/>
              <a:buChar char="–"/>
            </a:pPr>
            <a:r>
              <a:rPr lang="en-US" sz="2400" b="1" i="0" u="none">
                <a:solidFill>
                  <a:srgbClr val="3366FF"/>
                </a:solidFill>
                <a:latin typeface="Times New Roman"/>
                <a:ea typeface="Times New Roman"/>
                <a:cs typeface="Times New Roman"/>
                <a:sym typeface="Times New Roman"/>
              </a:rPr>
              <a:t>Ready queue </a:t>
            </a:r>
            <a:r>
              <a:rPr lang="en-US" sz="2400" b="0" i="0" u="none">
                <a:solidFill>
                  <a:schemeClr val="dk1"/>
                </a:solidFill>
                <a:latin typeface="Times New Roman"/>
                <a:ea typeface="Times New Roman"/>
                <a:cs typeface="Times New Roman"/>
                <a:sym typeface="Times New Roman"/>
              </a:rPr>
              <a:t>– set of all processes residing in main memory, ready and waiting to execute</a:t>
            </a:r>
            <a:endParaRPr/>
          </a:p>
          <a:p>
            <a:pPr marL="742950" lvl="1" indent="-285750" algn="l" rtl="0">
              <a:lnSpc>
                <a:spcPct val="100000"/>
              </a:lnSpc>
              <a:spcBef>
                <a:spcPts val="480"/>
              </a:spcBef>
              <a:spcAft>
                <a:spcPts val="0"/>
              </a:spcAft>
              <a:buClr>
                <a:srgbClr val="3366FF"/>
              </a:buClr>
              <a:buSzPts val="2400"/>
              <a:buFont typeface="Arial"/>
              <a:buChar char="–"/>
            </a:pPr>
            <a:r>
              <a:rPr lang="en-US" sz="2400" b="1" i="0" u="none">
                <a:solidFill>
                  <a:srgbClr val="3366FF"/>
                </a:solidFill>
                <a:latin typeface="Times New Roman"/>
                <a:ea typeface="Times New Roman"/>
                <a:cs typeface="Times New Roman"/>
                <a:sym typeface="Times New Roman"/>
              </a:rPr>
              <a:t>Device queues </a:t>
            </a:r>
            <a:r>
              <a:rPr lang="en-US" sz="2400" b="0" i="0" u="none">
                <a:solidFill>
                  <a:schemeClr val="dk1"/>
                </a:solidFill>
                <a:latin typeface="Times New Roman"/>
                <a:ea typeface="Times New Roman"/>
                <a:cs typeface="Times New Roman"/>
                <a:sym typeface="Times New Roman"/>
              </a:rPr>
              <a:t>– set of processes waiting for an I/O device</a:t>
            </a:r>
            <a:endParaRPr/>
          </a:p>
          <a:p>
            <a:pPr marL="742950" lvl="1" indent="-285750" algn="l" rtl="0">
              <a:lnSpc>
                <a:spcPct val="100000"/>
              </a:lnSpc>
              <a:spcBef>
                <a:spcPts val="480"/>
              </a:spcBef>
              <a:spcAft>
                <a:spcPts val="0"/>
              </a:spcAft>
              <a:buClr>
                <a:schemeClr val="dk1"/>
              </a:buClr>
              <a:buSzPts val="2400"/>
              <a:buFont typeface="Arial"/>
              <a:buChar char="–"/>
            </a:pPr>
            <a:r>
              <a:rPr lang="en-US" sz="2400" b="0" i="0" u="none">
                <a:solidFill>
                  <a:schemeClr val="dk1"/>
                </a:solidFill>
                <a:latin typeface="Times New Roman"/>
                <a:ea typeface="Times New Roman"/>
                <a:cs typeface="Times New Roman"/>
                <a:sym typeface="Times New Roman"/>
              </a:rPr>
              <a:t>Processes migrate among the various queues</a:t>
            </a:r>
            <a:endParaRPr/>
          </a:p>
        </p:txBody>
      </p:sp>
      <p:sp>
        <p:nvSpPr>
          <p:cNvPr id="209" name="Google Shape;209;p26"/>
          <p:cNvSpPr txBox="1"/>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898989"/>
              </a:buClr>
              <a:buSzPts val="1200"/>
              <a:buFont typeface="Times New Roman"/>
              <a:buNone/>
            </a:pPr>
            <a:r>
              <a:rPr lang="en-US" sz="1200" b="0" i="0" u="none" strike="noStrike" cap="none">
                <a:solidFill>
                  <a:srgbClr val="898989"/>
                </a:solidFill>
                <a:latin typeface="Times New Roman"/>
                <a:ea typeface="Times New Roman"/>
                <a:cs typeface="Times New Roman"/>
                <a:sym typeface="Times New Roman"/>
              </a:rPr>
              <a:t>*</a:t>
            </a:r>
            <a:endParaRPr/>
          </a:p>
        </p:txBody>
      </p:sp>
      <p:sp>
        <p:nvSpPr>
          <p:cNvPr id="210" name="Google Shape;210;p26"/>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Sigmar One"/>
              <a:buNone/>
            </a:pPr>
            <a:fld id="{00000000-1234-1234-1234-123412341234}" type="slidenum">
              <a:rPr lang="en-US" sz="1200" b="0" i="0" u="none" strike="noStrike" cap="none">
                <a:solidFill>
                  <a:srgbClr val="898989"/>
                </a:solidFill>
                <a:latin typeface="Sigmar One"/>
                <a:ea typeface="Sigmar One"/>
                <a:cs typeface="Sigmar One"/>
                <a:sym typeface="Sigmar One"/>
              </a:rPr>
              <a:t>13</a:t>
            </a:fld>
            <a:endParaRPr/>
          </a:p>
        </p:txBody>
      </p:sp>
      <p:sp>
        <p:nvSpPr>
          <p:cNvPr id="211" name="Google Shape;211;p26"/>
          <p:cNvSpPr txBox="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898989"/>
              </a:buClr>
              <a:buSzPts val="1200"/>
              <a:buFont typeface="Kaushan Script"/>
              <a:buNone/>
            </a:pPr>
            <a:r>
              <a:rPr lang="en-US" sz="1200" b="0" i="0" u="none" strike="noStrike" cap="none">
                <a:solidFill>
                  <a:srgbClr val="898989"/>
                </a:solidFill>
                <a:latin typeface="Kaushan Script"/>
                <a:ea typeface="Kaushan Script"/>
                <a:cs typeface="Kaushan Script"/>
                <a:sym typeface="Kaushan Script"/>
              </a:rPr>
              <a:t>21CSC202J Operating Systems UNIT 2</a:t>
            </a:r>
            <a:endParaRP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Shape 1330"/>
        <p:cNvGrpSpPr/>
        <p:nvPr/>
      </p:nvGrpSpPr>
      <p:grpSpPr>
        <a:xfrm>
          <a:off x="0" y="0"/>
          <a:ext cx="0" cy="0"/>
          <a:chOff x="0" y="0"/>
          <a:chExt cx="0" cy="0"/>
        </a:xfrm>
      </p:grpSpPr>
      <p:sp>
        <p:nvSpPr>
          <p:cNvPr id="1331" name="Google Shape;1331;p143"/>
          <p:cNvSpPr txBox="1">
            <a:spLocks noGrp="1"/>
          </p:cNvSpPr>
          <p:nvPr>
            <p:ph type="title"/>
          </p:nvPr>
        </p:nvSpPr>
        <p:spPr>
          <a:xfrm>
            <a:off x="457200" y="190500"/>
            <a:ext cx="8229600" cy="576262"/>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3600"/>
              <a:buFont typeface="Times New Roman"/>
              <a:buNone/>
            </a:pPr>
            <a:r>
              <a:rPr lang="en-US" sz="3600" b="0" i="0" u="none">
                <a:solidFill>
                  <a:schemeClr val="dk1"/>
                </a:solidFill>
                <a:latin typeface="Times New Roman"/>
                <a:ea typeface="Times New Roman"/>
                <a:cs typeface="Times New Roman"/>
                <a:sym typeface="Times New Roman"/>
              </a:rPr>
              <a:t>Mutex Locks</a:t>
            </a:r>
            <a:endParaRPr/>
          </a:p>
        </p:txBody>
      </p:sp>
      <p:sp>
        <p:nvSpPr>
          <p:cNvPr id="1332" name="Google Shape;1332;p143"/>
          <p:cNvSpPr txBox="1">
            <a:spLocks noGrp="1"/>
          </p:cNvSpPr>
          <p:nvPr>
            <p:ph type="body" idx="1"/>
          </p:nvPr>
        </p:nvSpPr>
        <p:spPr>
          <a:xfrm>
            <a:off x="827087" y="1177925"/>
            <a:ext cx="7859712" cy="5254625"/>
          </a:xfrm>
          <a:prstGeom prst="rect">
            <a:avLst/>
          </a:prstGeom>
          <a:noFill/>
          <a:ln>
            <a:noFill/>
          </a:ln>
        </p:spPr>
        <p:txBody>
          <a:bodyPr spcFirstLastPara="1" wrap="square" lIns="91425" tIns="45700" rIns="91425" bIns="45700" anchor="t" anchorCtr="0">
            <a:noAutofit/>
          </a:bodyPr>
          <a:lstStyle/>
          <a:p>
            <a:pPr marL="341312" marR="0" lvl="0" indent="-341312" algn="l" rtl="0">
              <a:lnSpc>
                <a:spcPct val="90000"/>
              </a:lnSpc>
              <a:spcBef>
                <a:spcPts val="0"/>
              </a:spcBef>
              <a:spcAft>
                <a:spcPts val="0"/>
              </a:spcAft>
              <a:buClr>
                <a:schemeClr val="dk1"/>
              </a:buClr>
              <a:buSzPts val="2200"/>
              <a:buFont typeface="Arial"/>
              <a:buChar char="●"/>
            </a:pPr>
            <a:r>
              <a:rPr lang="en-US" sz="2200" b="0" i="0" u="none">
                <a:solidFill>
                  <a:schemeClr val="dk1"/>
                </a:solidFill>
                <a:latin typeface="Times New Roman"/>
                <a:ea typeface="Times New Roman"/>
                <a:cs typeface="Times New Roman"/>
                <a:sym typeface="Times New Roman"/>
              </a:rPr>
              <a:t>Previous solutions are complicated and generally inaccessible to application programmers</a:t>
            </a:r>
            <a:endParaRPr/>
          </a:p>
          <a:p>
            <a:pPr marL="341312" marR="0" lvl="0" indent="-341312" algn="l" rtl="0">
              <a:lnSpc>
                <a:spcPct val="90000"/>
              </a:lnSpc>
              <a:spcBef>
                <a:spcPts val="440"/>
              </a:spcBef>
              <a:spcAft>
                <a:spcPts val="0"/>
              </a:spcAft>
              <a:buClr>
                <a:schemeClr val="dk1"/>
              </a:buClr>
              <a:buSzPts val="2200"/>
              <a:buFont typeface="Arial"/>
              <a:buChar char="●"/>
            </a:pPr>
            <a:r>
              <a:rPr lang="en-US" sz="2200" b="0" i="0" u="none">
                <a:solidFill>
                  <a:schemeClr val="dk1"/>
                </a:solidFill>
                <a:latin typeface="Times New Roman"/>
                <a:ea typeface="Times New Roman"/>
                <a:cs typeface="Times New Roman"/>
                <a:sym typeface="Times New Roman"/>
              </a:rPr>
              <a:t>OS designers build software tools to solve critical section problem</a:t>
            </a:r>
            <a:endParaRPr/>
          </a:p>
          <a:p>
            <a:pPr marL="341312" marR="0" lvl="0" indent="-341312" algn="l" rtl="0">
              <a:lnSpc>
                <a:spcPct val="90000"/>
              </a:lnSpc>
              <a:spcBef>
                <a:spcPts val="440"/>
              </a:spcBef>
              <a:spcAft>
                <a:spcPts val="0"/>
              </a:spcAft>
              <a:buClr>
                <a:schemeClr val="dk1"/>
              </a:buClr>
              <a:buSzPts val="2200"/>
              <a:buFont typeface="Arial"/>
              <a:buChar char="●"/>
            </a:pPr>
            <a:r>
              <a:rPr lang="en-US" sz="2200" b="0" i="0" u="none">
                <a:solidFill>
                  <a:schemeClr val="dk1"/>
                </a:solidFill>
                <a:latin typeface="Times New Roman"/>
                <a:ea typeface="Times New Roman"/>
                <a:cs typeface="Times New Roman"/>
                <a:sym typeface="Times New Roman"/>
              </a:rPr>
              <a:t>Simplest is mutex lock</a:t>
            </a:r>
            <a:endParaRPr/>
          </a:p>
          <a:p>
            <a:pPr marL="341312" marR="0" lvl="0" indent="-341312" algn="l" rtl="0">
              <a:lnSpc>
                <a:spcPct val="90000"/>
              </a:lnSpc>
              <a:spcBef>
                <a:spcPts val="440"/>
              </a:spcBef>
              <a:spcAft>
                <a:spcPts val="0"/>
              </a:spcAft>
              <a:buClr>
                <a:schemeClr val="dk1"/>
              </a:buClr>
              <a:buSzPts val="2200"/>
              <a:buFont typeface="Arial"/>
              <a:buChar char="●"/>
            </a:pPr>
            <a:r>
              <a:rPr lang="en-US" sz="2200" b="0" i="0" u="none">
                <a:solidFill>
                  <a:schemeClr val="dk1"/>
                </a:solidFill>
                <a:latin typeface="Times New Roman"/>
                <a:ea typeface="Times New Roman"/>
                <a:cs typeface="Times New Roman"/>
                <a:sym typeface="Times New Roman"/>
              </a:rPr>
              <a:t>Protect a critical section  by first </a:t>
            </a:r>
            <a:r>
              <a:rPr lang="en-US" sz="2200" b="1" i="0" u="none">
                <a:solidFill>
                  <a:schemeClr val="dk1"/>
                </a:solidFill>
                <a:latin typeface="Courier New"/>
                <a:ea typeface="Courier New"/>
                <a:cs typeface="Courier New"/>
                <a:sym typeface="Courier New"/>
              </a:rPr>
              <a:t>acquire()</a:t>
            </a:r>
            <a:r>
              <a:rPr lang="en-US" sz="2200" b="0" i="0" u="none">
                <a:solidFill>
                  <a:schemeClr val="dk1"/>
                </a:solidFill>
                <a:latin typeface="Times New Roman"/>
                <a:ea typeface="Times New Roman"/>
                <a:cs typeface="Times New Roman"/>
                <a:sym typeface="Times New Roman"/>
              </a:rPr>
              <a:t> a lock then </a:t>
            </a:r>
            <a:r>
              <a:rPr lang="en-US" sz="2200" b="1" i="0" u="none">
                <a:solidFill>
                  <a:schemeClr val="dk1"/>
                </a:solidFill>
                <a:latin typeface="Courier New"/>
                <a:ea typeface="Courier New"/>
                <a:cs typeface="Courier New"/>
                <a:sym typeface="Courier New"/>
              </a:rPr>
              <a:t>release()</a:t>
            </a:r>
            <a:r>
              <a:rPr lang="en-US" sz="2200" b="0" i="0" u="none">
                <a:solidFill>
                  <a:schemeClr val="dk1"/>
                </a:solidFill>
                <a:latin typeface="Times New Roman"/>
                <a:ea typeface="Times New Roman"/>
                <a:cs typeface="Times New Roman"/>
                <a:sym typeface="Times New Roman"/>
              </a:rPr>
              <a:t> the lock</a:t>
            </a:r>
            <a:endParaRPr sz="2200" b="0" i="0" u="none">
              <a:solidFill>
                <a:schemeClr val="dk1"/>
              </a:solidFill>
              <a:latin typeface="Times New Roman"/>
              <a:ea typeface="Times New Roman"/>
              <a:cs typeface="Times New Roman"/>
              <a:sym typeface="Times New Roman"/>
            </a:endParaRPr>
          </a:p>
          <a:p>
            <a:pPr marL="741362" marR="0" lvl="1" indent="-284162" algn="l" rtl="0">
              <a:lnSpc>
                <a:spcPct val="90000"/>
              </a:lnSpc>
              <a:spcBef>
                <a:spcPts val="440"/>
              </a:spcBef>
              <a:spcAft>
                <a:spcPts val="0"/>
              </a:spcAft>
              <a:buClr>
                <a:schemeClr val="dk1"/>
              </a:buClr>
              <a:buSzPts val="2200"/>
              <a:buFont typeface="Arial"/>
              <a:buChar char="●"/>
            </a:pPr>
            <a:r>
              <a:rPr lang="en-US" sz="2200" b="0" i="0" u="none" strike="noStrike" cap="none">
                <a:solidFill>
                  <a:schemeClr val="dk1"/>
                </a:solidFill>
                <a:latin typeface="Times New Roman"/>
                <a:ea typeface="Times New Roman"/>
                <a:cs typeface="Times New Roman"/>
                <a:sym typeface="Times New Roman"/>
              </a:rPr>
              <a:t>Boolean variable indicating if lock is available or not</a:t>
            </a:r>
            <a:endParaRPr sz="2200" b="0" i="0" u="none" strike="noStrike" cap="none">
              <a:solidFill>
                <a:schemeClr val="dk1"/>
              </a:solidFill>
              <a:latin typeface="Times New Roman"/>
              <a:ea typeface="Times New Roman"/>
              <a:cs typeface="Times New Roman"/>
              <a:sym typeface="Times New Roman"/>
            </a:endParaRPr>
          </a:p>
          <a:p>
            <a:pPr marL="341312" marR="0" lvl="0" indent="-341312" algn="l" rtl="0">
              <a:lnSpc>
                <a:spcPct val="90000"/>
              </a:lnSpc>
              <a:spcBef>
                <a:spcPts val="440"/>
              </a:spcBef>
              <a:spcAft>
                <a:spcPts val="0"/>
              </a:spcAft>
              <a:buClr>
                <a:schemeClr val="dk1"/>
              </a:buClr>
              <a:buSzPts val="2200"/>
              <a:buFont typeface="Arial"/>
              <a:buChar char="●"/>
            </a:pPr>
            <a:r>
              <a:rPr lang="en-US" sz="2200" b="0" i="0" u="none">
                <a:solidFill>
                  <a:schemeClr val="dk1"/>
                </a:solidFill>
                <a:latin typeface="Times New Roman"/>
                <a:ea typeface="Times New Roman"/>
                <a:cs typeface="Times New Roman"/>
                <a:sym typeface="Times New Roman"/>
              </a:rPr>
              <a:t>Calls to </a:t>
            </a:r>
            <a:r>
              <a:rPr lang="en-US" sz="2200" b="1" i="0" u="none">
                <a:solidFill>
                  <a:schemeClr val="dk1"/>
                </a:solidFill>
                <a:latin typeface="Courier New"/>
                <a:ea typeface="Courier New"/>
                <a:cs typeface="Courier New"/>
                <a:sym typeface="Courier New"/>
              </a:rPr>
              <a:t>acquire()</a:t>
            </a:r>
            <a:r>
              <a:rPr lang="en-US" sz="2200" b="0" i="0" u="none">
                <a:solidFill>
                  <a:schemeClr val="dk1"/>
                </a:solidFill>
                <a:latin typeface="Times New Roman"/>
                <a:ea typeface="Times New Roman"/>
                <a:cs typeface="Times New Roman"/>
                <a:sym typeface="Times New Roman"/>
              </a:rPr>
              <a:t> and </a:t>
            </a:r>
            <a:r>
              <a:rPr lang="en-US" sz="2200" b="1" i="0" u="none">
                <a:solidFill>
                  <a:schemeClr val="dk1"/>
                </a:solidFill>
                <a:latin typeface="Courier New"/>
                <a:ea typeface="Courier New"/>
                <a:cs typeface="Courier New"/>
                <a:sym typeface="Courier New"/>
              </a:rPr>
              <a:t>release()</a:t>
            </a:r>
            <a:r>
              <a:rPr lang="en-US" sz="2200" b="0" i="0" u="none">
                <a:solidFill>
                  <a:schemeClr val="dk1"/>
                </a:solidFill>
                <a:latin typeface="Times New Roman"/>
                <a:ea typeface="Times New Roman"/>
                <a:cs typeface="Times New Roman"/>
                <a:sym typeface="Times New Roman"/>
              </a:rPr>
              <a:t> must be atomic</a:t>
            </a:r>
            <a:endParaRPr/>
          </a:p>
          <a:p>
            <a:pPr marL="741362" marR="0" lvl="1" indent="-284162" algn="l" rtl="0">
              <a:lnSpc>
                <a:spcPct val="90000"/>
              </a:lnSpc>
              <a:spcBef>
                <a:spcPts val="440"/>
              </a:spcBef>
              <a:spcAft>
                <a:spcPts val="0"/>
              </a:spcAft>
              <a:buClr>
                <a:schemeClr val="dk1"/>
              </a:buClr>
              <a:buSzPts val="2200"/>
              <a:buFont typeface="Arial"/>
              <a:buChar char="●"/>
            </a:pPr>
            <a:r>
              <a:rPr lang="en-US" sz="2200" b="0" i="0" u="none" strike="noStrike" cap="none">
                <a:solidFill>
                  <a:schemeClr val="dk1"/>
                </a:solidFill>
                <a:latin typeface="Times New Roman"/>
                <a:ea typeface="Times New Roman"/>
                <a:cs typeface="Times New Roman"/>
                <a:sym typeface="Times New Roman"/>
              </a:rPr>
              <a:t>Usually implemented via hardware atomic instructions</a:t>
            </a:r>
            <a:endParaRPr sz="2200" b="0" i="0" u="none" strike="noStrike" cap="none">
              <a:solidFill>
                <a:schemeClr val="dk1"/>
              </a:solidFill>
              <a:latin typeface="Times New Roman"/>
              <a:ea typeface="Times New Roman"/>
              <a:cs typeface="Times New Roman"/>
              <a:sym typeface="Times New Roman"/>
            </a:endParaRPr>
          </a:p>
          <a:p>
            <a:pPr marL="341312" marR="0" lvl="0" indent="-341312" algn="l" rtl="0">
              <a:lnSpc>
                <a:spcPct val="90000"/>
              </a:lnSpc>
              <a:spcBef>
                <a:spcPts val="440"/>
              </a:spcBef>
              <a:spcAft>
                <a:spcPts val="0"/>
              </a:spcAft>
              <a:buClr>
                <a:schemeClr val="dk1"/>
              </a:buClr>
              <a:buSzPts val="2200"/>
              <a:buFont typeface="Arial"/>
              <a:buChar char="●"/>
            </a:pPr>
            <a:r>
              <a:rPr lang="en-US" sz="2200" b="0" i="0" u="none">
                <a:solidFill>
                  <a:schemeClr val="dk1"/>
                </a:solidFill>
                <a:latin typeface="Times New Roman"/>
                <a:ea typeface="Times New Roman"/>
                <a:cs typeface="Times New Roman"/>
                <a:sym typeface="Times New Roman"/>
              </a:rPr>
              <a:t>But this solution requires </a:t>
            </a:r>
            <a:r>
              <a:rPr lang="en-US" sz="2200" b="1" i="0" u="none">
                <a:solidFill>
                  <a:srgbClr val="3366FF"/>
                </a:solidFill>
                <a:latin typeface="Times New Roman"/>
                <a:ea typeface="Times New Roman"/>
                <a:cs typeface="Times New Roman"/>
                <a:sym typeface="Times New Roman"/>
              </a:rPr>
              <a:t>busy waiting</a:t>
            </a:r>
            <a:endParaRPr/>
          </a:p>
          <a:p>
            <a:pPr marL="741362" marR="0" lvl="1" indent="-284162" algn="l" rtl="0">
              <a:lnSpc>
                <a:spcPct val="90000"/>
              </a:lnSpc>
              <a:spcBef>
                <a:spcPts val="440"/>
              </a:spcBef>
              <a:spcAft>
                <a:spcPts val="0"/>
              </a:spcAft>
              <a:buClr>
                <a:schemeClr val="dk1"/>
              </a:buClr>
              <a:buSzPts val="2200"/>
              <a:buFont typeface="Arial"/>
              <a:buChar char="●"/>
            </a:pPr>
            <a:r>
              <a:rPr lang="en-US" sz="2200" b="0" i="0" u="none" strike="noStrike" cap="none">
                <a:solidFill>
                  <a:schemeClr val="dk1"/>
                </a:solidFill>
                <a:latin typeface="Times New Roman"/>
                <a:ea typeface="Times New Roman"/>
                <a:cs typeface="Times New Roman"/>
                <a:sym typeface="Times New Roman"/>
              </a:rPr>
              <a:t>This lock therefore called a </a:t>
            </a:r>
            <a:r>
              <a:rPr lang="en-US" sz="2200" b="1" i="0" u="none" strike="noStrike" cap="none">
                <a:solidFill>
                  <a:srgbClr val="3366FF"/>
                </a:solidFill>
                <a:latin typeface="Times New Roman"/>
                <a:ea typeface="Times New Roman"/>
                <a:cs typeface="Times New Roman"/>
                <a:sym typeface="Times New Roman"/>
              </a:rPr>
              <a:t>spinlock</a:t>
            </a:r>
            <a:endParaRPr/>
          </a:p>
          <a:p>
            <a:pPr marL="342900" marR="0" lvl="0" indent="-203200" algn="l" rtl="0">
              <a:spcBef>
                <a:spcPts val="440"/>
              </a:spcBef>
              <a:spcAft>
                <a:spcPts val="0"/>
              </a:spcAft>
              <a:buClr>
                <a:schemeClr val="dk1"/>
              </a:buClr>
              <a:buSzPts val="2200"/>
              <a:buFont typeface="Arial"/>
              <a:buNone/>
            </a:pPr>
            <a:endParaRPr sz="2200" b="1" i="0" u="none" strike="noStrike" cap="none">
              <a:solidFill>
                <a:srgbClr val="3366FF"/>
              </a:solidFill>
              <a:latin typeface="Times New Roman"/>
              <a:ea typeface="Times New Roman"/>
              <a:cs typeface="Times New Roman"/>
              <a:sym typeface="Times New Roman"/>
            </a:endParaRPr>
          </a:p>
        </p:txBody>
      </p:sp>
      <p:sp>
        <p:nvSpPr>
          <p:cNvPr id="1333" name="Google Shape;1333;p143"/>
          <p:cNvSpPr txBox="1"/>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898989"/>
              </a:buClr>
              <a:buSzPts val="1200"/>
              <a:buFont typeface="Times New Roman"/>
              <a:buNone/>
            </a:pPr>
            <a:r>
              <a:rPr lang="en-US" sz="1200" b="0" i="0" u="none">
                <a:solidFill>
                  <a:srgbClr val="898989"/>
                </a:solidFill>
                <a:latin typeface="Times New Roman"/>
                <a:ea typeface="Times New Roman"/>
                <a:cs typeface="Times New Roman"/>
                <a:sym typeface="Times New Roman"/>
              </a:rPr>
              <a:t>*</a:t>
            </a:r>
            <a:endParaRPr/>
          </a:p>
        </p:txBody>
      </p:sp>
      <p:sp>
        <p:nvSpPr>
          <p:cNvPr id="1334" name="Google Shape;1334;p143"/>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Sigmar One"/>
              <a:buNone/>
            </a:pPr>
            <a:fld id="{00000000-1234-1234-1234-123412341234}" type="slidenum">
              <a:rPr lang="en-US" sz="1200" b="0" i="0" u="none">
                <a:solidFill>
                  <a:srgbClr val="898989"/>
                </a:solidFill>
                <a:latin typeface="Sigmar One"/>
                <a:ea typeface="Sigmar One"/>
                <a:cs typeface="Sigmar One"/>
                <a:sym typeface="Sigmar One"/>
              </a:rPr>
              <a:t>130</a:t>
            </a:fld>
            <a:endParaRPr/>
          </a:p>
        </p:txBody>
      </p:sp>
      <p:sp>
        <p:nvSpPr>
          <p:cNvPr id="1335" name="Google Shape;1335;p143"/>
          <p:cNvSpPr txBox="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898989"/>
              </a:buClr>
              <a:buSzPts val="1200"/>
              <a:buFont typeface="Kaushan Script"/>
              <a:buNone/>
            </a:pPr>
            <a:r>
              <a:rPr lang="en-US" sz="1200" b="0" i="0" u="none">
                <a:solidFill>
                  <a:srgbClr val="898989"/>
                </a:solidFill>
                <a:latin typeface="Kaushan Script"/>
                <a:ea typeface="Kaushan Script"/>
                <a:cs typeface="Kaushan Script"/>
                <a:sym typeface="Kaushan Script"/>
              </a:rPr>
              <a:t>21CSC202J Operating Systems UNIT 2</a:t>
            </a:r>
            <a:endParaRP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Shape 1339"/>
        <p:cNvGrpSpPr/>
        <p:nvPr/>
      </p:nvGrpSpPr>
      <p:grpSpPr>
        <a:xfrm>
          <a:off x="0" y="0"/>
          <a:ext cx="0" cy="0"/>
          <a:chOff x="0" y="0"/>
          <a:chExt cx="0" cy="0"/>
        </a:xfrm>
      </p:grpSpPr>
      <p:sp>
        <p:nvSpPr>
          <p:cNvPr id="1340" name="Google Shape;1340;p144"/>
          <p:cNvSpPr txBox="1"/>
          <p:nvPr/>
        </p:nvSpPr>
        <p:spPr>
          <a:xfrm>
            <a:off x="1414462" y="4684712"/>
            <a:ext cx="1587500" cy="377825"/>
          </a:xfrm>
          <a:prstGeom prst="rect">
            <a:avLst/>
          </a:prstGeom>
          <a:solidFill>
            <a:srgbClr val="9BBB59"/>
          </a:solidFill>
          <a:ln w="25400" cap="flat" cmpd="sng">
            <a:solidFill>
              <a:srgbClr val="71893F"/>
            </a:solidFill>
            <a:prstDash val="solid"/>
            <a:miter lim="800000"/>
            <a:headEnd type="none" w="sm" len="sm"/>
            <a:tailEnd type="none" w="sm" len="sm"/>
          </a:ln>
        </p:spPr>
        <p:txBody>
          <a:bodyPr spcFirstLastPara="1" wrap="square" lIns="64000" tIns="32000" rIns="64000" bIns="320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Verdana"/>
              <a:ea typeface="Verdana"/>
              <a:cs typeface="Verdana"/>
              <a:sym typeface="Verdana"/>
            </a:endParaRPr>
          </a:p>
        </p:txBody>
      </p:sp>
      <p:sp>
        <p:nvSpPr>
          <p:cNvPr id="1341" name="Google Shape;1341;p144"/>
          <p:cNvSpPr txBox="1"/>
          <p:nvPr/>
        </p:nvSpPr>
        <p:spPr>
          <a:xfrm>
            <a:off x="1401762" y="4030662"/>
            <a:ext cx="1589087" cy="379412"/>
          </a:xfrm>
          <a:prstGeom prst="rect">
            <a:avLst/>
          </a:prstGeom>
          <a:solidFill>
            <a:srgbClr val="9BBB59"/>
          </a:solidFill>
          <a:ln w="25400" cap="flat" cmpd="sng">
            <a:solidFill>
              <a:srgbClr val="71893F"/>
            </a:solidFill>
            <a:prstDash val="solid"/>
            <a:miter lim="800000"/>
            <a:headEnd type="none" w="sm" len="sm"/>
            <a:tailEnd type="none" w="sm" len="sm"/>
          </a:ln>
        </p:spPr>
        <p:txBody>
          <a:bodyPr spcFirstLastPara="1" wrap="square" lIns="64000" tIns="32000" rIns="64000" bIns="320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Verdana"/>
              <a:ea typeface="Verdana"/>
              <a:cs typeface="Verdana"/>
              <a:sym typeface="Verdana"/>
            </a:endParaRPr>
          </a:p>
        </p:txBody>
      </p:sp>
      <p:sp>
        <p:nvSpPr>
          <p:cNvPr id="1342" name="Google Shape;1342;p144"/>
          <p:cNvSpPr txBox="1">
            <a:spLocks noGrp="1"/>
          </p:cNvSpPr>
          <p:nvPr>
            <p:ph type="title"/>
          </p:nvPr>
        </p:nvSpPr>
        <p:spPr>
          <a:xfrm>
            <a:off x="457200" y="161925"/>
            <a:ext cx="8229600" cy="576262"/>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3600"/>
              <a:buFont typeface="Times New Roman"/>
              <a:buNone/>
            </a:pPr>
            <a:r>
              <a:rPr lang="en-US" sz="3600" b="0" i="0" u="none">
                <a:solidFill>
                  <a:schemeClr val="dk1"/>
                </a:solidFill>
                <a:latin typeface="Times New Roman"/>
                <a:ea typeface="Times New Roman"/>
                <a:cs typeface="Times New Roman"/>
                <a:sym typeface="Times New Roman"/>
              </a:rPr>
              <a:t>acquire() and release()</a:t>
            </a:r>
            <a:endParaRPr/>
          </a:p>
        </p:txBody>
      </p:sp>
      <p:sp>
        <p:nvSpPr>
          <p:cNvPr id="1343" name="Google Shape;1343;p144"/>
          <p:cNvSpPr txBox="1">
            <a:spLocks noGrp="1"/>
          </p:cNvSpPr>
          <p:nvPr>
            <p:ph type="body" idx="1"/>
          </p:nvPr>
        </p:nvSpPr>
        <p:spPr>
          <a:xfrm>
            <a:off x="882650" y="1169987"/>
            <a:ext cx="7234237" cy="4530725"/>
          </a:xfrm>
          <a:prstGeom prst="rect">
            <a:avLst/>
          </a:prstGeom>
          <a:noFill/>
          <a:ln>
            <a:noFill/>
          </a:ln>
        </p:spPr>
        <p:txBody>
          <a:bodyPr spcFirstLastPara="1" wrap="square" lIns="91425" tIns="45700" rIns="91425" bIns="45700" anchor="t" anchorCtr="0">
            <a:noAutofit/>
          </a:bodyPr>
          <a:lstStyle/>
          <a:p>
            <a:pPr marL="0" marR="0" lvl="0" indent="-88900" algn="l" rtl="0">
              <a:lnSpc>
                <a:spcPct val="100000"/>
              </a:lnSpc>
              <a:spcBef>
                <a:spcPts val="0"/>
              </a:spcBef>
              <a:spcAft>
                <a:spcPts val="0"/>
              </a:spcAft>
              <a:buClr>
                <a:schemeClr val="dk1"/>
              </a:buClr>
              <a:buSzPts val="1400"/>
              <a:buFont typeface="Arial"/>
              <a:buChar char="•"/>
            </a:pPr>
            <a:r>
              <a:rPr lang="en-US" sz="1400" b="1" i="0" u="none">
                <a:solidFill>
                  <a:schemeClr val="dk1"/>
                </a:solidFill>
                <a:latin typeface="Courier New"/>
                <a:ea typeface="Courier New"/>
                <a:cs typeface="Courier New"/>
                <a:sym typeface="Courier New"/>
              </a:rPr>
              <a:t>   </a:t>
            </a:r>
            <a:r>
              <a:rPr lang="en-US" sz="1600" b="1" i="0" u="none">
                <a:solidFill>
                  <a:schemeClr val="dk1"/>
                </a:solidFill>
                <a:latin typeface="Courier New"/>
                <a:ea typeface="Courier New"/>
                <a:cs typeface="Courier New"/>
                <a:sym typeface="Courier New"/>
              </a:rPr>
              <a:t>acquire() {</a:t>
            </a:r>
            <a:br>
              <a:rPr lang="en-US" sz="1600" b="1" i="0" u="none">
                <a:solidFill>
                  <a:schemeClr val="dk1"/>
                </a:solidFill>
                <a:latin typeface="Courier New"/>
                <a:ea typeface="Courier New"/>
                <a:cs typeface="Courier New"/>
                <a:sym typeface="Courier New"/>
              </a:rPr>
            </a:br>
            <a:r>
              <a:rPr lang="en-US" sz="1600" b="1" i="0" u="none">
                <a:solidFill>
                  <a:schemeClr val="dk1"/>
                </a:solidFill>
                <a:latin typeface="Courier New"/>
                <a:ea typeface="Courier New"/>
                <a:cs typeface="Courier New"/>
                <a:sym typeface="Courier New"/>
              </a:rPr>
              <a:t>       while (!available) </a:t>
            </a:r>
            <a:endParaRPr/>
          </a:p>
          <a:p>
            <a:pPr marL="0" marR="0" lvl="0" indent="0" algn="l" rtl="0">
              <a:lnSpc>
                <a:spcPct val="100000"/>
              </a:lnSpc>
              <a:spcBef>
                <a:spcPts val="320"/>
              </a:spcBef>
              <a:spcAft>
                <a:spcPts val="0"/>
              </a:spcAft>
              <a:buClr>
                <a:schemeClr val="dk1"/>
              </a:buClr>
              <a:buSzPts val="1600"/>
              <a:buFont typeface="Arial"/>
              <a:buNone/>
            </a:pPr>
            <a:r>
              <a:rPr lang="en-US" sz="1600" b="1" i="0" u="none">
                <a:solidFill>
                  <a:schemeClr val="dk1"/>
                </a:solidFill>
                <a:latin typeface="Courier New"/>
                <a:ea typeface="Courier New"/>
                <a:cs typeface="Courier New"/>
                <a:sym typeface="Courier New"/>
              </a:rPr>
              <a:t>          ; /* busy wait */ </a:t>
            </a:r>
            <a:endParaRPr/>
          </a:p>
          <a:p>
            <a:pPr marL="0" marR="0" lvl="0" indent="0" algn="l" rtl="0">
              <a:lnSpc>
                <a:spcPct val="100000"/>
              </a:lnSpc>
              <a:spcBef>
                <a:spcPts val="320"/>
              </a:spcBef>
              <a:spcAft>
                <a:spcPts val="0"/>
              </a:spcAft>
              <a:buClr>
                <a:schemeClr val="dk1"/>
              </a:buClr>
              <a:buSzPts val="1600"/>
              <a:buFont typeface="Arial"/>
              <a:buNone/>
            </a:pPr>
            <a:r>
              <a:rPr lang="en-US" sz="1600" b="1" i="0" u="none">
                <a:solidFill>
                  <a:schemeClr val="dk1"/>
                </a:solidFill>
                <a:latin typeface="Courier New"/>
                <a:ea typeface="Courier New"/>
                <a:cs typeface="Courier New"/>
                <a:sym typeface="Courier New"/>
              </a:rPr>
              <a:t>       available = false;; </a:t>
            </a:r>
            <a:endParaRPr/>
          </a:p>
          <a:p>
            <a:pPr marL="0" marR="0" lvl="0" indent="0" algn="l" rtl="0">
              <a:lnSpc>
                <a:spcPct val="100000"/>
              </a:lnSpc>
              <a:spcBef>
                <a:spcPts val="320"/>
              </a:spcBef>
              <a:spcAft>
                <a:spcPts val="0"/>
              </a:spcAft>
              <a:buClr>
                <a:schemeClr val="dk1"/>
              </a:buClr>
              <a:buSzPts val="1600"/>
              <a:buFont typeface="Arial"/>
              <a:buNone/>
            </a:pPr>
            <a:r>
              <a:rPr lang="en-US" sz="1600" b="1" i="0" u="none">
                <a:solidFill>
                  <a:schemeClr val="dk1"/>
                </a:solidFill>
                <a:latin typeface="Courier New"/>
                <a:ea typeface="Courier New"/>
                <a:cs typeface="Courier New"/>
                <a:sym typeface="Courier New"/>
              </a:rPr>
              <a:t>    } </a:t>
            </a:r>
            <a:endParaRPr/>
          </a:p>
          <a:p>
            <a:pPr marL="0" marR="0" lvl="0" indent="-101600" algn="l" rtl="0">
              <a:lnSpc>
                <a:spcPct val="100000"/>
              </a:lnSpc>
              <a:spcBef>
                <a:spcPts val="320"/>
              </a:spcBef>
              <a:spcAft>
                <a:spcPts val="0"/>
              </a:spcAft>
              <a:buClr>
                <a:schemeClr val="dk1"/>
              </a:buClr>
              <a:buSzPts val="1600"/>
              <a:buFont typeface="Arial"/>
              <a:buChar char="•"/>
            </a:pPr>
            <a:r>
              <a:rPr lang="en-US" sz="1600" b="1" i="0" u="none">
                <a:solidFill>
                  <a:schemeClr val="dk1"/>
                </a:solidFill>
                <a:latin typeface="Courier New"/>
                <a:ea typeface="Courier New"/>
                <a:cs typeface="Courier New"/>
                <a:sym typeface="Courier New"/>
              </a:rPr>
              <a:t>   release() { </a:t>
            </a:r>
            <a:endParaRPr/>
          </a:p>
          <a:p>
            <a:pPr marL="0" marR="0" lvl="0" indent="0" algn="l" rtl="0">
              <a:lnSpc>
                <a:spcPct val="100000"/>
              </a:lnSpc>
              <a:spcBef>
                <a:spcPts val="320"/>
              </a:spcBef>
              <a:spcAft>
                <a:spcPts val="0"/>
              </a:spcAft>
              <a:buClr>
                <a:schemeClr val="dk1"/>
              </a:buClr>
              <a:buSzPts val="1600"/>
              <a:buFont typeface="Arial"/>
              <a:buNone/>
            </a:pPr>
            <a:r>
              <a:rPr lang="en-US" sz="1600" b="1" i="0" u="none">
                <a:solidFill>
                  <a:schemeClr val="dk1"/>
                </a:solidFill>
                <a:latin typeface="Courier New"/>
                <a:ea typeface="Courier New"/>
                <a:cs typeface="Courier New"/>
                <a:sym typeface="Courier New"/>
              </a:rPr>
              <a:t>       available = true; </a:t>
            </a:r>
            <a:endParaRPr/>
          </a:p>
          <a:p>
            <a:pPr marL="0" marR="0" lvl="0" indent="0" algn="l" rtl="0">
              <a:lnSpc>
                <a:spcPct val="100000"/>
              </a:lnSpc>
              <a:spcBef>
                <a:spcPts val="320"/>
              </a:spcBef>
              <a:spcAft>
                <a:spcPts val="0"/>
              </a:spcAft>
              <a:buClr>
                <a:schemeClr val="dk1"/>
              </a:buClr>
              <a:buSzPts val="1600"/>
              <a:buFont typeface="Arial"/>
              <a:buNone/>
            </a:pPr>
            <a:r>
              <a:rPr lang="en-US" sz="1600" b="1" i="0" u="none">
                <a:solidFill>
                  <a:schemeClr val="dk1"/>
                </a:solidFill>
                <a:latin typeface="Courier New"/>
                <a:ea typeface="Courier New"/>
                <a:cs typeface="Courier New"/>
                <a:sym typeface="Courier New"/>
              </a:rPr>
              <a:t>    } </a:t>
            </a:r>
            <a:endParaRPr/>
          </a:p>
          <a:p>
            <a:pPr marL="0" marR="0" lvl="0" indent="-101600" algn="l" rtl="0">
              <a:lnSpc>
                <a:spcPct val="100000"/>
              </a:lnSpc>
              <a:spcBef>
                <a:spcPts val="320"/>
              </a:spcBef>
              <a:spcAft>
                <a:spcPts val="0"/>
              </a:spcAft>
              <a:buClr>
                <a:schemeClr val="dk1"/>
              </a:buClr>
              <a:buSzPts val="1600"/>
              <a:buFont typeface="Arial"/>
              <a:buChar char="•"/>
            </a:pPr>
            <a:r>
              <a:rPr lang="en-US" sz="1600" b="1" i="0" u="none">
                <a:solidFill>
                  <a:schemeClr val="dk1"/>
                </a:solidFill>
                <a:latin typeface="Courier New"/>
                <a:ea typeface="Courier New"/>
                <a:cs typeface="Courier New"/>
                <a:sym typeface="Courier New"/>
              </a:rPr>
              <a:t>   do { </a:t>
            </a:r>
            <a:endParaRPr/>
          </a:p>
          <a:p>
            <a:pPr marL="0" marR="0" lvl="0" indent="0" algn="l" rtl="0">
              <a:lnSpc>
                <a:spcPct val="100000"/>
              </a:lnSpc>
              <a:spcBef>
                <a:spcPts val="320"/>
              </a:spcBef>
              <a:spcAft>
                <a:spcPts val="0"/>
              </a:spcAft>
              <a:buClr>
                <a:schemeClr val="dk1"/>
              </a:buClr>
              <a:buSzPts val="1600"/>
              <a:buFont typeface="Arial"/>
              <a:buNone/>
            </a:pPr>
            <a:r>
              <a:rPr lang="en-US" sz="1600" b="1" i="1" u="none">
                <a:solidFill>
                  <a:schemeClr val="dk1"/>
                </a:solidFill>
                <a:latin typeface="Courier New"/>
                <a:ea typeface="Courier New"/>
                <a:cs typeface="Courier New"/>
                <a:sym typeface="Courier New"/>
              </a:rPr>
              <a:t>    acquire lock</a:t>
            </a:r>
            <a:endParaRPr/>
          </a:p>
          <a:p>
            <a:pPr marL="0" marR="0" lvl="0" indent="0" algn="l" rtl="0">
              <a:lnSpc>
                <a:spcPct val="100000"/>
              </a:lnSpc>
              <a:spcBef>
                <a:spcPts val="320"/>
              </a:spcBef>
              <a:spcAft>
                <a:spcPts val="0"/>
              </a:spcAft>
              <a:buClr>
                <a:schemeClr val="dk1"/>
              </a:buClr>
              <a:buSzPts val="1600"/>
              <a:buFont typeface="Arial"/>
              <a:buNone/>
            </a:pPr>
            <a:r>
              <a:rPr lang="en-US" sz="1600" b="1" i="0" u="none">
                <a:solidFill>
                  <a:schemeClr val="dk1"/>
                </a:solidFill>
                <a:latin typeface="Courier New"/>
                <a:ea typeface="Courier New"/>
                <a:cs typeface="Courier New"/>
                <a:sym typeface="Courier New"/>
              </a:rPr>
              <a:t>       critical section</a:t>
            </a:r>
            <a:endParaRPr/>
          </a:p>
          <a:p>
            <a:pPr marL="0" marR="0" lvl="0" indent="0" algn="l" rtl="0">
              <a:lnSpc>
                <a:spcPct val="100000"/>
              </a:lnSpc>
              <a:spcBef>
                <a:spcPts val="320"/>
              </a:spcBef>
              <a:spcAft>
                <a:spcPts val="0"/>
              </a:spcAft>
              <a:buClr>
                <a:schemeClr val="dk1"/>
              </a:buClr>
              <a:buSzPts val="1600"/>
              <a:buFont typeface="Arial"/>
              <a:buNone/>
            </a:pPr>
            <a:r>
              <a:rPr lang="en-US" sz="1600" b="1" i="1" u="none">
                <a:solidFill>
                  <a:schemeClr val="dk1"/>
                </a:solidFill>
                <a:latin typeface="Courier New"/>
                <a:ea typeface="Courier New"/>
                <a:cs typeface="Courier New"/>
                <a:sym typeface="Courier New"/>
              </a:rPr>
              <a:t>    release lock </a:t>
            </a:r>
            <a:endParaRPr/>
          </a:p>
          <a:p>
            <a:pPr marL="0" marR="0" lvl="0" indent="0" algn="l" rtl="0">
              <a:lnSpc>
                <a:spcPct val="100000"/>
              </a:lnSpc>
              <a:spcBef>
                <a:spcPts val="320"/>
              </a:spcBef>
              <a:spcAft>
                <a:spcPts val="0"/>
              </a:spcAft>
              <a:buClr>
                <a:schemeClr val="dk1"/>
              </a:buClr>
              <a:buSzPts val="1600"/>
              <a:buFont typeface="Arial"/>
              <a:buNone/>
            </a:pPr>
            <a:r>
              <a:rPr lang="en-US" sz="1600" b="1" i="0" u="none">
                <a:solidFill>
                  <a:schemeClr val="dk1"/>
                </a:solidFill>
                <a:latin typeface="Courier New"/>
                <a:ea typeface="Courier New"/>
                <a:cs typeface="Courier New"/>
                <a:sym typeface="Courier New"/>
              </a:rPr>
              <a:t>      remainder section </a:t>
            </a:r>
            <a:endParaRPr/>
          </a:p>
          <a:p>
            <a:pPr marL="0" marR="0" lvl="0" indent="0" algn="l" rtl="0">
              <a:lnSpc>
                <a:spcPct val="100000"/>
              </a:lnSpc>
              <a:spcBef>
                <a:spcPts val="320"/>
              </a:spcBef>
              <a:spcAft>
                <a:spcPts val="0"/>
              </a:spcAft>
              <a:buClr>
                <a:schemeClr val="dk1"/>
              </a:buClr>
              <a:buSzPts val="1600"/>
              <a:buFont typeface="Arial"/>
              <a:buNone/>
            </a:pPr>
            <a:r>
              <a:rPr lang="en-US" sz="1600" b="1" i="0" u="none">
                <a:solidFill>
                  <a:schemeClr val="dk1"/>
                </a:solidFill>
                <a:latin typeface="Courier New"/>
                <a:ea typeface="Courier New"/>
                <a:cs typeface="Courier New"/>
                <a:sym typeface="Courier New"/>
              </a:rPr>
              <a:t> } while (true); </a:t>
            </a:r>
            <a:endParaRPr/>
          </a:p>
          <a:p>
            <a:pPr marL="0" marR="0" lvl="0" indent="0" algn="l" rtl="0">
              <a:lnSpc>
                <a:spcPct val="100000"/>
              </a:lnSpc>
              <a:spcBef>
                <a:spcPts val="280"/>
              </a:spcBef>
              <a:spcAft>
                <a:spcPts val="0"/>
              </a:spcAft>
              <a:buClr>
                <a:schemeClr val="dk1"/>
              </a:buClr>
              <a:buSzPts val="1400"/>
              <a:buFont typeface="Arial"/>
              <a:buNone/>
            </a:pPr>
            <a:endParaRPr sz="1400" b="1" i="0" u="none">
              <a:solidFill>
                <a:schemeClr val="dk1"/>
              </a:solidFill>
              <a:latin typeface="Courier New"/>
              <a:ea typeface="Courier New"/>
              <a:cs typeface="Courier New"/>
              <a:sym typeface="Courier New"/>
            </a:endParaRPr>
          </a:p>
          <a:p>
            <a:pPr marL="342900" marR="0" lvl="0" indent="-254000" algn="l" rtl="0">
              <a:spcBef>
                <a:spcPts val="280"/>
              </a:spcBef>
              <a:spcAft>
                <a:spcPts val="0"/>
              </a:spcAft>
              <a:buClr>
                <a:schemeClr val="dk1"/>
              </a:buClr>
              <a:buSzPts val="1400"/>
              <a:buFont typeface="Arial"/>
              <a:buNone/>
            </a:pPr>
            <a:endParaRPr sz="1400" b="1" i="0" u="none">
              <a:solidFill>
                <a:schemeClr val="dk1"/>
              </a:solidFill>
              <a:latin typeface="Courier New"/>
              <a:ea typeface="Courier New"/>
              <a:cs typeface="Courier New"/>
              <a:sym typeface="Courier New"/>
            </a:endParaRPr>
          </a:p>
        </p:txBody>
      </p:sp>
      <p:sp>
        <p:nvSpPr>
          <p:cNvPr id="1344" name="Google Shape;1344;p144"/>
          <p:cNvSpPr txBox="1"/>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898989"/>
              </a:buClr>
              <a:buSzPts val="1200"/>
              <a:buFont typeface="Times New Roman"/>
              <a:buNone/>
            </a:pPr>
            <a:r>
              <a:rPr lang="en-US" sz="1200" b="0" i="0" u="none">
                <a:solidFill>
                  <a:srgbClr val="898989"/>
                </a:solidFill>
                <a:latin typeface="Times New Roman"/>
                <a:ea typeface="Times New Roman"/>
                <a:cs typeface="Times New Roman"/>
                <a:sym typeface="Times New Roman"/>
              </a:rPr>
              <a:t>*</a:t>
            </a:r>
            <a:endParaRPr/>
          </a:p>
        </p:txBody>
      </p:sp>
      <p:sp>
        <p:nvSpPr>
          <p:cNvPr id="1345" name="Google Shape;1345;p144"/>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Sigmar One"/>
              <a:buNone/>
            </a:pPr>
            <a:fld id="{00000000-1234-1234-1234-123412341234}" type="slidenum">
              <a:rPr lang="en-US" sz="1200" b="0" i="0" u="none">
                <a:solidFill>
                  <a:srgbClr val="898989"/>
                </a:solidFill>
                <a:latin typeface="Sigmar One"/>
                <a:ea typeface="Sigmar One"/>
                <a:cs typeface="Sigmar One"/>
                <a:sym typeface="Sigmar One"/>
              </a:rPr>
              <a:t>131</a:t>
            </a:fld>
            <a:endParaRPr/>
          </a:p>
        </p:txBody>
      </p:sp>
      <p:sp>
        <p:nvSpPr>
          <p:cNvPr id="1346" name="Google Shape;1346;p144"/>
          <p:cNvSpPr txBox="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898989"/>
              </a:buClr>
              <a:buSzPts val="1200"/>
              <a:buFont typeface="Kaushan Script"/>
              <a:buNone/>
            </a:pPr>
            <a:r>
              <a:rPr lang="en-US" sz="1200" b="0" i="0" u="none">
                <a:solidFill>
                  <a:srgbClr val="898989"/>
                </a:solidFill>
                <a:latin typeface="Kaushan Script"/>
                <a:ea typeface="Kaushan Script"/>
                <a:cs typeface="Kaushan Script"/>
                <a:sym typeface="Kaushan Script"/>
              </a:rPr>
              <a:t>21CSC202J Operating Systems UNIT 2</a:t>
            </a:r>
            <a:endParaRP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Shape 1351"/>
        <p:cNvGrpSpPr/>
        <p:nvPr/>
      </p:nvGrpSpPr>
      <p:grpSpPr>
        <a:xfrm>
          <a:off x="0" y="0"/>
          <a:ext cx="0" cy="0"/>
          <a:chOff x="0" y="0"/>
          <a:chExt cx="0" cy="0"/>
        </a:xfrm>
      </p:grpSpPr>
      <p:sp>
        <p:nvSpPr>
          <p:cNvPr id="1352" name="Google Shape;1352;p145"/>
          <p:cNvSpPr txBox="1">
            <a:spLocks noGrp="1"/>
          </p:cNvSpPr>
          <p:nvPr>
            <p:ph type="title"/>
          </p:nvPr>
        </p:nvSpPr>
        <p:spPr>
          <a:xfrm>
            <a:off x="457200" y="147637"/>
            <a:ext cx="8229600" cy="576262"/>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3600"/>
              <a:buFont typeface="Times New Roman"/>
              <a:buNone/>
            </a:pPr>
            <a:r>
              <a:rPr lang="en-US" sz="3600" b="0" i="0" u="none">
                <a:solidFill>
                  <a:schemeClr val="dk1"/>
                </a:solidFill>
                <a:latin typeface="Times New Roman"/>
                <a:ea typeface="Times New Roman"/>
                <a:cs typeface="Times New Roman"/>
                <a:sym typeface="Times New Roman"/>
              </a:rPr>
              <a:t>Semaphore</a:t>
            </a:r>
            <a:endParaRPr/>
          </a:p>
        </p:txBody>
      </p:sp>
      <p:sp>
        <p:nvSpPr>
          <p:cNvPr id="1353" name="Google Shape;1353;p145"/>
          <p:cNvSpPr txBox="1">
            <a:spLocks noGrp="1"/>
          </p:cNvSpPr>
          <p:nvPr>
            <p:ph type="body" idx="1"/>
          </p:nvPr>
        </p:nvSpPr>
        <p:spPr>
          <a:xfrm>
            <a:off x="827087" y="1163637"/>
            <a:ext cx="7921625" cy="5254625"/>
          </a:xfrm>
          <a:prstGeom prst="rect">
            <a:avLst/>
          </a:prstGeom>
          <a:noFill/>
          <a:ln>
            <a:noFill/>
          </a:ln>
        </p:spPr>
        <p:txBody>
          <a:bodyPr spcFirstLastPara="1" wrap="square" lIns="91425" tIns="45700" rIns="91425" bIns="45700" anchor="t" anchorCtr="0">
            <a:noAutofit/>
          </a:bodyPr>
          <a:lstStyle/>
          <a:p>
            <a:pPr marL="342900" marR="0" lvl="0" indent="-342900" algn="l" rtl="0">
              <a:lnSpc>
                <a:spcPct val="90000"/>
              </a:lnSpc>
              <a:spcBef>
                <a:spcPts val="0"/>
              </a:spcBef>
              <a:spcAft>
                <a:spcPts val="0"/>
              </a:spcAft>
              <a:buClr>
                <a:schemeClr val="dk1"/>
              </a:buClr>
              <a:buSzPts val="1600"/>
              <a:buFont typeface="Arial"/>
              <a:buChar char="•"/>
            </a:pPr>
            <a:r>
              <a:rPr lang="en-US" sz="1600" b="0" i="0" u="none">
                <a:solidFill>
                  <a:schemeClr val="dk1"/>
                </a:solidFill>
                <a:latin typeface="Times New Roman"/>
                <a:ea typeface="Times New Roman"/>
                <a:cs typeface="Times New Roman"/>
                <a:sym typeface="Times New Roman"/>
              </a:rPr>
              <a:t>Synchronization tool that provides more sophisticated ways (than Mutex locks)  for process to synchronize their activities.</a:t>
            </a:r>
            <a:endParaRPr sz="1600" b="0" i="1" u="none">
              <a:solidFill>
                <a:schemeClr val="dk2"/>
              </a:solidFill>
              <a:latin typeface="Times New Roman"/>
              <a:ea typeface="Times New Roman"/>
              <a:cs typeface="Times New Roman"/>
              <a:sym typeface="Times New Roman"/>
            </a:endParaRPr>
          </a:p>
          <a:p>
            <a:pPr marL="342900" marR="0" lvl="0" indent="-342900" algn="l" rtl="0">
              <a:lnSpc>
                <a:spcPct val="90000"/>
              </a:lnSpc>
              <a:spcBef>
                <a:spcPts val="320"/>
              </a:spcBef>
              <a:spcAft>
                <a:spcPts val="0"/>
              </a:spcAft>
              <a:buClr>
                <a:schemeClr val="dk1"/>
              </a:buClr>
              <a:buSzPts val="1600"/>
              <a:buFont typeface="Arial"/>
              <a:buChar char="•"/>
            </a:pPr>
            <a:r>
              <a:rPr lang="en-US" sz="1600" b="0" i="0" u="none">
                <a:solidFill>
                  <a:schemeClr val="dk1"/>
                </a:solidFill>
                <a:latin typeface="Times New Roman"/>
                <a:ea typeface="Times New Roman"/>
                <a:cs typeface="Times New Roman"/>
                <a:sym typeface="Times New Roman"/>
              </a:rPr>
              <a:t>Semaphore </a:t>
            </a:r>
            <a:r>
              <a:rPr lang="en-US" sz="1600" b="1" i="1" u="none">
                <a:solidFill>
                  <a:schemeClr val="dk1"/>
                </a:solidFill>
                <a:latin typeface="Times New Roman"/>
                <a:ea typeface="Times New Roman"/>
                <a:cs typeface="Times New Roman"/>
                <a:sym typeface="Times New Roman"/>
              </a:rPr>
              <a:t>S</a:t>
            </a:r>
            <a:r>
              <a:rPr lang="en-US" sz="1600" b="0" i="0" u="none">
                <a:solidFill>
                  <a:schemeClr val="dk1"/>
                </a:solidFill>
                <a:latin typeface="Times New Roman"/>
                <a:ea typeface="Times New Roman"/>
                <a:cs typeface="Times New Roman"/>
                <a:sym typeface="Times New Roman"/>
              </a:rPr>
              <a:t> – integer variable</a:t>
            </a:r>
            <a:endParaRPr/>
          </a:p>
          <a:p>
            <a:pPr marL="342900" marR="0" lvl="0" indent="-342900" algn="l" rtl="0">
              <a:lnSpc>
                <a:spcPct val="90000"/>
              </a:lnSpc>
              <a:spcBef>
                <a:spcPts val="320"/>
              </a:spcBef>
              <a:spcAft>
                <a:spcPts val="0"/>
              </a:spcAft>
              <a:buClr>
                <a:schemeClr val="dk1"/>
              </a:buClr>
              <a:buSzPts val="1600"/>
              <a:buFont typeface="Arial"/>
              <a:buChar char="•"/>
            </a:pPr>
            <a:r>
              <a:rPr lang="en-US" sz="1600" b="0" i="0" u="none">
                <a:solidFill>
                  <a:schemeClr val="dk1"/>
                </a:solidFill>
                <a:latin typeface="Times New Roman"/>
                <a:ea typeface="Times New Roman"/>
                <a:cs typeface="Times New Roman"/>
                <a:sym typeface="Times New Roman"/>
              </a:rPr>
              <a:t>Can only be accessed via two indivisible (atomic) operations</a:t>
            </a:r>
            <a:endParaRPr/>
          </a:p>
          <a:p>
            <a:pPr marL="742950" marR="0" lvl="1" indent="-285750" algn="l" rtl="0">
              <a:lnSpc>
                <a:spcPct val="90000"/>
              </a:lnSpc>
              <a:spcBef>
                <a:spcPts val="480"/>
              </a:spcBef>
              <a:spcAft>
                <a:spcPts val="0"/>
              </a:spcAft>
              <a:buClr>
                <a:srgbClr val="000000"/>
              </a:buClr>
              <a:buSzPts val="2400"/>
              <a:buFont typeface="Arial"/>
              <a:buChar char="–"/>
            </a:pPr>
            <a:r>
              <a:rPr lang="en-US" sz="2400" b="1" i="0" u="none" strike="noStrike" cap="none">
                <a:solidFill>
                  <a:srgbClr val="000000"/>
                </a:solidFill>
                <a:latin typeface="Courier New"/>
                <a:ea typeface="Courier New"/>
                <a:cs typeface="Courier New"/>
                <a:sym typeface="Courier New"/>
              </a:rPr>
              <a:t>wait()</a:t>
            </a:r>
            <a:r>
              <a:rPr lang="en-US" sz="2400" b="0" i="0" u="none" strike="noStrike" cap="none">
                <a:solidFill>
                  <a:srgbClr val="000000"/>
                </a:solidFill>
                <a:latin typeface="Times New Roman"/>
                <a:ea typeface="Times New Roman"/>
                <a:cs typeface="Times New Roman"/>
                <a:sym typeface="Times New Roman"/>
              </a:rPr>
              <a:t> </a:t>
            </a:r>
            <a:r>
              <a:rPr lang="en-US" sz="1600" b="0" i="0" u="none" strike="noStrike" cap="none">
                <a:solidFill>
                  <a:srgbClr val="000000"/>
                </a:solidFill>
                <a:latin typeface="Times New Roman"/>
                <a:ea typeface="Times New Roman"/>
                <a:cs typeface="Times New Roman"/>
                <a:sym typeface="Times New Roman"/>
              </a:rPr>
              <a:t>and </a:t>
            </a:r>
            <a:r>
              <a:rPr lang="en-US" sz="2400" b="1" i="0" u="none" strike="noStrike" cap="none">
                <a:solidFill>
                  <a:srgbClr val="000000"/>
                </a:solidFill>
                <a:latin typeface="Courier New"/>
                <a:ea typeface="Courier New"/>
                <a:cs typeface="Courier New"/>
                <a:sym typeface="Courier New"/>
              </a:rPr>
              <a:t>signal()</a:t>
            </a:r>
            <a:endParaRPr/>
          </a:p>
          <a:p>
            <a:pPr marL="1143000" marR="0" lvl="2" indent="-228600" algn="l" rtl="0">
              <a:lnSpc>
                <a:spcPct val="90000"/>
              </a:lnSpc>
              <a:spcBef>
                <a:spcPts val="480"/>
              </a:spcBef>
              <a:spcAft>
                <a:spcPts val="0"/>
              </a:spcAft>
              <a:buClr>
                <a:schemeClr val="dk1"/>
              </a:buClr>
              <a:buSzPts val="1600"/>
              <a:buFont typeface="Arial"/>
              <a:buChar char="•"/>
            </a:pPr>
            <a:r>
              <a:rPr lang="en-US" sz="1600" b="0" i="0" u="none" strike="noStrike" cap="none">
                <a:solidFill>
                  <a:schemeClr val="dk1"/>
                </a:solidFill>
                <a:latin typeface="Times New Roman"/>
                <a:ea typeface="Times New Roman"/>
                <a:cs typeface="Times New Roman"/>
                <a:sym typeface="Times New Roman"/>
              </a:rPr>
              <a:t>Originally called </a:t>
            </a:r>
            <a:r>
              <a:rPr lang="en-US" sz="2400" b="1" i="0" u="none" strike="noStrike" cap="none">
                <a:solidFill>
                  <a:srgbClr val="000000"/>
                </a:solidFill>
                <a:latin typeface="Courier New"/>
                <a:ea typeface="Courier New"/>
                <a:cs typeface="Courier New"/>
                <a:sym typeface="Courier New"/>
              </a:rPr>
              <a:t>P()</a:t>
            </a:r>
            <a:r>
              <a:rPr lang="en-US" sz="2400" b="0" i="0" u="none" strike="noStrike" cap="none">
                <a:solidFill>
                  <a:schemeClr val="dk1"/>
                </a:solidFill>
                <a:latin typeface="Times New Roman"/>
                <a:ea typeface="Times New Roman"/>
                <a:cs typeface="Times New Roman"/>
                <a:sym typeface="Times New Roman"/>
              </a:rPr>
              <a:t> </a:t>
            </a:r>
            <a:r>
              <a:rPr lang="en-US" sz="1600" b="0" i="0" u="none" strike="noStrike" cap="none">
                <a:solidFill>
                  <a:schemeClr val="dk1"/>
                </a:solidFill>
                <a:latin typeface="Times New Roman"/>
                <a:ea typeface="Times New Roman"/>
                <a:cs typeface="Times New Roman"/>
                <a:sym typeface="Times New Roman"/>
              </a:rPr>
              <a:t>and </a:t>
            </a:r>
            <a:r>
              <a:rPr lang="en-US" sz="2400" b="1" i="0" u="none" strike="noStrike" cap="none">
                <a:solidFill>
                  <a:srgbClr val="000000"/>
                </a:solidFill>
                <a:latin typeface="Courier New"/>
                <a:ea typeface="Courier New"/>
                <a:cs typeface="Courier New"/>
                <a:sym typeface="Courier New"/>
              </a:rPr>
              <a:t>V()</a:t>
            </a:r>
            <a:endParaRPr/>
          </a:p>
          <a:p>
            <a:pPr marL="342900" marR="0" lvl="0" indent="-342900" algn="l" rtl="0">
              <a:lnSpc>
                <a:spcPct val="90000"/>
              </a:lnSpc>
              <a:spcBef>
                <a:spcPts val="480"/>
              </a:spcBef>
              <a:spcAft>
                <a:spcPts val="0"/>
              </a:spcAft>
              <a:buClr>
                <a:schemeClr val="dk1"/>
              </a:buClr>
              <a:buSzPts val="1600"/>
              <a:buFont typeface="Arial"/>
              <a:buChar char="•"/>
            </a:pPr>
            <a:r>
              <a:rPr lang="en-US" sz="1600" b="0" i="0" u="none">
                <a:solidFill>
                  <a:schemeClr val="dk1"/>
                </a:solidFill>
                <a:latin typeface="Times New Roman"/>
                <a:ea typeface="Times New Roman"/>
                <a:cs typeface="Times New Roman"/>
                <a:sym typeface="Times New Roman"/>
              </a:rPr>
              <a:t>Definition of  the </a:t>
            </a:r>
            <a:r>
              <a:rPr lang="en-US" sz="2400" b="1" i="0" u="none">
                <a:solidFill>
                  <a:srgbClr val="000000"/>
                </a:solidFill>
                <a:latin typeface="Courier New"/>
                <a:ea typeface="Courier New"/>
                <a:cs typeface="Courier New"/>
                <a:sym typeface="Courier New"/>
              </a:rPr>
              <a:t>wait() operation</a:t>
            </a:r>
            <a:endParaRPr/>
          </a:p>
          <a:p>
            <a:pPr marL="742950" marR="0" lvl="1" indent="-285750" algn="l" rtl="0">
              <a:lnSpc>
                <a:spcPct val="90000"/>
              </a:lnSpc>
              <a:spcBef>
                <a:spcPts val="480"/>
              </a:spcBef>
              <a:spcAft>
                <a:spcPts val="0"/>
              </a:spcAft>
              <a:buClr>
                <a:schemeClr val="dk1"/>
              </a:buClr>
              <a:buSzPts val="2400"/>
              <a:buFont typeface="Arial"/>
              <a:buNone/>
            </a:pPr>
            <a:r>
              <a:rPr lang="en-US" sz="2400" b="1" i="0" u="none" strike="noStrike" cap="none">
                <a:solidFill>
                  <a:schemeClr val="dk1"/>
                </a:solidFill>
                <a:latin typeface="Courier New"/>
                <a:ea typeface="Courier New"/>
                <a:cs typeface="Courier New"/>
                <a:sym typeface="Courier New"/>
              </a:rPr>
              <a:t>wait(S)</a:t>
            </a:r>
            <a:r>
              <a:rPr lang="en-US" sz="1600" b="1" i="0" u="none" strike="noStrike" cap="none">
                <a:solidFill>
                  <a:schemeClr val="dk1"/>
                </a:solidFill>
                <a:latin typeface="Courier New"/>
                <a:ea typeface="Courier New"/>
                <a:cs typeface="Courier New"/>
                <a:sym typeface="Courier New"/>
              </a:rPr>
              <a:t> { </a:t>
            </a:r>
            <a:endParaRPr/>
          </a:p>
          <a:p>
            <a:pPr marL="742950" marR="0" lvl="1" indent="-285750" algn="l" rtl="0">
              <a:lnSpc>
                <a:spcPct val="90000"/>
              </a:lnSpc>
              <a:spcBef>
                <a:spcPts val="320"/>
              </a:spcBef>
              <a:spcAft>
                <a:spcPts val="0"/>
              </a:spcAft>
              <a:buClr>
                <a:schemeClr val="dk1"/>
              </a:buClr>
              <a:buSzPts val="1600"/>
              <a:buFont typeface="Arial"/>
              <a:buNone/>
            </a:pPr>
            <a:r>
              <a:rPr lang="en-US" sz="1600" b="1" i="0" u="none" strike="noStrike" cap="none">
                <a:solidFill>
                  <a:schemeClr val="dk1"/>
                </a:solidFill>
                <a:latin typeface="Courier New"/>
                <a:ea typeface="Courier New"/>
                <a:cs typeface="Courier New"/>
                <a:sym typeface="Courier New"/>
              </a:rPr>
              <a:t>    while (S &lt;= 0)</a:t>
            </a:r>
            <a:endParaRPr/>
          </a:p>
          <a:p>
            <a:pPr marL="742950" marR="0" lvl="1" indent="-285750" algn="l" rtl="0">
              <a:lnSpc>
                <a:spcPct val="90000"/>
              </a:lnSpc>
              <a:spcBef>
                <a:spcPts val="320"/>
              </a:spcBef>
              <a:spcAft>
                <a:spcPts val="0"/>
              </a:spcAft>
              <a:buClr>
                <a:schemeClr val="dk1"/>
              </a:buClr>
              <a:buSzPts val="1600"/>
              <a:buFont typeface="Arial"/>
              <a:buNone/>
            </a:pPr>
            <a:r>
              <a:rPr lang="en-US" sz="1600" b="1" i="0" u="none" strike="noStrike" cap="none">
                <a:solidFill>
                  <a:schemeClr val="dk1"/>
                </a:solidFill>
                <a:latin typeface="Courier New"/>
                <a:ea typeface="Courier New"/>
                <a:cs typeface="Courier New"/>
                <a:sym typeface="Courier New"/>
              </a:rPr>
              <a:t>       ; // busy wait</a:t>
            </a:r>
            <a:endParaRPr/>
          </a:p>
          <a:p>
            <a:pPr marL="742950" marR="0" lvl="1" indent="-285750" algn="l" rtl="0">
              <a:lnSpc>
                <a:spcPct val="90000"/>
              </a:lnSpc>
              <a:spcBef>
                <a:spcPts val="320"/>
              </a:spcBef>
              <a:spcAft>
                <a:spcPts val="0"/>
              </a:spcAft>
              <a:buClr>
                <a:schemeClr val="dk1"/>
              </a:buClr>
              <a:buSzPts val="1600"/>
              <a:buFont typeface="Arial"/>
              <a:buNone/>
            </a:pPr>
            <a:r>
              <a:rPr lang="en-US" sz="1600" b="1" i="0" u="none" strike="noStrike" cap="none">
                <a:solidFill>
                  <a:schemeClr val="dk1"/>
                </a:solidFill>
                <a:latin typeface="Courier New"/>
                <a:ea typeface="Courier New"/>
                <a:cs typeface="Courier New"/>
                <a:sym typeface="Courier New"/>
              </a:rPr>
              <a:t>    S--;</a:t>
            </a:r>
            <a:endParaRPr/>
          </a:p>
          <a:p>
            <a:pPr marL="742950" marR="0" lvl="1" indent="-285750" algn="l" rtl="0">
              <a:lnSpc>
                <a:spcPct val="90000"/>
              </a:lnSpc>
              <a:spcBef>
                <a:spcPts val="320"/>
              </a:spcBef>
              <a:spcAft>
                <a:spcPts val="0"/>
              </a:spcAft>
              <a:buClr>
                <a:schemeClr val="dk1"/>
              </a:buClr>
              <a:buSzPts val="1600"/>
              <a:buFont typeface="Arial"/>
              <a:buNone/>
            </a:pPr>
            <a:r>
              <a:rPr lang="en-US" sz="1600" b="1" i="0" u="none" strike="noStrike" cap="none">
                <a:solidFill>
                  <a:schemeClr val="dk1"/>
                </a:solidFill>
                <a:latin typeface="Courier New"/>
                <a:ea typeface="Courier New"/>
                <a:cs typeface="Courier New"/>
                <a:sym typeface="Courier New"/>
              </a:rPr>
              <a:t>}</a:t>
            </a:r>
            <a:endParaRPr/>
          </a:p>
          <a:p>
            <a:pPr marL="342900" marR="0" lvl="0" indent="-342900" algn="l" rtl="0">
              <a:lnSpc>
                <a:spcPct val="90000"/>
              </a:lnSpc>
              <a:spcBef>
                <a:spcPts val="480"/>
              </a:spcBef>
              <a:spcAft>
                <a:spcPts val="0"/>
              </a:spcAft>
              <a:buClr>
                <a:schemeClr val="dk1"/>
              </a:buClr>
              <a:buSzPts val="1600"/>
              <a:buFont typeface="Arial"/>
              <a:buChar char="•"/>
            </a:pPr>
            <a:r>
              <a:rPr lang="en-US" sz="1600" b="0" i="0" u="none">
                <a:solidFill>
                  <a:schemeClr val="dk1"/>
                </a:solidFill>
                <a:latin typeface="Times New Roman"/>
                <a:ea typeface="Times New Roman"/>
                <a:cs typeface="Times New Roman"/>
                <a:sym typeface="Times New Roman"/>
              </a:rPr>
              <a:t>Definition of  the </a:t>
            </a:r>
            <a:r>
              <a:rPr lang="en-US" sz="2400" b="1" i="0" u="none">
                <a:solidFill>
                  <a:srgbClr val="000000"/>
                </a:solidFill>
                <a:latin typeface="Courier New"/>
                <a:ea typeface="Courier New"/>
                <a:cs typeface="Courier New"/>
                <a:sym typeface="Courier New"/>
              </a:rPr>
              <a:t>signal() operation</a:t>
            </a:r>
            <a:endParaRPr sz="1600" b="1" i="0" u="none">
              <a:solidFill>
                <a:schemeClr val="dk1"/>
              </a:solidFill>
              <a:latin typeface="Courier New"/>
              <a:ea typeface="Courier New"/>
              <a:cs typeface="Courier New"/>
              <a:sym typeface="Courier New"/>
            </a:endParaRPr>
          </a:p>
          <a:p>
            <a:pPr marL="742950" marR="0" lvl="1" indent="-285750" algn="l" rtl="0">
              <a:lnSpc>
                <a:spcPct val="90000"/>
              </a:lnSpc>
              <a:spcBef>
                <a:spcPts val="480"/>
              </a:spcBef>
              <a:spcAft>
                <a:spcPts val="0"/>
              </a:spcAft>
              <a:buClr>
                <a:schemeClr val="dk1"/>
              </a:buClr>
              <a:buSzPts val="2400"/>
              <a:buFont typeface="Arial"/>
              <a:buNone/>
            </a:pPr>
            <a:r>
              <a:rPr lang="en-US" sz="2400" b="1" i="0" u="none" strike="noStrike" cap="none">
                <a:solidFill>
                  <a:schemeClr val="dk1"/>
                </a:solidFill>
                <a:latin typeface="Courier New"/>
                <a:ea typeface="Courier New"/>
                <a:cs typeface="Courier New"/>
                <a:sym typeface="Courier New"/>
              </a:rPr>
              <a:t>signal(S)</a:t>
            </a:r>
            <a:r>
              <a:rPr lang="en-US" sz="1600" b="1" i="0" u="none" strike="noStrike" cap="none">
                <a:solidFill>
                  <a:schemeClr val="dk1"/>
                </a:solidFill>
                <a:latin typeface="Courier New"/>
                <a:ea typeface="Courier New"/>
                <a:cs typeface="Courier New"/>
                <a:sym typeface="Courier New"/>
              </a:rPr>
              <a:t> { </a:t>
            </a:r>
            <a:endParaRPr/>
          </a:p>
          <a:p>
            <a:pPr marL="742950" marR="0" lvl="1" indent="-285750" algn="l" rtl="0">
              <a:lnSpc>
                <a:spcPct val="90000"/>
              </a:lnSpc>
              <a:spcBef>
                <a:spcPts val="320"/>
              </a:spcBef>
              <a:spcAft>
                <a:spcPts val="0"/>
              </a:spcAft>
              <a:buClr>
                <a:schemeClr val="dk1"/>
              </a:buClr>
              <a:buSzPts val="1600"/>
              <a:buFont typeface="Arial"/>
              <a:buNone/>
            </a:pPr>
            <a:r>
              <a:rPr lang="en-US" sz="1600" b="1" i="0" u="none" strike="noStrike" cap="none">
                <a:solidFill>
                  <a:schemeClr val="dk1"/>
                </a:solidFill>
                <a:latin typeface="Courier New"/>
                <a:ea typeface="Courier New"/>
                <a:cs typeface="Courier New"/>
                <a:sym typeface="Courier New"/>
              </a:rPr>
              <a:t>    S++;</a:t>
            </a:r>
            <a:endParaRPr/>
          </a:p>
          <a:p>
            <a:pPr marL="742950" marR="0" lvl="1" indent="-285750" algn="l" rtl="0">
              <a:lnSpc>
                <a:spcPct val="90000"/>
              </a:lnSpc>
              <a:spcBef>
                <a:spcPts val="320"/>
              </a:spcBef>
              <a:spcAft>
                <a:spcPts val="0"/>
              </a:spcAft>
              <a:buClr>
                <a:schemeClr val="dk1"/>
              </a:buClr>
              <a:buSzPts val="1600"/>
              <a:buFont typeface="Arial"/>
              <a:buNone/>
            </a:pPr>
            <a:r>
              <a:rPr lang="en-US" sz="1600" b="1" i="0" u="none" strike="noStrike" cap="none">
                <a:solidFill>
                  <a:schemeClr val="dk1"/>
                </a:solidFill>
                <a:latin typeface="Courier New"/>
                <a:ea typeface="Courier New"/>
                <a:cs typeface="Courier New"/>
                <a:sym typeface="Courier New"/>
              </a:rPr>
              <a:t>}</a:t>
            </a:r>
            <a:endParaRPr/>
          </a:p>
        </p:txBody>
      </p:sp>
      <p:sp>
        <p:nvSpPr>
          <p:cNvPr id="1354" name="Google Shape;1354;p145"/>
          <p:cNvSpPr txBox="1"/>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898989"/>
              </a:buClr>
              <a:buSzPts val="1200"/>
              <a:buFont typeface="Times New Roman"/>
              <a:buNone/>
            </a:pPr>
            <a:r>
              <a:rPr lang="en-US" sz="1200" b="0" i="0" u="none">
                <a:solidFill>
                  <a:srgbClr val="898989"/>
                </a:solidFill>
                <a:latin typeface="Times New Roman"/>
                <a:ea typeface="Times New Roman"/>
                <a:cs typeface="Times New Roman"/>
                <a:sym typeface="Times New Roman"/>
              </a:rPr>
              <a:t>*</a:t>
            </a:r>
            <a:endParaRPr/>
          </a:p>
        </p:txBody>
      </p:sp>
      <p:sp>
        <p:nvSpPr>
          <p:cNvPr id="1355" name="Google Shape;1355;p145"/>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Sigmar One"/>
              <a:buNone/>
            </a:pPr>
            <a:fld id="{00000000-1234-1234-1234-123412341234}" type="slidenum">
              <a:rPr lang="en-US" sz="1200" b="0" i="0" u="none">
                <a:solidFill>
                  <a:srgbClr val="898989"/>
                </a:solidFill>
                <a:latin typeface="Sigmar One"/>
                <a:ea typeface="Sigmar One"/>
                <a:cs typeface="Sigmar One"/>
                <a:sym typeface="Sigmar One"/>
              </a:rPr>
              <a:t>132</a:t>
            </a:fld>
            <a:endParaRPr/>
          </a:p>
        </p:txBody>
      </p:sp>
      <p:sp>
        <p:nvSpPr>
          <p:cNvPr id="1356" name="Google Shape;1356;p145"/>
          <p:cNvSpPr txBox="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898989"/>
              </a:buClr>
              <a:buSzPts val="1200"/>
              <a:buFont typeface="Kaushan Script"/>
              <a:buNone/>
            </a:pPr>
            <a:r>
              <a:rPr lang="en-US" sz="1200" b="0" i="0" u="none">
                <a:solidFill>
                  <a:srgbClr val="898989"/>
                </a:solidFill>
                <a:latin typeface="Kaushan Script"/>
                <a:ea typeface="Kaushan Script"/>
                <a:cs typeface="Kaushan Script"/>
                <a:sym typeface="Kaushan Script"/>
              </a:rPr>
              <a:t>21CSC202J Operating Systems UNIT 2</a:t>
            </a:r>
            <a:endParaRPr/>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Shape 1361"/>
        <p:cNvGrpSpPr/>
        <p:nvPr/>
      </p:nvGrpSpPr>
      <p:grpSpPr>
        <a:xfrm>
          <a:off x="0" y="0"/>
          <a:ext cx="0" cy="0"/>
          <a:chOff x="0" y="0"/>
          <a:chExt cx="0" cy="0"/>
        </a:xfrm>
      </p:grpSpPr>
      <p:sp>
        <p:nvSpPr>
          <p:cNvPr id="1362" name="Google Shape;1362;p146"/>
          <p:cNvSpPr txBox="1">
            <a:spLocks noGrp="1"/>
          </p:cNvSpPr>
          <p:nvPr>
            <p:ph type="title"/>
          </p:nvPr>
        </p:nvSpPr>
        <p:spPr>
          <a:xfrm>
            <a:off x="561975" y="288925"/>
            <a:ext cx="8534400" cy="4572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3600"/>
              <a:buFont typeface="Times New Roman"/>
              <a:buNone/>
            </a:pPr>
            <a:r>
              <a:rPr lang="en-US" sz="3600" b="0" i="0" u="none">
                <a:solidFill>
                  <a:schemeClr val="dk1"/>
                </a:solidFill>
                <a:latin typeface="Times New Roman"/>
                <a:ea typeface="Times New Roman"/>
                <a:cs typeface="Times New Roman"/>
                <a:sym typeface="Times New Roman"/>
              </a:rPr>
              <a:t>Semaphore Usage</a:t>
            </a:r>
            <a:endParaRPr/>
          </a:p>
        </p:txBody>
      </p:sp>
      <p:sp>
        <p:nvSpPr>
          <p:cNvPr id="1363" name="Google Shape;1363;p146"/>
          <p:cNvSpPr txBox="1">
            <a:spLocks noGrp="1"/>
          </p:cNvSpPr>
          <p:nvPr>
            <p:ph type="body" idx="1"/>
          </p:nvPr>
        </p:nvSpPr>
        <p:spPr>
          <a:xfrm>
            <a:off x="844550" y="1093787"/>
            <a:ext cx="7194550" cy="4530725"/>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rgbClr val="3366FF"/>
              </a:buClr>
              <a:buSzPts val="1600"/>
              <a:buFont typeface="Arial"/>
              <a:buChar char="•"/>
            </a:pPr>
            <a:r>
              <a:rPr lang="en-US" sz="1600" b="1" i="0" u="none">
                <a:solidFill>
                  <a:srgbClr val="3366FF"/>
                </a:solidFill>
                <a:latin typeface="Times New Roman"/>
                <a:ea typeface="Times New Roman"/>
                <a:cs typeface="Times New Roman"/>
                <a:sym typeface="Times New Roman"/>
              </a:rPr>
              <a:t>Counting semaphore </a:t>
            </a:r>
            <a:r>
              <a:rPr lang="en-US" sz="1600" b="0" i="0" u="none">
                <a:solidFill>
                  <a:schemeClr val="dk1"/>
                </a:solidFill>
                <a:latin typeface="Times New Roman"/>
                <a:ea typeface="Times New Roman"/>
                <a:cs typeface="Times New Roman"/>
                <a:sym typeface="Times New Roman"/>
              </a:rPr>
              <a:t>– integer value can range over an unrestricted domain</a:t>
            </a:r>
            <a:endParaRPr/>
          </a:p>
          <a:p>
            <a:pPr marL="342900" marR="0" lvl="0" indent="-342900" algn="l" rtl="0">
              <a:lnSpc>
                <a:spcPct val="100000"/>
              </a:lnSpc>
              <a:spcBef>
                <a:spcPts val="320"/>
              </a:spcBef>
              <a:spcAft>
                <a:spcPts val="0"/>
              </a:spcAft>
              <a:buClr>
                <a:srgbClr val="3366FF"/>
              </a:buClr>
              <a:buSzPts val="1600"/>
              <a:buFont typeface="Arial"/>
              <a:buChar char="•"/>
            </a:pPr>
            <a:r>
              <a:rPr lang="en-US" sz="1600" b="1" i="0" u="none">
                <a:solidFill>
                  <a:srgbClr val="3366FF"/>
                </a:solidFill>
                <a:latin typeface="Times New Roman"/>
                <a:ea typeface="Times New Roman"/>
                <a:cs typeface="Times New Roman"/>
                <a:sym typeface="Times New Roman"/>
              </a:rPr>
              <a:t>Binary semaphore </a:t>
            </a:r>
            <a:r>
              <a:rPr lang="en-US" sz="1600" b="0" i="0" u="none">
                <a:solidFill>
                  <a:schemeClr val="dk1"/>
                </a:solidFill>
                <a:latin typeface="Times New Roman"/>
                <a:ea typeface="Times New Roman"/>
                <a:cs typeface="Times New Roman"/>
                <a:sym typeface="Times New Roman"/>
              </a:rPr>
              <a:t>– integer value can range only between 0 and 1</a:t>
            </a:r>
            <a:endParaRPr/>
          </a:p>
          <a:p>
            <a:pPr marL="742950" marR="0" lvl="1" indent="-285750" algn="l" rtl="0">
              <a:lnSpc>
                <a:spcPct val="100000"/>
              </a:lnSpc>
              <a:spcBef>
                <a:spcPts val="320"/>
              </a:spcBef>
              <a:spcAft>
                <a:spcPts val="0"/>
              </a:spcAft>
              <a:buClr>
                <a:schemeClr val="dk1"/>
              </a:buClr>
              <a:buSzPts val="1600"/>
              <a:buFont typeface="Arial"/>
              <a:buChar char="–"/>
            </a:pPr>
            <a:r>
              <a:rPr lang="en-US" sz="1600" b="0" i="0" u="none" strike="noStrike" cap="none">
                <a:solidFill>
                  <a:schemeClr val="dk1"/>
                </a:solidFill>
                <a:latin typeface="Times New Roman"/>
                <a:ea typeface="Times New Roman"/>
                <a:cs typeface="Times New Roman"/>
                <a:sym typeface="Times New Roman"/>
              </a:rPr>
              <a:t>Same as a </a:t>
            </a:r>
            <a:r>
              <a:rPr lang="en-US" sz="1600" b="1" i="0" u="none" strike="noStrike" cap="none">
                <a:solidFill>
                  <a:srgbClr val="3366FF"/>
                </a:solidFill>
                <a:latin typeface="Times New Roman"/>
                <a:ea typeface="Times New Roman"/>
                <a:cs typeface="Times New Roman"/>
                <a:sym typeface="Times New Roman"/>
              </a:rPr>
              <a:t>mutex lock</a:t>
            </a:r>
            <a:endParaRPr sz="1600" b="1" i="0" u="none" strike="noStrike" cap="none">
              <a:solidFill>
                <a:srgbClr val="3366FF"/>
              </a:solidFill>
              <a:latin typeface="Times New Roman"/>
              <a:ea typeface="Times New Roman"/>
              <a:cs typeface="Times New Roman"/>
              <a:sym typeface="Times New Roman"/>
            </a:endParaRPr>
          </a:p>
          <a:p>
            <a:pPr marL="342900" marR="0" lvl="0" indent="-342900" algn="l" rtl="0">
              <a:lnSpc>
                <a:spcPct val="100000"/>
              </a:lnSpc>
              <a:spcBef>
                <a:spcPts val="320"/>
              </a:spcBef>
              <a:spcAft>
                <a:spcPts val="0"/>
              </a:spcAft>
              <a:buClr>
                <a:schemeClr val="dk1"/>
              </a:buClr>
              <a:buSzPts val="1600"/>
              <a:buFont typeface="Arial"/>
              <a:buChar char="•"/>
            </a:pPr>
            <a:r>
              <a:rPr lang="en-US" sz="1600" b="0" i="0" u="none">
                <a:solidFill>
                  <a:schemeClr val="dk1"/>
                </a:solidFill>
                <a:latin typeface="Times New Roman"/>
                <a:ea typeface="Times New Roman"/>
                <a:cs typeface="Times New Roman"/>
                <a:sym typeface="Times New Roman"/>
              </a:rPr>
              <a:t>Can solve various synchronization problems</a:t>
            </a:r>
            <a:endParaRPr/>
          </a:p>
          <a:p>
            <a:pPr marL="342900" marR="0" lvl="0" indent="-342900" algn="l" rtl="0">
              <a:lnSpc>
                <a:spcPct val="100000"/>
              </a:lnSpc>
              <a:spcBef>
                <a:spcPts val="320"/>
              </a:spcBef>
              <a:spcAft>
                <a:spcPts val="0"/>
              </a:spcAft>
              <a:buClr>
                <a:schemeClr val="dk1"/>
              </a:buClr>
              <a:buSzPts val="1600"/>
              <a:buFont typeface="Arial"/>
              <a:buChar char="•"/>
            </a:pPr>
            <a:r>
              <a:rPr lang="en-US" sz="1600" b="0" i="0" u="none">
                <a:solidFill>
                  <a:schemeClr val="dk1"/>
                </a:solidFill>
                <a:latin typeface="Times New Roman"/>
                <a:ea typeface="Times New Roman"/>
                <a:cs typeface="Times New Roman"/>
                <a:sym typeface="Times New Roman"/>
              </a:rPr>
              <a:t>Consider </a:t>
            </a:r>
            <a:r>
              <a:rPr lang="en-US" sz="1600" b="1" i="1" u="none">
                <a:solidFill>
                  <a:schemeClr val="dk1"/>
                </a:solidFill>
                <a:latin typeface="Times New Roman"/>
                <a:ea typeface="Times New Roman"/>
                <a:cs typeface="Times New Roman"/>
                <a:sym typeface="Times New Roman"/>
              </a:rPr>
              <a:t>P</a:t>
            </a:r>
            <a:r>
              <a:rPr lang="en-US" sz="1600" b="1" i="1" u="none" baseline="-25000">
                <a:solidFill>
                  <a:schemeClr val="dk1"/>
                </a:solidFill>
                <a:latin typeface="Times New Roman"/>
                <a:ea typeface="Times New Roman"/>
                <a:cs typeface="Times New Roman"/>
                <a:sym typeface="Times New Roman"/>
              </a:rPr>
              <a:t>1</a:t>
            </a:r>
            <a:r>
              <a:rPr lang="en-US" sz="1600" b="1" i="1" u="none">
                <a:solidFill>
                  <a:schemeClr val="dk1"/>
                </a:solidFill>
                <a:latin typeface="Times New Roman"/>
                <a:ea typeface="Times New Roman"/>
                <a:cs typeface="Times New Roman"/>
                <a:sym typeface="Times New Roman"/>
              </a:rPr>
              <a:t> </a:t>
            </a:r>
            <a:r>
              <a:rPr lang="en-US" sz="1600" b="0" i="0" u="none">
                <a:solidFill>
                  <a:schemeClr val="dk1"/>
                </a:solidFill>
                <a:latin typeface="Times New Roman"/>
                <a:ea typeface="Times New Roman"/>
                <a:cs typeface="Times New Roman"/>
                <a:sym typeface="Times New Roman"/>
              </a:rPr>
              <a:t> and </a:t>
            </a:r>
            <a:r>
              <a:rPr lang="en-US" sz="1600" b="1" i="1" u="none">
                <a:solidFill>
                  <a:schemeClr val="dk1"/>
                </a:solidFill>
                <a:latin typeface="Times New Roman"/>
                <a:ea typeface="Times New Roman"/>
                <a:cs typeface="Times New Roman"/>
                <a:sym typeface="Times New Roman"/>
              </a:rPr>
              <a:t>P</a:t>
            </a:r>
            <a:r>
              <a:rPr lang="en-US" sz="1600" b="1" i="1" u="none" baseline="-25000">
                <a:solidFill>
                  <a:schemeClr val="dk1"/>
                </a:solidFill>
                <a:latin typeface="Times New Roman"/>
                <a:ea typeface="Times New Roman"/>
                <a:cs typeface="Times New Roman"/>
                <a:sym typeface="Times New Roman"/>
              </a:rPr>
              <a:t>2</a:t>
            </a:r>
            <a:r>
              <a:rPr lang="en-US" sz="1600" b="0" i="0" u="none">
                <a:solidFill>
                  <a:schemeClr val="dk1"/>
                </a:solidFill>
                <a:latin typeface="Times New Roman"/>
                <a:ea typeface="Times New Roman"/>
                <a:cs typeface="Times New Roman"/>
                <a:sym typeface="Times New Roman"/>
              </a:rPr>
              <a:t> that require</a:t>
            </a:r>
            <a:r>
              <a:rPr lang="en-US" sz="1600" b="1" i="1" u="none">
                <a:solidFill>
                  <a:schemeClr val="dk1"/>
                </a:solidFill>
                <a:latin typeface="Times New Roman"/>
                <a:ea typeface="Times New Roman"/>
                <a:cs typeface="Times New Roman"/>
                <a:sym typeface="Times New Roman"/>
              </a:rPr>
              <a:t> S</a:t>
            </a:r>
            <a:r>
              <a:rPr lang="en-US" sz="1600" b="1" i="1" u="none" baseline="-25000">
                <a:solidFill>
                  <a:schemeClr val="dk1"/>
                </a:solidFill>
                <a:latin typeface="Times New Roman"/>
                <a:ea typeface="Times New Roman"/>
                <a:cs typeface="Times New Roman"/>
                <a:sym typeface="Times New Roman"/>
              </a:rPr>
              <a:t>1</a:t>
            </a:r>
            <a:r>
              <a:rPr lang="en-US" sz="1600" b="1" i="1" u="none">
                <a:solidFill>
                  <a:schemeClr val="dk1"/>
                </a:solidFill>
                <a:latin typeface="Times New Roman"/>
                <a:ea typeface="Times New Roman"/>
                <a:cs typeface="Times New Roman"/>
                <a:sym typeface="Times New Roman"/>
              </a:rPr>
              <a:t> </a:t>
            </a:r>
            <a:r>
              <a:rPr lang="en-US" sz="1600" b="0" i="0" u="none">
                <a:solidFill>
                  <a:schemeClr val="dk1"/>
                </a:solidFill>
                <a:latin typeface="Times New Roman"/>
                <a:ea typeface="Times New Roman"/>
                <a:cs typeface="Times New Roman"/>
                <a:sym typeface="Times New Roman"/>
              </a:rPr>
              <a:t>to happen before </a:t>
            </a:r>
            <a:r>
              <a:rPr lang="en-US" sz="1600" b="1" i="1" u="none">
                <a:solidFill>
                  <a:schemeClr val="dk1"/>
                </a:solidFill>
                <a:latin typeface="Times New Roman"/>
                <a:ea typeface="Times New Roman"/>
                <a:cs typeface="Times New Roman"/>
                <a:sym typeface="Times New Roman"/>
              </a:rPr>
              <a:t>S</a:t>
            </a:r>
            <a:r>
              <a:rPr lang="en-US" sz="1600" b="1" i="1" u="none" baseline="-25000">
                <a:solidFill>
                  <a:schemeClr val="dk1"/>
                </a:solidFill>
                <a:latin typeface="Times New Roman"/>
                <a:ea typeface="Times New Roman"/>
                <a:cs typeface="Times New Roman"/>
                <a:sym typeface="Times New Roman"/>
              </a:rPr>
              <a:t>2</a:t>
            </a:r>
            <a:endParaRPr/>
          </a:p>
          <a:p>
            <a:pPr marL="342900" marR="0" lvl="0" indent="-342900" algn="l" rtl="0">
              <a:lnSpc>
                <a:spcPct val="100000"/>
              </a:lnSpc>
              <a:spcBef>
                <a:spcPts val="320"/>
              </a:spcBef>
              <a:spcAft>
                <a:spcPts val="0"/>
              </a:spcAft>
              <a:buClr>
                <a:schemeClr val="dk1"/>
              </a:buClr>
              <a:buSzPts val="1600"/>
              <a:buFont typeface="Arial"/>
              <a:buNone/>
            </a:pPr>
            <a:r>
              <a:rPr lang="en-US" sz="1600" b="0" i="0" u="none">
                <a:solidFill>
                  <a:schemeClr val="dk1"/>
                </a:solidFill>
                <a:latin typeface="Times New Roman"/>
                <a:ea typeface="Times New Roman"/>
                <a:cs typeface="Times New Roman"/>
                <a:sym typeface="Times New Roman"/>
              </a:rPr>
              <a:t>       Create a semaphore “</a:t>
            </a:r>
            <a:r>
              <a:rPr lang="en-US" sz="1600" b="1" i="0" u="none">
                <a:solidFill>
                  <a:srgbClr val="000000"/>
                </a:solidFill>
                <a:latin typeface="Courier New"/>
                <a:ea typeface="Courier New"/>
                <a:cs typeface="Courier New"/>
                <a:sym typeface="Courier New"/>
              </a:rPr>
              <a:t>synch</a:t>
            </a:r>
            <a:r>
              <a:rPr lang="en-US" sz="1600" b="0" i="0" u="none">
                <a:solidFill>
                  <a:schemeClr val="dk1"/>
                </a:solidFill>
                <a:latin typeface="Times New Roman"/>
                <a:ea typeface="Times New Roman"/>
                <a:cs typeface="Times New Roman"/>
                <a:sym typeface="Times New Roman"/>
              </a:rPr>
              <a:t>” initialized to 0 </a:t>
            </a:r>
            <a:endParaRPr/>
          </a:p>
          <a:p>
            <a:pPr marL="742950" marR="0" lvl="1" indent="-285750" algn="l" rtl="0">
              <a:lnSpc>
                <a:spcPct val="100000"/>
              </a:lnSpc>
              <a:spcBef>
                <a:spcPts val="320"/>
              </a:spcBef>
              <a:spcAft>
                <a:spcPts val="0"/>
              </a:spcAft>
              <a:buClr>
                <a:srgbClr val="000000"/>
              </a:buClr>
              <a:buSzPts val="1600"/>
              <a:buFont typeface="Arial"/>
              <a:buNone/>
            </a:pPr>
            <a:r>
              <a:rPr lang="en-US" sz="1600" b="1" i="0" u="none" strike="noStrike" cap="none">
                <a:solidFill>
                  <a:srgbClr val="000000"/>
                </a:solidFill>
                <a:latin typeface="Courier New"/>
                <a:ea typeface="Courier New"/>
                <a:cs typeface="Courier New"/>
                <a:sym typeface="Courier New"/>
              </a:rPr>
              <a:t>P1:</a:t>
            </a:r>
            <a:endParaRPr/>
          </a:p>
          <a:p>
            <a:pPr marL="742950" marR="0" lvl="1" indent="-285750" algn="l" rtl="0">
              <a:lnSpc>
                <a:spcPct val="100000"/>
              </a:lnSpc>
              <a:spcBef>
                <a:spcPts val="320"/>
              </a:spcBef>
              <a:spcAft>
                <a:spcPts val="0"/>
              </a:spcAft>
              <a:buClr>
                <a:srgbClr val="000000"/>
              </a:buClr>
              <a:buSzPts val="1600"/>
              <a:buFont typeface="Arial"/>
              <a:buNone/>
            </a:pPr>
            <a:r>
              <a:rPr lang="en-US" sz="1600" b="1" i="0" u="none" strike="noStrike" cap="none">
                <a:solidFill>
                  <a:srgbClr val="000000"/>
                </a:solidFill>
                <a:latin typeface="Courier New"/>
                <a:ea typeface="Courier New"/>
                <a:cs typeface="Courier New"/>
                <a:sym typeface="Courier New"/>
              </a:rPr>
              <a:t>   S</a:t>
            </a:r>
            <a:r>
              <a:rPr lang="en-US" sz="1600" b="1" i="0" u="none" strike="noStrike" cap="none" baseline="-25000">
                <a:solidFill>
                  <a:srgbClr val="000000"/>
                </a:solidFill>
                <a:latin typeface="Courier New"/>
                <a:ea typeface="Courier New"/>
                <a:cs typeface="Courier New"/>
                <a:sym typeface="Courier New"/>
              </a:rPr>
              <a:t>1</a:t>
            </a:r>
            <a:r>
              <a:rPr lang="en-US" sz="1600" b="1" i="0" u="none" strike="noStrike" cap="none">
                <a:solidFill>
                  <a:srgbClr val="000000"/>
                </a:solidFill>
                <a:latin typeface="Courier New"/>
                <a:ea typeface="Courier New"/>
                <a:cs typeface="Courier New"/>
                <a:sym typeface="Courier New"/>
              </a:rPr>
              <a:t>;</a:t>
            </a:r>
            <a:endParaRPr/>
          </a:p>
          <a:p>
            <a:pPr marL="742950" marR="0" lvl="1" indent="-285750" algn="l" rtl="0">
              <a:lnSpc>
                <a:spcPct val="100000"/>
              </a:lnSpc>
              <a:spcBef>
                <a:spcPts val="320"/>
              </a:spcBef>
              <a:spcAft>
                <a:spcPts val="0"/>
              </a:spcAft>
              <a:buClr>
                <a:srgbClr val="000000"/>
              </a:buClr>
              <a:buSzPts val="1600"/>
              <a:buFont typeface="Arial"/>
              <a:buNone/>
            </a:pPr>
            <a:r>
              <a:rPr lang="en-US" sz="1600" b="1" i="0" u="none" strike="noStrike" cap="none">
                <a:solidFill>
                  <a:srgbClr val="000000"/>
                </a:solidFill>
                <a:latin typeface="Courier New"/>
                <a:ea typeface="Courier New"/>
                <a:cs typeface="Courier New"/>
                <a:sym typeface="Courier New"/>
              </a:rPr>
              <a:t>   signal(synch);</a:t>
            </a:r>
            <a:endParaRPr/>
          </a:p>
          <a:p>
            <a:pPr marL="742950" marR="0" lvl="1" indent="-285750" algn="l" rtl="0">
              <a:lnSpc>
                <a:spcPct val="100000"/>
              </a:lnSpc>
              <a:spcBef>
                <a:spcPts val="320"/>
              </a:spcBef>
              <a:spcAft>
                <a:spcPts val="0"/>
              </a:spcAft>
              <a:buClr>
                <a:srgbClr val="000000"/>
              </a:buClr>
              <a:buSzPts val="1600"/>
              <a:buFont typeface="Arial"/>
              <a:buNone/>
            </a:pPr>
            <a:r>
              <a:rPr lang="en-US" sz="1600" b="1" i="0" u="none" strike="noStrike" cap="none">
                <a:solidFill>
                  <a:srgbClr val="000000"/>
                </a:solidFill>
                <a:latin typeface="Courier New"/>
                <a:ea typeface="Courier New"/>
                <a:cs typeface="Courier New"/>
                <a:sym typeface="Courier New"/>
              </a:rPr>
              <a:t>P2:</a:t>
            </a:r>
            <a:endParaRPr/>
          </a:p>
          <a:p>
            <a:pPr marL="742950" marR="0" lvl="1" indent="-285750" algn="l" rtl="0">
              <a:lnSpc>
                <a:spcPct val="100000"/>
              </a:lnSpc>
              <a:spcBef>
                <a:spcPts val="320"/>
              </a:spcBef>
              <a:spcAft>
                <a:spcPts val="0"/>
              </a:spcAft>
              <a:buClr>
                <a:srgbClr val="000000"/>
              </a:buClr>
              <a:buSzPts val="1600"/>
              <a:buFont typeface="Arial"/>
              <a:buNone/>
            </a:pPr>
            <a:r>
              <a:rPr lang="en-US" sz="1600" b="1" i="0" u="none" strike="noStrike" cap="none">
                <a:solidFill>
                  <a:srgbClr val="000000"/>
                </a:solidFill>
                <a:latin typeface="Courier New"/>
                <a:ea typeface="Courier New"/>
                <a:cs typeface="Courier New"/>
                <a:sym typeface="Courier New"/>
              </a:rPr>
              <a:t>   wait(synch)</a:t>
            </a:r>
            <a:r>
              <a:rPr lang="en-US" sz="1400" b="0" i="0" u="none" strike="noStrike" cap="none">
                <a:solidFill>
                  <a:srgbClr val="0000FF"/>
                </a:solidFill>
                <a:latin typeface="Times New Roman"/>
                <a:ea typeface="Times New Roman"/>
                <a:cs typeface="Times New Roman"/>
                <a:sym typeface="Times New Roman"/>
              </a:rPr>
              <a:t>;</a:t>
            </a:r>
            <a:endParaRPr/>
          </a:p>
          <a:p>
            <a:pPr marL="742950" marR="0" lvl="1" indent="-285750" algn="l" rtl="0">
              <a:lnSpc>
                <a:spcPct val="100000"/>
              </a:lnSpc>
              <a:spcBef>
                <a:spcPts val="320"/>
              </a:spcBef>
              <a:spcAft>
                <a:spcPts val="0"/>
              </a:spcAft>
              <a:buClr>
                <a:srgbClr val="000000"/>
              </a:buClr>
              <a:buSzPts val="1600"/>
              <a:buFont typeface="Arial"/>
              <a:buNone/>
            </a:pPr>
            <a:r>
              <a:rPr lang="en-US" sz="1600" b="1" i="0" u="none" strike="noStrike" cap="none">
                <a:solidFill>
                  <a:srgbClr val="000000"/>
                </a:solidFill>
                <a:latin typeface="Courier New"/>
                <a:ea typeface="Courier New"/>
                <a:cs typeface="Courier New"/>
                <a:sym typeface="Courier New"/>
              </a:rPr>
              <a:t>   S</a:t>
            </a:r>
            <a:r>
              <a:rPr lang="en-US" sz="1600" b="1" i="0" u="none" strike="noStrike" cap="none" baseline="-25000">
                <a:solidFill>
                  <a:srgbClr val="000000"/>
                </a:solidFill>
                <a:latin typeface="Courier New"/>
                <a:ea typeface="Courier New"/>
                <a:cs typeface="Courier New"/>
                <a:sym typeface="Courier New"/>
              </a:rPr>
              <a:t>2</a:t>
            </a:r>
            <a:r>
              <a:rPr lang="en-US" sz="1600" b="1" i="0" u="none" strike="noStrike" cap="none">
                <a:solidFill>
                  <a:srgbClr val="000000"/>
                </a:solidFill>
                <a:latin typeface="Courier New"/>
                <a:ea typeface="Courier New"/>
                <a:cs typeface="Courier New"/>
                <a:sym typeface="Courier New"/>
              </a:rPr>
              <a:t>;</a:t>
            </a:r>
            <a:endParaRPr sz="1600" b="0" i="0" u="none" strike="noStrike" cap="none">
              <a:solidFill>
                <a:schemeClr val="dk1"/>
              </a:solidFill>
              <a:latin typeface="Times New Roman"/>
              <a:ea typeface="Times New Roman"/>
              <a:cs typeface="Times New Roman"/>
              <a:sym typeface="Times New Roman"/>
            </a:endParaRPr>
          </a:p>
          <a:p>
            <a:pPr marL="342900" marR="0" lvl="0" indent="-342900" algn="l" rtl="0">
              <a:lnSpc>
                <a:spcPct val="100000"/>
              </a:lnSpc>
              <a:spcBef>
                <a:spcPts val="320"/>
              </a:spcBef>
              <a:spcAft>
                <a:spcPts val="0"/>
              </a:spcAft>
              <a:buClr>
                <a:schemeClr val="dk1"/>
              </a:buClr>
              <a:buSzPts val="1600"/>
              <a:buFont typeface="Arial"/>
              <a:buChar char="•"/>
            </a:pPr>
            <a:r>
              <a:rPr lang="en-US" sz="1600" b="0" i="0" u="none">
                <a:solidFill>
                  <a:schemeClr val="dk1"/>
                </a:solidFill>
                <a:latin typeface="Times New Roman"/>
                <a:ea typeface="Times New Roman"/>
                <a:cs typeface="Times New Roman"/>
                <a:sym typeface="Times New Roman"/>
              </a:rPr>
              <a:t>Can implement a counting semaphore </a:t>
            </a:r>
            <a:r>
              <a:rPr lang="en-US" sz="1600" b="1" i="1" u="none">
                <a:solidFill>
                  <a:srgbClr val="000000"/>
                </a:solidFill>
                <a:latin typeface="Times New Roman"/>
                <a:ea typeface="Times New Roman"/>
                <a:cs typeface="Times New Roman"/>
                <a:sym typeface="Times New Roman"/>
              </a:rPr>
              <a:t>S</a:t>
            </a:r>
            <a:r>
              <a:rPr lang="en-US" sz="1600" b="0" i="0" u="none">
                <a:solidFill>
                  <a:schemeClr val="dk1"/>
                </a:solidFill>
                <a:latin typeface="Times New Roman"/>
                <a:ea typeface="Times New Roman"/>
                <a:cs typeface="Times New Roman"/>
                <a:sym typeface="Times New Roman"/>
              </a:rPr>
              <a:t> as a binary semaphore</a:t>
            </a:r>
            <a:endParaRPr/>
          </a:p>
          <a:p>
            <a:pPr marL="342900" marR="0" lvl="0" indent="-241300" algn="l" rtl="0">
              <a:spcBef>
                <a:spcPts val="320"/>
              </a:spcBef>
              <a:spcAft>
                <a:spcPts val="0"/>
              </a:spcAft>
              <a:buClr>
                <a:schemeClr val="dk1"/>
              </a:buClr>
              <a:buSzPts val="1600"/>
              <a:buFont typeface="Arial"/>
              <a:buNone/>
            </a:pPr>
            <a:endParaRPr sz="1600" b="0" i="0" u="none">
              <a:solidFill>
                <a:schemeClr val="dk1"/>
              </a:solidFill>
              <a:latin typeface="Times New Roman"/>
              <a:ea typeface="Times New Roman"/>
              <a:cs typeface="Times New Roman"/>
              <a:sym typeface="Times New Roman"/>
            </a:endParaRPr>
          </a:p>
        </p:txBody>
      </p:sp>
      <p:sp>
        <p:nvSpPr>
          <p:cNvPr id="1364" name="Google Shape;1364;p146"/>
          <p:cNvSpPr txBox="1"/>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898989"/>
              </a:buClr>
              <a:buSzPts val="1200"/>
              <a:buFont typeface="Times New Roman"/>
              <a:buNone/>
            </a:pPr>
            <a:r>
              <a:rPr lang="en-US" sz="1200" b="0" i="0" u="none">
                <a:solidFill>
                  <a:srgbClr val="898989"/>
                </a:solidFill>
                <a:latin typeface="Times New Roman"/>
                <a:ea typeface="Times New Roman"/>
                <a:cs typeface="Times New Roman"/>
                <a:sym typeface="Times New Roman"/>
              </a:rPr>
              <a:t>*</a:t>
            </a:r>
            <a:endParaRPr/>
          </a:p>
        </p:txBody>
      </p:sp>
      <p:sp>
        <p:nvSpPr>
          <p:cNvPr id="1365" name="Google Shape;1365;p146"/>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Sigmar One"/>
              <a:buNone/>
            </a:pPr>
            <a:fld id="{00000000-1234-1234-1234-123412341234}" type="slidenum">
              <a:rPr lang="en-US" sz="1200" b="0" i="0" u="none">
                <a:solidFill>
                  <a:srgbClr val="898989"/>
                </a:solidFill>
                <a:latin typeface="Sigmar One"/>
                <a:ea typeface="Sigmar One"/>
                <a:cs typeface="Sigmar One"/>
                <a:sym typeface="Sigmar One"/>
              </a:rPr>
              <a:t>133</a:t>
            </a:fld>
            <a:endParaRPr/>
          </a:p>
        </p:txBody>
      </p:sp>
      <p:sp>
        <p:nvSpPr>
          <p:cNvPr id="1366" name="Google Shape;1366;p146"/>
          <p:cNvSpPr txBox="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898989"/>
              </a:buClr>
              <a:buSzPts val="1200"/>
              <a:buFont typeface="Kaushan Script"/>
              <a:buNone/>
            </a:pPr>
            <a:r>
              <a:rPr lang="en-US" sz="1200" b="0" i="0" u="none">
                <a:solidFill>
                  <a:srgbClr val="898989"/>
                </a:solidFill>
                <a:latin typeface="Kaushan Script"/>
                <a:ea typeface="Kaushan Script"/>
                <a:cs typeface="Kaushan Script"/>
                <a:sym typeface="Kaushan Script"/>
              </a:rPr>
              <a:t>21CSC202J Operating Systems UNIT 2</a:t>
            </a:r>
            <a:endParaRP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Shape 1371"/>
        <p:cNvGrpSpPr/>
        <p:nvPr/>
      </p:nvGrpSpPr>
      <p:grpSpPr>
        <a:xfrm>
          <a:off x="0" y="0"/>
          <a:ext cx="0" cy="0"/>
          <a:chOff x="0" y="0"/>
          <a:chExt cx="0" cy="0"/>
        </a:xfrm>
      </p:grpSpPr>
      <p:sp>
        <p:nvSpPr>
          <p:cNvPr id="1372" name="Google Shape;1372;p147"/>
          <p:cNvSpPr txBox="1">
            <a:spLocks noGrp="1"/>
          </p:cNvSpPr>
          <p:nvPr>
            <p:ph type="title"/>
          </p:nvPr>
        </p:nvSpPr>
        <p:spPr>
          <a:xfrm>
            <a:off x="457200" y="190500"/>
            <a:ext cx="8229600" cy="576262"/>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3600"/>
              <a:buFont typeface="Times New Roman"/>
              <a:buNone/>
            </a:pPr>
            <a:r>
              <a:rPr lang="en-US" sz="3600" b="0" i="0" u="none">
                <a:solidFill>
                  <a:schemeClr val="dk1"/>
                </a:solidFill>
                <a:latin typeface="Times New Roman"/>
                <a:ea typeface="Times New Roman"/>
                <a:cs typeface="Times New Roman"/>
                <a:sym typeface="Times New Roman"/>
              </a:rPr>
              <a:t>Semaphore Implementation</a:t>
            </a:r>
            <a:endParaRPr/>
          </a:p>
        </p:txBody>
      </p:sp>
      <p:sp>
        <p:nvSpPr>
          <p:cNvPr id="1373" name="Google Shape;1373;p147"/>
          <p:cNvSpPr txBox="1">
            <a:spLocks noGrp="1"/>
          </p:cNvSpPr>
          <p:nvPr>
            <p:ph type="body" idx="1"/>
          </p:nvPr>
        </p:nvSpPr>
        <p:spPr>
          <a:xfrm>
            <a:off x="869950" y="1157287"/>
            <a:ext cx="7986712" cy="4530725"/>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2200"/>
              <a:buFont typeface="Arial"/>
              <a:buChar char="•"/>
            </a:pPr>
            <a:r>
              <a:rPr lang="en-US" sz="2200" b="0" i="0" u="none">
                <a:solidFill>
                  <a:schemeClr val="dk1"/>
                </a:solidFill>
                <a:latin typeface="Times New Roman"/>
                <a:ea typeface="Times New Roman"/>
                <a:cs typeface="Times New Roman"/>
                <a:sym typeface="Times New Roman"/>
              </a:rPr>
              <a:t>Must guarantee that no two processes can execute  the </a:t>
            </a:r>
            <a:r>
              <a:rPr lang="en-US" sz="2200" b="1" i="0" u="none">
                <a:solidFill>
                  <a:schemeClr val="dk1"/>
                </a:solidFill>
                <a:latin typeface="Courier New"/>
                <a:ea typeface="Courier New"/>
                <a:cs typeface="Courier New"/>
                <a:sym typeface="Courier New"/>
              </a:rPr>
              <a:t>wait() </a:t>
            </a:r>
            <a:r>
              <a:rPr lang="en-US" sz="2200" b="0" i="0" u="none">
                <a:solidFill>
                  <a:schemeClr val="dk1"/>
                </a:solidFill>
                <a:latin typeface="Times New Roman"/>
                <a:ea typeface="Times New Roman"/>
                <a:cs typeface="Times New Roman"/>
                <a:sym typeface="Times New Roman"/>
              </a:rPr>
              <a:t>and </a:t>
            </a:r>
            <a:r>
              <a:rPr lang="en-US" sz="2200" b="1" i="0" u="none">
                <a:solidFill>
                  <a:schemeClr val="dk1"/>
                </a:solidFill>
                <a:latin typeface="Courier New"/>
                <a:ea typeface="Courier New"/>
                <a:cs typeface="Courier New"/>
                <a:sym typeface="Courier New"/>
              </a:rPr>
              <a:t>signal() </a:t>
            </a:r>
            <a:r>
              <a:rPr lang="en-US" sz="2200" b="0" i="0" u="none">
                <a:solidFill>
                  <a:schemeClr val="dk1"/>
                </a:solidFill>
                <a:latin typeface="Times New Roman"/>
                <a:ea typeface="Times New Roman"/>
                <a:cs typeface="Times New Roman"/>
                <a:sym typeface="Times New Roman"/>
              </a:rPr>
              <a:t>on the same semaphore at the same time</a:t>
            </a:r>
            <a:endParaRPr/>
          </a:p>
          <a:p>
            <a:pPr marL="342900" marR="0" lvl="0" indent="-342900" algn="l" rtl="0">
              <a:lnSpc>
                <a:spcPct val="100000"/>
              </a:lnSpc>
              <a:spcBef>
                <a:spcPts val="440"/>
              </a:spcBef>
              <a:spcAft>
                <a:spcPts val="0"/>
              </a:spcAft>
              <a:buClr>
                <a:schemeClr val="dk1"/>
              </a:buClr>
              <a:buSzPts val="2200"/>
              <a:buFont typeface="Arial"/>
              <a:buChar char="•"/>
            </a:pPr>
            <a:r>
              <a:rPr lang="en-US" sz="2200" b="0" i="0" u="none">
                <a:solidFill>
                  <a:schemeClr val="dk1"/>
                </a:solidFill>
                <a:latin typeface="Times New Roman"/>
                <a:ea typeface="Times New Roman"/>
                <a:cs typeface="Times New Roman"/>
                <a:sym typeface="Times New Roman"/>
              </a:rPr>
              <a:t>Thus, the implementation becomes the critical section problem where the </a:t>
            </a:r>
            <a:r>
              <a:rPr lang="en-US" sz="2200" b="1" i="0" u="none">
                <a:solidFill>
                  <a:schemeClr val="dk1"/>
                </a:solidFill>
                <a:latin typeface="Courier New"/>
                <a:ea typeface="Courier New"/>
                <a:cs typeface="Courier New"/>
                <a:sym typeface="Courier New"/>
              </a:rPr>
              <a:t>wait</a:t>
            </a:r>
            <a:r>
              <a:rPr lang="en-US" sz="2200" b="0" i="0" u="none">
                <a:solidFill>
                  <a:schemeClr val="dk1"/>
                </a:solidFill>
                <a:latin typeface="Times New Roman"/>
                <a:ea typeface="Times New Roman"/>
                <a:cs typeface="Times New Roman"/>
                <a:sym typeface="Times New Roman"/>
              </a:rPr>
              <a:t> and </a:t>
            </a:r>
            <a:r>
              <a:rPr lang="en-US" sz="2200" b="1" i="0" u="none">
                <a:solidFill>
                  <a:schemeClr val="dk1"/>
                </a:solidFill>
                <a:latin typeface="Courier New"/>
                <a:ea typeface="Courier New"/>
                <a:cs typeface="Courier New"/>
                <a:sym typeface="Courier New"/>
              </a:rPr>
              <a:t>signal</a:t>
            </a:r>
            <a:r>
              <a:rPr lang="en-US" sz="2200" b="0" i="0" u="none">
                <a:solidFill>
                  <a:schemeClr val="dk1"/>
                </a:solidFill>
                <a:latin typeface="Times New Roman"/>
                <a:ea typeface="Times New Roman"/>
                <a:cs typeface="Times New Roman"/>
                <a:sym typeface="Times New Roman"/>
              </a:rPr>
              <a:t> code are placed in the critical section</a:t>
            </a:r>
            <a:endParaRPr/>
          </a:p>
          <a:p>
            <a:pPr marL="742950" marR="0" lvl="1" indent="-285750" algn="l" rtl="0">
              <a:lnSpc>
                <a:spcPct val="100000"/>
              </a:lnSpc>
              <a:spcBef>
                <a:spcPts val="440"/>
              </a:spcBef>
              <a:spcAft>
                <a:spcPts val="0"/>
              </a:spcAft>
              <a:buClr>
                <a:schemeClr val="dk1"/>
              </a:buClr>
              <a:buSzPts val="2200"/>
              <a:buFont typeface="Arial"/>
              <a:buChar char="–"/>
            </a:pPr>
            <a:r>
              <a:rPr lang="en-US" sz="2200" b="0" i="0" u="none" strike="noStrike" cap="none">
                <a:solidFill>
                  <a:schemeClr val="dk1"/>
                </a:solidFill>
                <a:latin typeface="Times New Roman"/>
                <a:ea typeface="Times New Roman"/>
                <a:cs typeface="Times New Roman"/>
                <a:sym typeface="Times New Roman"/>
              </a:rPr>
              <a:t>Could now have </a:t>
            </a:r>
            <a:r>
              <a:rPr lang="en-US" sz="2200" b="1" i="0" u="none" strike="noStrike" cap="none">
                <a:solidFill>
                  <a:srgbClr val="3366FF"/>
                </a:solidFill>
                <a:latin typeface="Times New Roman"/>
                <a:ea typeface="Times New Roman"/>
                <a:cs typeface="Times New Roman"/>
                <a:sym typeface="Times New Roman"/>
              </a:rPr>
              <a:t>busy waiting</a:t>
            </a:r>
            <a:r>
              <a:rPr lang="en-US" sz="2200" b="0" i="0" u="none" strike="noStrike" cap="none">
                <a:solidFill>
                  <a:srgbClr val="3366FF"/>
                </a:solidFill>
                <a:latin typeface="Times New Roman"/>
                <a:ea typeface="Times New Roman"/>
                <a:cs typeface="Times New Roman"/>
                <a:sym typeface="Times New Roman"/>
              </a:rPr>
              <a:t> </a:t>
            </a:r>
            <a:r>
              <a:rPr lang="en-US" sz="2200" b="0" i="0" u="none" strike="noStrike" cap="none">
                <a:solidFill>
                  <a:schemeClr val="dk1"/>
                </a:solidFill>
                <a:latin typeface="Times New Roman"/>
                <a:ea typeface="Times New Roman"/>
                <a:cs typeface="Times New Roman"/>
                <a:sym typeface="Times New Roman"/>
              </a:rPr>
              <a:t>in critical section implementation</a:t>
            </a:r>
            <a:endParaRPr/>
          </a:p>
          <a:p>
            <a:pPr marL="1143000" marR="0" lvl="2" indent="-228600" algn="l" rtl="0">
              <a:lnSpc>
                <a:spcPct val="100000"/>
              </a:lnSpc>
              <a:spcBef>
                <a:spcPts val="440"/>
              </a:spcBef>
              <a:spcAft>
                <a:spcPts val="0"/>
              </a:spcAft>
              <a:buClr>
                <a:schemeClr val="dk1"/>
              </a:buClr>
              <a:buSzPts val="2200"/>
              <a:buFont typeface="Arial"/>
              <a:buChar char="•"/>
            </a:pPr>
            <a:r>
              <a:rPr lang="en-US" sz="2200" b="0" i="0" u="none" strike="noStrike" cap="none">
                <a:solidFill>
                  <a:schemeClr val="dk1"/>
                </a:solidFill>
                <a:latin typeface="Times New Roman"/>
                <a:ea typeface="Times New Roman"/>
                <a:cs typeface="Times New Roman"/>
                <a:sym typeface="Times New Roman"/>
              </a:rPr>
              <a:t>But implementation code is short</a:t>
            </a:r>
            <a:endParaRPr/>
          </a:p>
          <a:p>
            <a:pPr marL="1143000" marR="0" lvl="2" indent="-228600" algn="l" rtl="0">
              <a:lnSpc>
                <a:spcPct val="100000"/>
              </a:lnSpc>
              <a:spcBef>
                <a:spcPts val="440"/>
              </a:spcBef>
              <a:spcAft>
                <a:spcPts val="0"/>
              </a:spcAft>
              <a:buClr>
                <a:schemeClr val="dk1"/>
              </a:buClr>
              <a:buSzPts val="2200"/>
              <a:buFont typeface="Arial"/>
              <a:buChar char="•"/>
            </a:pPr>
            <a:r>
              <a:rPr lang="en-US" sz="2200" b="0" i="0" u="none" strike="noStrike" cap="none">
                <a:solidFill>
                  <a:schemeClr val="dk1"/>
                </a:solidFill>
                <a:latin typeface="Times New Roman"/>
                <a:ea typeface="Times New Roman"/>
                <a:cs typeface="Times New Roman"/>
                <a:sym typeface="Times New Roman"/>
              </a:rPr>
              <a:t>Little busy waiting if critical section rarely occupied</a:t>
            </a:r>
            <a:endParaRPr/>
          </a:p>
          <a:p>
            <a:pPr marL="342900" marR="0" lvl="0" indent="-342900" algn="l" rtl="0">
              <a:lnSpc>
                <a:spcPct val="100000"/>
              </a:lnSpc>
              <a:spcBef>
                <a:spcPts val="440"/>
              </a:spcBef>
              <a:spcAft>
                <a:spcPts val="0"/>
              </a:spcAft>
              <a:buClr>
                <a:schemeClr val="dk1"/>
              </a:buClr>
              <a:buSzPts val="2200"/>
              <a:buFont typeface="Arial"/>
              <a:buChar char="•"/>
            </a:pPr>
            <a:r>
              <a:rPr lang="en-US" sz="2200" b="0" i="0" u="none">
                <a:solidFill>
                  <a:schemeClr val="dk1"/>
                </a:solidFill>
                <a:latin typeface="Times New Roman"/>
                <a:ea typeface="Times New Roman"/>
                <a:cs typeface="Times New Roman"/>
                <a:sym typeface="Times New Roman"/>
              </a:rPr>
              <a:t>Note that applications may spend lots of time in critical sections and therefore this is not a good solution</a:t>
            </a:r>
            <a:endParaRPr/>
          </a:p>
          <a:p>
            <a:pPr marL="342900" marR="0" lvl="0" indent="-342900" algn="l" rtl="0">
              <a:lnSpc>
                <a:spcPct val="100000"/>
              </a:lnSpc>
              <a:spcBef>
                <a:spcPts val="440"/>
              </a:spcBef>
              <a:spcAft>
                <a:spcPts val="0"/>
              </a:spcAft>
              <a:buClr>
                <a:schemeClr val="dk1"/>
              </a:buClr>
              <a:buSzPts val="2200"/>
              <a:buFont typeface="Arial"/>
              <a:buNone/>
            </a:pPr>
            <a:r>
              <a:rPr lang="en-US" sz="2200" b="0" i="0" u="none">
                <a:solidFill>
                  <a:schemeClr val="dk1"/>
                </a:solidFill>
                <a:latin typeface="Times New Roman"/>
                <a:ea typeface="Times New Roman"/>
                <a:cs typeface="Times New Roman"/>
                <a:sym typeface="Times New Roman"/>
              </a:rPr>
              <a:t> </a:t>
            </a:r>
            <a:endParaRPr/>
          </a:p>
          <a:p>
            <a:pPr marL="342900" marR="0" lvl="0" indent="-203200" algn="l" rtl="0">
              <a:spcBef>
                <a:spcPts val="440"/>
              </a:spcBef>
              <a:spcAft>
                <a:spcPts val="0"/>
              </a:spcAft>
              <a:buClr>
                <a:schemeClr val="dk1"/>
              </a:buClr>
              <a:buSzPts val="2200"/>
              <a:buFont typeface="Arial"/>
              <a:buNone/>
            </a:pPr>
            <a:endParaRPr sz="2200" b="0" i="0" u="none">
              <a:solidFill>
                <a:schemeClr val="dk1"/>
              </a:solidFill>
              <a:latin typeface="Times New Roman"/>
              <a:ea typeface="Times New Roman"/>
              <a:cs typeface="Times New Roman"/>
              <a:sym typeface="Times New Roman"/>
            </a:endParaRPr>
          </a:p>
        </p:txBody>
      </p:sp>
      <p:sp>
        <p:nvSpPr>
          <p:cNvPr id="1374" name="Google Shape;1374;p147"/>
          <p:cNvSpPr txBox="1"/>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898989"/>
              </a:buClr>
              <a:buSzPts val="1200"/>
              <a:buFont typeface="Times New Roman"/>
              <a:buNone/>
            </a:pPr>
            <a:r>
              <a:rPr lang="en-US" sz="1200" b="0" i="0" u="none">
                <a:solidFill>
                  <a:srgbClr val="898989"/>
                </a:solidFill>
                <a:latin typeface="Times New Roman"/>
                <a:ea typeface="Times New Roman"/>
                <a:cs typeface="Times New Roman"/>
                <a:sym typeface="Times New Roman"/>
              </a:rPr>
              <a:t>*</a:t>
            </a:r>
            <a:endParaRPr/>
          </a:p>
        </p:txBody>
      </p:sp>
      <p:sp>
        <p:nvSpPr>
          <p:cNvPr id="1375" name="Google Shape;1375;p147"/>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Sigmar One"/>
              <a:buNone/>
            </a:pPr>
            <a:fld id="{00000000-1234-1234-1234-123412341234}" type="slidenum">
              <a:rPr lang="en-US" sz="1200" b="0" i="0" u="none">
                <a:solidFill>
                  <a:srgbClr val="898989"/>
                </a:solidFill>
                <a:latin typeface="Sigmar One"/>
                <a:ea typeface="Sigmar One"/>
                <a:cs typeface="Sigmar One"/>
                <a:sym typeface="Sigmar One"/>
              </a:rPr>
              <a:t>134</a:t>
            </a:fld>
            <a:endParaRPr/>
          </a:p>
        </p:txBody>
      </p:sp>
      <p:sp>
        <p:nvSpPr>
          <p:cNvPr id="1376" name="Google Shape;1376;p147"/>
          <p:cNvSpPr txBox="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898989"/>
              </a:buClr>
              <a:buSzPts val="1200"/>
              <a:buFont typeface="Kaushan Script"/>
              <a:buNone/>
            </a:pPr>
            <a:r>
              <a:rPr lang="en-US" sz="1200" b="0" i="0" u="none">
                <a:solidFill>
                  <a:srgbClr val="898989"/>
                </a:solidFill>
                <a:latin typeface="Kaushan Script"/>
                <a:ea typeface="Kaushan Script"/>
                <a:cs typeface="Kaushan Script"/>
                <a:sym typeface="Kaushan Script"/>
              </a:rPr>
              <a:t>21CSC202J Operating Systems UNIT 2</a:t>
            </a:r>
            <a:endParaRPr/>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Shape 1381"/>
        <p:cNvGrpSpPr/>
        <p:nvPr/>
      </p:nvGrpSpPr>
      <p:grpSpPr>
        <a:xfrm>
          <a:off x="0" y="0"/>
          <a:ext cx="0" cy="0"/>
          <a:chOff x="0" y="0"/>
          <a:chExt cx="0" cy="0"/>
        </a:xfrm>
      </p:grpSpPr>
      <p:sp>
        <p:nvSpPr>
          <p:cNvPr id="1382" name="Google Shape;1382;p148"/>
          <p:cNvSpPr txBox="1">
            <a:spLocks noGrp="1"/>
          </p:cNvSpPr>
          <p:nvPr>
            <p:ph type="title"/>
          </p:nvPr>
        </p:nvSpPr>
        <p:spPr>
          <a:xfrm>
            <a:off x="228600" y="239712"/>
            <a:ext cx="8467725" cy="6096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2800"/>
              <a:buFont typeface="Times New Roman"/>
              <a:buNone/>
            </a:pPr>
            <a:r>
              <a:rPr lang="en-US" sz="2800" b="1" i="0" u="none">
                <a:solidFill>
                  <a:schemeClr val="dk1"/>
                </a:solidFill>
                <a:latin typeface="Times New Roman"/>
                <a:ea typeface="Times New Roman"/>
                <a:cs typeface="Times New Roman"/>
                <a:sym typeface="Times New Roman"/>
              </a:rPr>
              <a:t>Semaphore Implementation with no Busy waiting </a:t>
            </a:r>
            <a:endParaRPr/>
          </a:p>
        </p:txBody>
      </p:sp>
      <p:sp>
        <p:nvSpPr>
          <p:cNvPr id="1383" name="Google Shape;1383;p148"/>
          <p:cNvSpPr txBox="1">
            <a:spLocks noGrp="1"/>
          </p:cNvSpPr>
          <p:nvPr>
            <p:ph type="body" idx="1"/>
          </p:nvPr>
        </p:nvSpPr>
        <p:spPr>
          <a:xfrm>
            <a:off x="936625" y="1041400"/>
            <a:ext cx="7834312" cy="4700587"/>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2400"/>
              <a:buFont typeface="Arial"/>
              <a:buChar char="•"/>
            </a:pPr>
            <a:r>
              <a:rPr lang="en-US" sz="2400" b="0" i="0" u="none">
                <a:solidFill>
                  <a:schemeClr val="dk1"/>
                </a:solidFill>
                <a:latin typeface="Times New Roman"/>
                <a:ea typeface="Times New Roman"/>
                <a:cs typeface="Times New Roman"/>
                <a:sym typeface="Times New Roman"/>
              </a:rPr>
              <a:t>With each semaphore there is an associated waiting queue</a:t>
            </a:r>
            <a:endParaRPr/>
          </a:p>
          <a:p>
            <a:pPr marL="342900" marR="0" lvl="0" indent="-342900" algn="l" rtl="0">
              <a:lnSpc>
                <a:spcPct val="100000"/>
              </a:lnSpc>
              <a:spcBef>
                <a:spcPts val="480"/>
              </a:spcBef>
              <a:spcAft>
                <a:spcPts val="0"/>
              </a:spcAft>
              <a:buClr>
                <a:schemeClr val="dk1"/>
              </a:buClr>
              <a:buSzPts val="2400"/>
              <a:buFont typeface="Arial"/>
              <a:buChar char="•"/>
            </a:pPr>
            <a:r>
              <a:rPr lang="en-US" sz="2400" b="0" i="0" u="none">
                <a:solidFill>
                  <a:schemeClr val="dk1"/>
                </a:solidFill>
                <a:latin typeface="Times New Roman"/>
                <a:ea typeface="Times New Roman"/>
                <a:cs typeface="Times New Roman"/>
                <a:sym typeface="Times New Roman"/>
              </a:rPr>
              <a:t>Each entry in a waiting queue has two data items:</a:t>
            </a:r>
            <a:endParaRPr/>
          </a:p>
          <a:p>
            <a:pPr marL="742950" marR="0" lvl="1" indent="-285750" algn="l" rtl="0">
              <a:lnSpc>
                <a:spcPct val="100000"/>
              </a:lnSpc>
              <a:spcBef>
                <a:spcPts val="480"/>
              </a:spcBef>
              <a:spcAft>
                <a:spcPts val="0"/>
              </a:spcAft>
              <a:buClr>
                <a:schemeClr val="dk1"/>
              </a:buClr>
              <a:buSzPts val="2400"/>
              <a:buFont typeface="Arial"/>
              <a:buChar char="–"/>
            </a:pPr>
            <a:r>
              <a:rPr lang="en-US" sz="2400" b="0" i="0" u="none" strike="noStrike" cap="none">
                <a:solidFill>
                  <a:schemeClr val="dk1"/>
                </a:solidFill>
                <a:latin typeface="Times New Roman"/>
                <a:ea typeface="Times New Roman"/>
                <a:cs typeface="Times New Roman"/>
                <a:sym typeface="Times New Roman"/>
              </a:rPr>
              <a:t> value (of type integer)</a:t>
            </a:r>
            <a:endParaRPr/>
          </a:p>
          <a:p>
            <a:pPr marL="742950" marR="0" lvl="1" indent="-285750" algn="l" rtl="0">
              <a:lnSpc>
                <a:spcPct val="100000"/>
              </a:lnSpc>
              <a:spcBef>
                <a:spcPts val="480"/>
              </a:spcBef>
              <a:spcAft>
                <a:spcPts val="0"/>
              </a:spcAft>
              <a:buClr>
                <a:schemeClr val="dk1"/>
              </a:buClr>
              <a:buSzPts val="2400"/>
              <a:buFont typeface="Arial"/>
              <a:buChar char="–"/>
            </a:pPr>
            <a:r>
              <a:rPr lang="en-US" sz="2400" b="0" i="0" u="none" strike="noStrike" cap="none">
                <a:solidFill>
                  <a:schemeClr val="dk1"/>
                </a:solidFill>
                <a:latin typeface="Times New Roman"/>
                <a:ea typeface="Times New Roman"/>
                <a:cs typeface="Times New Roman"/>
                <a:sym typeface="Times New Roman"/>
              </a:rPr>
              <a:t> pointer to next record in the list</a:t>
            </a:r>
            <a:endParaRPr/>
          </a:p>
          <a:p>
            <a:pPr marL="342900" marR="0" lvl="0" indent="-342900" algn="l" rtl="0">
              <a:lnSpc>
                <a:spcPct val="100000"/>
              </a:lnSpc>
              <a:spcBef>
                <a:spcPts val="480"/>
              </a:spcBef>
              <a:spcAft>
                <a:spcPts val="0"/>
              </a:spcAft>
              <a:buClr>
                <a:schemeClr val="dk1"/>
              </a:buClr>
              <a:buSzPts val="2400"/>
              <a:buFont typeface="Arial"/>
              <a:buChar char="•"/>
            </a:pPr>
            <a:r>
              <a:rPr lang="en-US" sz="2400" b="0" i="0" u="none">
                <a:solidFill>
                  <a:schemeClr val="dk1"/>
                </a:solidFill>
                <a:latin typeface="Times New Roman"/>
                <a:ea typeface="Times New Roman"/>
                <a:cs typeface="Times New Roman"/>
                <a:sym typeface="Times New Roman"/>
              </a:rPr>
              <a:t>Two operations:</a:t>
            </a:r>
            <a:endParaRPr/>
          </a:p>
          <a:p>
            <a:pPr marL="742950" marR="0" lvl="1" indent="-285750" algn="l" rtl="0">
              <a:lnSpc>
                <a:spcPct val="100000"/>
              </a:lnSpc>
              <a:spcBef>
                <a:spcPts val="480"/>
              </a:spcBef>
              <a:spcAft>
                <a:spcPts val="0"/>
              </a:spcAft>
              <a:buClr>
                <a:srgbClr val="3366FF"/>
              </a:buClr>
              <a:buSzPts val="2400"/>
              <a:buFont typeface="Arial"/>
              <a:buChar char="–"/>
            </a:pPr>
            <a:r>
              <a:rPr lang="en-US" sz="2400" b="1" i="0" u="none" strike="noStrike" cap="none">
                <a:solidFill>
                  <a:srgbClr val="3366FF"/>
                </a:solidFill>
                <a:latin typeface="Times New Roman"/>
                <a:ea typeface="Times New Roman"/>
                <a:cs typeface="Times New Roman"/>
                <a:sym typeface="Times New Roman"/>
              </a:rPr>
              <a:t>block</a:t>
            </a:r>
            <a:r>
              <a:rPr lang="en-US" sz="2400" b="0" i="0" u="none" strike="noStrike" cap="none">
                <a:solidFill>
                  <a:srgbClr val="3366FF"/>
                </a:solidFill>
                <a:latin typeface="Times New Roman"/>
                <a:ea typeface="Times New Roman"/>
                <a:cs typeface="Times New Roman"/>
                <a:sym typeface="Times New Roman"/>
              </a:rPr>
              <a:t> </a:t>
            </a:r>
            <a:r>
              <a:rPr lang="en-US" sz="2400" b="0" i="0" u="none" strike="noStrike" cap="none">
                <a:solidFill>
                  <a:schemeClr val="dk1"/>
                </a:solidFill>
                <a:latin typeface="Times New Roman"/>
                <a:ea typeface="Times New Roman"/>
                <a:cs typeface="Times New Roman"/>
                <a:sym typeface="Times New Roman"/>
              </a:rPr>
              <a:t>– place the process invoking the operation on the appropriate waiting queue</a:t>
            </a:r>
            <a:endParaRPr/>
          </a:p>
          <a:p>
            <a:pPr marL="742950" marR="0" lvl="1" indent="-285750" algn="l" rtl="0">
              <a:lnSpc>
                <a:spcPct val="100000"/>
              </a:lnSpc>
              <a:spcBef>
                <a:spcPts val="480"/>
              </a:spcBef>
              <a:spcAft>
                <a:spcPts val="0"/>
              </a:spcAft>
              <a:buClr>
                <a:srgbClr val="3366FF"/>
              </a:buClr>
              <a:buSzPts val="2400"/>
              <a:buFont typeface="Arial"/>
              <a:buChar char="–"/>
            </a:pPr>
            <a:r>
              <a:rPr lang="en-US" sz="2400" b="1" i="0" u="none" strike="noStrike" cap="none">
                <a:solidFill>
                  <a:srgbClr val="3366FF"/>
                </a:solidFill>
                <a:latin typeface="Times New Roman"/>
                <a:ea typeface="Times New Roman"/>
                <a:cs typeface="Times New Roman"/>
                <a:sym typeface="Times New Roman"/>
              </a:rPr>
              <a:t>wakeup</a:t>
            </a:r>
            <a:r>
              <a:rPr lang="en-US" sz="2400" b="0" i="0" u="none" strike="noStrike" cap="none">
                <a:solidFill>
                  <a:srgbClr val="3366FF"/>
                </a:solidFill>
                <a:latin typeface="Times New Roman"/>
                <a:ea typeface="Times New Roman"/>
                <a:cs typeface="Times New Roman"/>
                <a:sym typeface="Times New Roman"/>
              </a:rPr>
              <a:t> </a:t>
            </a:r>
            <a:r>
              <a:rPr lang="en-US" sz="2400" b="0" i="0" u="none" strike="noStrike" cap="none">
                <a:solidFill>
                  <a:schemeClr val="dk1"/>
                </a:solidFill>
                <a:latin typeface="Times New Roman"/>
                <a:ea typeface="Times New Roman"/>
                <a:cs typeface="Times New Roman"/>
                <a:sym typeface="Times New Roman"/>
              </a:rPr>
              <a:t>– remove one of processes in the waiting queue and place it in the ready queue</a:t>
            </a:r>
            <a:endParaRPr/>
          </a:p>
          <a:p>
            <a:pPr marL="342900" marR="0" lvl="0" indent="-342900" algn="l" rtl="0">
              <a:lnSpc>
                <a:spcPct val="100000"/>
              </a:lnSpc>
              <a:spcBef>
                <a:spcPts val="320"/>
              </a:spcBef>
              <a:spcAft>
                <a:spcPts val="0"/>
              </a:spcAft>
              <a:buClr>
                <a:schemeClr val="dk1"/>
              </a:buClr>
              <a:buSzPts val="1600"/>
              <a:buFont typeface="Arial"/>
              <a:buChar char="•"/>
            </a:pPr>
            <a:r>
              <a:rPr lang="en-US" sz="1600" b="1" i="0" u="none">
                <a:solidFill>
                  <a:schemeClr val="dk1"/>
                </a:solidFill>
                <a:latin typeface="Courier New"/>
                <a:ea typeface="Courier New"/>
                <a:cs typeface="Courier New"/>
                <a:sym typeface="Courier New"/>
              </a:rPr>
              <a:t>typedef struct{ </a:t>
            </a:r>
            <a:endParaRPr/>
          </a:p>
          <a:p>
            <a:pPr marL="342900" marR="0" lvl="0" indent="-342900" algn="l" rtl="0">
              <a:lnSpc>
                <a:spcPct val="100000"/>
              </a:lnSpc>
              <a:spcBef>
                <a:spcPts val="320"/>
              </a:spcBef>
              <a:spcAft>
                <a:spcPts val="0"/>
              </a:spcAft>
              <a:buClr>
                <a:schemeClr val="dk1"/>
              </a:buClr>
              <a:buSzPts val="1600"/>
              <a:buFont typeface="Arial"/>
              <a:buNone/>
            </a:pPr>
            <a:r>
              <a:rPr lang="en-US" sz="1600" b="1" i="0" u="none">
                <a:solidFill>
                  <a:schemeClr val="dk1"/>
                </a:solidFill>
                <a:latin typeface="Courier New"/>
                <a:ea typeface="Courier New"/>
                <a:cs typeface="Courier New"/>
                <a:sym typeface="Courier New"/>
              </a:rPr>
              <a:t>   int value; </a:t>
            </a:r>
            <a:endParaRPr/>
          </a:p>
          <a:p>
            <a:pPr marL="342900" marR="0" lvl="0" indent="-342900" algn="l" rtl="0">
              <a:lnSpc>
                <a:spcPct val="100000"/>
              </a:lnSpc>
              <a:spcBef>
                <a:spcPts val="320"/>
              </a:spcBef>
              <a:spcAft>
                <a:spcPts val="0"/>
              </a:spcAft>
              <a:buClr>
                <a:schemeClr val="dk1"/>
              </a:buClr>
              <a:buSzPts val="1600"/>
              <a:buFont typeface="Arial"/>
              <a:buNone/>
            </a:pPr>
            <a:r>
              <a:rPr lang="en-US" sz="1600" b="1" i="0" u="none">
                <a:solidFill>
                  <a:schemeClr val="dk1"/>
                </a:solidFill>
                <a:latin typeface="Courier New"/>
                <a:ea typeface="Courier New"/>
                <a:cs typeface="Courier New"/>
                <a:sym typeface="Courier New"/>
              </a:rPr>
              <a:t>   struct process *list; </a:t>
            </a:r>
            <a:endParaRPr/>
          </a:p>
          <a:p>
            <a:pPr marL="342900" marR="0" lvl="0" indent="-342900" algn="l" rtl="0">
              <a:lnSpc>
                <a:spcPct val="100000"/>
              </a:lnSpc>
              <a:spcBef>
                <a:spcPts val="320"/>
              </a:spcBef>
              <a:spcAft>
                <a:spcPts val="0"/>
              </a:spcAft>
              <a:buClr>
                <a:schemeClr val="dk1"/>
              </a:buClr>
              <a:buSzPts val="1600"/>
              <a:buFont typeface="Arial"/>
              <a:buNone/>
            </a:pPr>
            <a:r>
              <a:rPr lang="en-US" sz="1600" b="1" i="0" u="none">
                <a:solidFill>
                  <a:schemeClr val="dk1"/>
                </a:solidFill>
                <a:latin typeface="Courier New"/>
                <a:ea typeface="Courier New"/>
                <a:cs typeface="Courier New"/>
                <a:sym typeface="Courier New"/>
              </a:rPr>
              <a:t>   } semaphore; </a:t>
            </a:r>
            <a:endParaRPr/>
          </a:p>
          <a:p>
            <a:pPr marL="342900" marR="0" lvl="0" indent="-190500" algn="l" rtl="0">
              <a:lnSpc>
                <a:spcPct val="100000"/>
              </a:lnSpc>
              <a:spcBef>
                <a:spcPts val="480"/>
              </a:spcBef>
              <a:spcAft>
                <a:spcPts val="0"/>
              </a:spcAft>
              <a:buClr>
                <a:schemeClr val="dk1"/>
              </a:buClr>
              <a:buSzPts val="2400"/>
              <a:buFont typeface="Arial"/>
              <a:buNone/>
            </a:pPr>
            <a:endParaRPr sz="2400" b="0" i="0" u="none">
              <a:solidFill>
                <a:schemeClr val="dk1"/>
              </a:solidFill>
              <a:latin typeface="Times New Roman"/>
              <a:ea typeface="Times New Roman"/>
              <a:cs typeface="Times New Roman"/>
              <a:sym typeface="Times New Roman"/>
            </a:endParaRPr>
          </a:p>
          <a:p>
            <a:pPr marL="742950" marR="0" lvl="1" indent="-133350" algn="l" rtl="0">
              <a:lnSpc>
                <a:spcPct val="100000"/>
              </a:lnSpc>
              <a:spcBef>
                <a:spcPts val="480"/>
              </a:spcBef>
              <a:spcAft>
                <a:spcPts val="0"/>
              </a:spcAft>
              <a:buClr>
                <a:schemeClr val="dk1"/>
              </a:buClr>
              <a:buSzPts val="2400"/>
              <a:buFont typeface="Arial"/>
              <a:buNone/>
            </a:pPr>
            <a:endParaRPr sz="2400" b="0" i="0" u="none" strike="noStrike" cap="none">
              <a:solidFill>
                <a:schemeClr val="dk1"/>
              </a:solidFill>
              <a:latin typeface="Times New Roman"/>
              <a:ea typeface="Times New Roman"/>
              <a:cs typeface="Times New Roman"/>
              <a:sym typeface="Times New Roman"/>
            </a:endParaRPr>
          </a:p>
          <a:p>
            <a:pPr marL="342900" marR="0" lvl="0" indent="-342900" algn="l" rtl="0">
              <a:lnSpc>
                <a:spcPct val="100000"/>
              </a:lnSpc>
              <a:spcBef>
                <a:spcPts val="480"/>
              </a:spcBef>
              <a:spcAft>
                <a:spcPts val="0"/>
              </a:spcAft>
              <a:buClr>
                <a:srgbClr val="0000FF"/>
              </a:buClr>
              <a:buSzPts val="2400"/>
              <a:buFont typeface="Arial"/>
              <a:buNone/>
            </a:pPr>
            <a:r>
              <a:rPr lang="en-US" sz="2400" b="0" i="0" u="none">
                <a:solidFill>
                  <a:srgbClr val="0000FF"/>
                </a:solidFill>
                <a:latin typeface="Times New Roman"/>
                <a:ea typeface="Times New Roman"/>
                <a:cs typeface="Times New Roman"/>
                <a:sym typeface="Times New Roman"/>
              </a:rPr>
              <a:t>                        </a:t>
            </a:r>
            <a:endParaRPr/>
          </a:p>
        </p:txBody>
      </p:sp>
      <p:sp>
        <p:nvSpPr>
          <p:cNvPr id="1384" name="Google Shape;1384;p148"/>
          <p:cNvSpPr txBox="1"/>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898989"/>
              </a:buClr>
              <a:buSzPts val="1200"/>
              <a:buFont typeface="Times New Roman"/>
              <a:buNone/>
            </a:pPr>
            <a:r>
              <a:rPr lang="en-US" sz="1200" b="0" i="0" u="none">
                <a:solidFill>
                  <a:srgbClr val="898989"/>
                </a:solidFill>
                <a:latin typeface="Times New Roman"/>
                <a:ea typeface="Times New Roman"/>
                <a:cs typeface="Times New Roman"/>
                <a:sym typeface="Times New Roman"/>
              </a:rPr>
              <a:t>*</a:t>
            </a:r>
            <a:endParaRPr/>
          </a:p>
        </p:txBody>
      </p:sp>
      <p:sp>
        <p:nvSpPr>
          <p:cNvPr id="1385" name="Google Shape;1385;p148"/>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Sigmar One"/>
              <a:buNone/>
            </a:pPr>
            <a:fld id="{00000000-1234-1234-1234-123412341234}" type="slidenum">
              <a:rPr lang="en-US" sz="1200" b="0" i="0" u="none">
                <a:solidFill>
                  <a:srgbClr val="898989"/>
                </a:solidFill>
                <a:latin typeface="Sigmar One"/>
                <a:ea typeface="Sigmar One"/>
                <a:cs typeface="Sigmar One"/>
                <a:sym typeface="Sigmar One"/>
              </a:rPr>
              <a:t>135</a:t>
            </a:fld>
            <a:endParaRPr/>
          </a:p>
        </p:txBody>
      </p:sp>
      <p:sp>
        <p:nvSpPr>
          <p:cNvPr id="1386" name="Google Shape;1386;p148"/>
          <p:cNvSpPr txBox="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898989"/>
              </a:buClr>
              <a:buSzPts val="1200"/>
              <a:buFont typeface="Kaushan Script"/>
              <a:buNone/>
            </a:pPr>
            <a:r>
              <a:rPr lang="en-US" sz="1200" b="0" i="0" u="none">
                <a:solidFill>
                  <a:srgbClr val="898989"/>
                </a:solidFill>
                <a:latin typeface="Kaushan Script"/>
                <a:ea typeface="Kaushan Script"/>
                <a:cs typeface="Kaushan Script"/>
                <a:sym typeface="Kaushan Script"/>
              </a:rPr>
              <a:t>21CSC202J Operating Systems UNIT 2</a:t>
            </a:r>
            <a:endParaRP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Shape 1391"/>
        <p:cNvGrpSpPr/>
        <p:nvPr/>
      </p:nvGrpSpPr>
      <p:grpSpPr>
        <a:xfrm>
          <a:off x="0" y="0"/>
          <a:ext cx="0" cy="0"/>
          <a:chOff x="0" y="0"/>
          <a:chExt cx="0" cy="0"/>
        </a:xfrm>
      </p:grpSpPr>
      <p:sp>
        <p:nvSpPr>
          <p:cNvPr id="1392" name="Google Shape;1392;p149"/>
          <p:cNvSpPr txBox="1">
            <a:spLocks noGrp="1"/>
          </p:cNvSpPr>
          <p:nvPr>
            <p:ph type="title"/>
          </p:nvPr>
        </p:nvSpPr>
        <p:spPr>
          <a:xfrm>
            <a:off x="822325" y="144462"/>
            <a:ext cx="8356600" cy="5810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2400"/>
              <a:buFont typeface="Times New Roman"/>
              <a:buNone/>
            </a:pPr>
            <a:r>
              <a:rPr lang="en-US" sz="2400" b="0" i="0" u="none">
                <a:solidFill>
                  <a:schemeClr val="dk1"/>
                </a:solidFill>
                <a:latin typeface="Times New Roman"/>
                <a:ea typeface="Times New Roman"/>
                <a:cs typeface="Times New Roman"/>
                <a:sym typeface="Times New Roman"/>
              </a:rPr>
              <a:t>Implementation with no Busy waiting (Cont.)</a:t>
            </a:r>
            <a:endParaRPr/>
          </a:p>
        </p:txBody>
      </p:sp>
      <p:sp>
        <p:nvSpPr>
          <p:cNvPr id="1393" name="Google Shape;1393;p149"/>
          <p:cNvSpPr txBox="1">
            <a:spLocks noGrp="1"/>
          </p:cNvSpPr>
          <p:nvPr>
            <p:ph type="body" idx="1"/>
          </p:nvPr>
        </p:nvSpPr>
        <p:spPr>
          <a:xfrm>
            <a:off x="1154112" y="901700"/>
            <a:ext cx="6122987" cy="5029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400"/>
              <a:buFont typeface="Arial"/>
              <a:buNone/>
            </a:pPr>
            <a:endParaRPr sz="1400" b="1" i="0" u="none">
              <a:solidFill>
                <a:schemeClr val="dk1"/>
              </a:solidFill>
              <a:latin typeface="Courier New"/>
              <a:ea typeface="Courier New"/>
              <a:cs typeface="Courier New"/>
              <a:sym typeface="Courier New"/>
            </a:endParaRPr>
          </a:p>
          <a:p>
            <a:pPr marL="0" marR="0" lvl="0" indent="0" algn="l" rtl="0">
              <a:lnSpc>
                <a:spcPct val="100000"/>
              </a:lnSpc>
              <a:spcBef>
                <a:spcPts val="320"/>
              </a:spcBef>
              <a:spcAft>
                <a:spcPts val="0"/>
              </a:spcAft>
              <a:buClr>
                <a:schemeClr val="dk1"/>
              </a:buClr>
              <a:buSzPts val="1600"/>
              <a:buFont typeface="Arial"/>
              <a:buNone/>
            </a:pPr>
            <a:r>
              <a:rPr lang="en-US" sz="1600" b="1" i="0" u="none">
                <a:solidFill>
                  <a:schemeClr val="dk1"/>
                </a:solidFill>
                <a:latin typeface="Courier New"/>
                <a:ea typeface="Courier New"/>
                <a:cs typeface="Courier New"/>
                <a:sym typeface="Courier New"/>
              </a:rPr>
              <a:t>wait(semaphore *S) { </a:t>
            </a:r>
            <a:endParaRPr/>
          </a:p>
          <a:p>
            <a:pPr marL="0" marR="0" lvl="0" indent="0" algn="l" rtl="0">
              <a:lnSpc>
                <a:spcPct val="100000"/>
              </a:lnSpc>
              <a:spcBef>
                <a:spcPts val="320"/>
              </a:spcBef>
              <a:spcAft>
                <a:spcPts val="0"/>
              </a:spcAft>
              <a:buClr>
                <a:schemeClr val="dk1"/>
              </a:buClr>
              <a:buSzPts val="1600"/>
              <a:buFont typeface="Arial"/>
              <a:buNone/>
            </a:pPr>
            <a:r>
              <a:rPr lang="en-US" sz="1600" b="1" i="0" u="none">
                <a:solidFill>
                  <a:schemeClr val="dk1"/>
                </a:solidFill>
                <a:latin typeface="Courier New"/>
                <a:ea typeface="Courier New"/>
                <a:cs typeface="Courier New"/>
                <a:sym typeface="Courier New"/>
              </a:rPr>
              <a:t>   S-&gt;value--; </a:t>
            </a:r>
            <a:endParaRPr/>
          </a:p>
          <a:p>
            <a:pPr marL="0" marR="0" lvl="0" indent="0" algn="l" rtl="0">
              <a:lnSpc>
                <a:spcPct val="100000"/>
              </a:lnSpc>
              <a:spcBef>
                <a:spcPts val="320"/>
              </a:spcBef>
              <a:spcAft>
                <a:spcPts val="0"/>
              </a:spcAft>
              <a:buClr>
                <a:schemeClr val="dk1"/>
              </a:buClr>
              <a:buSzPts val="1600"/>
              <a:buFont typeface="Arial"/>
              <a:buNone/>
            </a:pPr>
            <a:r>
              <a:rPr lang="en-US" sz="1600" b="1" i="0" u="none">
                <a:solidFill>
                  <a:schemeClr val="dk1"/>
                </a:solidFill>
                <a:latin typeface="Courier New"/>
                <a:ea typeface="Courier New"/>
                <a:cs typeface="Courier New"/>
                <a:sym typeface="Courier New"/>
              </a:rPr>
              <a:t>   if (S-&gt;value &lt; 0) {</a:t>
            </a:r>
            <a:br>
              <a:rPr lang="en-US" sz="1600" b="1" i="0" u="none">
                <a:solidFill>
                  <a:schemeClr val="dk1"/>
                </a:solidFill>
                <a:latin typeface="Courier New"/>
                <a:ea typeface="Courier New"/>
                <a:cs typeface="Courier New"/>
                <a:sym typeface="Courier New"/>
              </a:rPr>
            </a:br>
            <a:r>
              <a:rPr lang="en-US" sz="1600" b="1" i="0" u="none">
                <a:solidFill>
                  <a:schemeClr val="dk1"/>
                </a:solidFill>
                <a:latin typeface="Courier New"/>
                <a:ea typeface="Courier New"/>
                <a:cs typeface="Courier New"/>
                <a:sym typeface="Courier New"/>
              </a:rPr>
              <a:t>      add this process to S-&gt;list; </a:t>
            </a:r>
            <a:endParaRPr/>
          </a:p>
          <a:p>
            <a:pPr marL="0" marR="0" lvl="0" indent="0" algn="l" rtl="0">
              <a:lnSpc>
                <a:spcPct val="100000"/>
              </a:lnSpc>
              <a:spcBef>
                <a:spcPts val="320"/>
              </a:spcBef>
              <a:spcAft>
                <a:spcPts val="0"/>
              </a:spcAft>
              <a:buClr>
                <a:schemeClr val="dk1"/>
              </a:buClr>
              <a:buSzPts val="1600"/>
              <a:buFont typeface="Arial"/>
              <a:buNone/>
            </a:pPr>
            <a:r>
              <a:rPr lang="en-US" sz="1600" b="1" i="0" u="none">
                <a:solidFill>
                  <a:schemeClr val="dk1"/>
                </a:solidFill>
                <a:latin typeface="Courier New"/>
                <a:ea typeface="Courier New"/>
                <a:cs typeface="Courier New"/>
                <a:sym typeface="Courier New"/>
              </a:rPr>
              <a:t>      block(); </a:t>
            </a:r>
            <a:endParaRPr/>
          </a:p>
          <a:p>
            <a:pPr marL="0" marR="0" lvl="0" indent="0" algn="l" rtl="0">
              <a:lnSpc>
                <a:spcPct val="100000"/>
              </a:lnSpc>
              <a:spcBef>
                <a:spcPts val="320"/>
              </a:spcBef>
              <a:spcAft>
                <a:spcPts val="0"/>
              </a:spcAft>
              <a:buClr>
                <a:schemeClr val="dk1"/>
              </a:buClr>
              <a:buSzPts val="1600"/>
              <a:buFont typeface="Arial"/>
              <a:buNone/>
            </a:pPr>
            <a:r>
              <a:rPr lang="en-US" sz="1600" b="1" i="0" u="none">
                <a:solidFill>
                  <a:schemeClr val="dk1"/>
                </a:solidFill>
                <a:latin typeface="Courier New"/>
                <a:ea typeface="Courier New"/>
                <a:cs typeface="Courier New"/>
                <a:sym typeface="Courier New"/>
              </a:rPr>
              <a:t>   } </a:t>
            </a:r>
            <a:endParaRPr/>
          </a:p>
          <a:p>
            <a:pPr marL="0" marR="0" lvl="0" indent="0" algn="l" rtl="0">
              <a:lnSpc>
                <a:spcPct val="100000"/>
              </a:lnSpc>
              <a:spcBef>
                <a:spcPts val="320"/>
              </a:spcBef>
              <a:spcAft>
                <a:spcPts val="0"/>
              </a:spcAft>
              <a:buClr>
                <a:schemeClr val="dk1"/>
              </a:buClr>
              <a:buSzPts val="1600"/>
              <a:buFont typeface="Arial"/>
              <a:buNone/>
            </a:pPr>
            <a:r>
              <a:rPr lang="en-US" sz="1600" b="1" i="0" u="none">
                <a:solidFill>
                  <a:schemeClr val="dk1"/>
                </a:solidFill>
                <a:latin typeface="Courier New"/>
                <a:ea typeface="Courier New"/>
                <a:cs typeface="Courier New"/>
                <a:sym typeface="Courier New"/>
              </a:rPr>
              <a:t>}</a:t>
            </a:r>
            <a:endParaRPr/>
          </a:p>
          <a:p>
            <a:pPr marL="0" marR="0" lvl="0" indent="0" algn="l" rtl="0">
              <a:lnSpc>
                <a:spcPct val="100000"/>
              </a:lnSpc>
              <a:spcBef>
                <a:spcPts val="320"/>
              </a:spcBef>
              <a:spcAft>
                <a:spcPts val="0"/>
              </a:spcAft>
              <a:buClr>
                <a:schemeClr val="dk1"/>
              </a:buClr>
              <a:buSzPts val="1600"/>
              <a:buFont typeface="Arial"/>
              <a:buNone/>
            </a:pPr>
            <a:endParaRPr sz="1600" b="1" i="0" u="none">
              <a:solidFill>
                <a:schemeClr val="dk1"/>
              </a:solidFill>
              <a:latin typeface="Courier New"/>
              <a:ea typeface="Courier New"/>
              <a:cs typeface="Courier New"/>
              <a:sym typeface="Courier New"/>
            </a:endParaRPr>
          </a:p>
          <a:p>
            <a:pPr marL="0" marR="0" lvl="0" indent="0" algn="l" rtl="0">
              <a:lnSpc>
                <a:spcPct val="100000"/>
              </a:lnSpc>
              <a:spcBef>
                <a:spcPts val="320"/>
              </a:spcBef>
              <a:spcAft>
                <a:spcPts val="0"/>
              </a:spcAft>
              <a:buClr>
                <a:schemeClr val="dk1"/>
              </a:buClr>
              <a:buSzPts val="1600"/>
              <a:buFont typeface="Arial"/>
              <a:buNone/>
            </a:pPr>
            <a:r>
              <a:rPr lang="en-US" sz="1600" b="1" i="0" u="none">
                <a:solidFill>
                  <a:schemeClr val="dk1"/>
                </a:solidFill>
                <a:latin typeface="Courier New"/>
                <a:ea typeface="Courier New"/>
                <a:cs typeface="Courier New"/>
                <a:sym typeface="Courier New"/>
              </a:rPr>
              <a:t>signal(semaphore *S) { </a:t>
            </a:r>
            <a:endParaRPr/>
          </a:p>
          <a:p>
            <a:pPr marL="0" marR="0" lvl="0" indent="0" algn="l" rtl="0">
              <a:lnSpc>
                <a:spcPct val="100000"/>
              </a:lnSpc>
              <a:spcBef>
                <a:spcPts val="320"/>
              </a:spcBef>
              <a:spcAft>
                <a:spcPts val="0"/>
              </a:spcAft>
              <a:buClr>
                <a:schemeClr val="dk1"/>
              </a:buClr>
              <a:buSzPts val="1600"/>
              <a:buFont typeface="Arial"/>
              <a:buNone/>
            </a:pPr>
            <a:r>
              <a:rPr lang="en-US" sz="1600" b="1" i="0" u="none">
                <a:solidFill>
                  <a:schemeClr val="dk1"/>
                </a:solidFill>
                <a:latin typeface="Courier New"/>
                <a:ea typeface="Courier New"/>
                <a:cs typeface="Courier New"/>
                <a:sym typeface="Courier New"/>
              </a:rPr>
              <a:t>   S-&gt;value++; </a:t>
            </a:r>
            <a:endParaRPr/>
          </a:p>
          <a:p>
            <a:pPr marL="0" marR="0" lvl="0" indent="0" algn="l" rtl="0">
              <a:lnSpc>
                <a:spcPct val="100000"/>
              </a:lnSpc>
              <a:spcBef>
                <a:spcPts val="320"/>
              </a:spcBef>
              <a:spcAft>
                <a:spcPts val="0"/>
              </a:spcAft>
              <a:buClr>
                <a:schemeClr val="dk1"/>
              </a:buClr>
              <a:buSzPts val="1600"/>
              <a:buFont typeface="Arial"/>
              <a:buNone/>
            </a:pPr>
            <a:r>
              <a:rPr lang="en-US" sz="1600" b="1" i="0" u="none">
                <a:solidFill>
                  <a:schemeClr val="dk1"/>
                </a:solidFill>
                <a:latin typeface="Courier New"/>
                <a:ea typeface="Courier New"/>
                <a:cs typeface="Courier New"/>
                <a:sym typeface="Courier New"/>
              </a:rPr>
              <a:t>   if (S-&gt;value &lt;= 0) {</a:t>
            </a:r>
            <a:br>
              <a:rPr lang="en-US" sz="1600" b="1" i="0" u="none">
                <a:solidFill>
                  <a:schemeClr val="dk1"/>
                </a:solidFill>
                <a:latin typeface="Courier New"/>
                <a:ea typeface="Courier New"/>
                <a:cs typeface="Courier New"/>
                <a:sym typeface="Courier New"/>
              </a:rPr>
            </a:br>
            <a:r>
              <a:rPr lang="en-US" sz="1600" b="1" i="0" u="none">
                <a:solidFill>
                  <a:schemeClr val="dk1"/>
                </a:solidFill>
                <a:latin typeface="Courier New"/>
                <a:ea typeface="Courier New"/>
                <a:cs typeface="Courier New"/>
                <a:sym typeface="Courier New"/>
              </a:rPr>
              <a:t>      remove a process P from S-&gt;list; </a:t>
            </a:r>
            <a:endParaRPr/>
          </a:p>
          <a:p>
            <a:pPr marL="0" marR="0" lvl="0" indent="0" algn="l" rtl="0">
              <a:lnSpc>
                <a:spcPct val="100000"/>
              </a:lnSpc>
              <a:spcBef>
                <a:spcPts val="320"/>
              </a:spcBef>
              <a:spcAft>
                <a:spcPts val="0"/>
              </a:spcAft>
              <a:buClr>
                <a:schemeClr val="dk1"/>
              </a:buClr>
              <a:buSzPts val="1600"/>
              <a:buFont typeface="Arial"/>
              <a:buNone/>
            </a:pPr>
            <a:r>
              <a:rPr lang="en-US" sz="1600" b="1" i="0" u="none">
                <a:solidFill>
                  <a:schemeClr val="dk1"/>
                </a:solidFill>
                <a:latin typeface="Courier New"/>
                <a:ea typeface="Courier New"/>
                <a:cs typeface="Courier New"/>
                <a:sym typeface="Courier New"/>
              </a:rPr>
              <a:t>      wakeup(P); </a:t>
            </a:r>
            <a:endParaRPr/>
          </a:p>
          <a:p>
            <a:pPr marL="0" marR="0" lvl="0" indent="0" algn="l" rtl="0">
              <a:lnSpc>
                <a:spcPct val="100000"/>
              </a:lnSpc>
              <a:spcBef>
                <a:spcPts val="320"/>
              </a:spcBef>
              <a:spcAft>
                <a:spcPts val="0"/>
              </a:spcAft>
              <a:buClr>
                <a:schemeClr val="dk1"/>
              </a:buClr>
              <a:buSzPts val="1600"/>
              <a:buFont typeface="Arial"/>
              <a:buNone/>
            </a:pPr>
            <a:r>
              <a:rPr lang="en-US" sz="1600" b="1" i="0" u="none">
                <a:solidFill>
                  <a:schemeClr val="dk1"/>
                </a:solidFill>
                <a:latin typeface="Courier New"/>
                <a:ea typeface="Courier New"/>
                <a:cs typeface="Courier New"/>
                <a:sym typeface="Courier New"/>
              </a:rPr>
              <a:t>   } </a:t>
            </a:r>
            <a:endParaRPr/>
          </a:p>
          <a:p>
            <a:pPr marL="0" marR="0" lvl="0" indent="0" algn="l" rtl="0">
              <a:lnSpc>
                <a:spcPct val="100000"/>
              </a:lnSpc>
              <a:spcBef>
                <a:spcPts val="320"/>
              </a:spcBef>
              <a:spcAft>
                <a:spcPts val="0"/>
              </a:spcAft>
              <a:buClr>
                <a:schemeClr val="dk1"/>
              </a:buClr>
              <a:buSzPts val="1600"/>
              <a:buFont typeface="Arial"/>
              <a:buNone/>
            </a:pPr>
            <a:r>
              <a:rPr lang="en-US" sz="1600" b="1" i="0" u="none">
                <a:solidFill>
                  <a:schemeClr val="dk1"/>
                </a:solidFill>
                <a:latin typeface="Courier New"/>
                <a:ea typeface="Courier New"/>
                <a:cs typeface="Courier New"/>
                <a:sym typeface="Courier New"/>
              </a:rPr>
              <a:t>} </a:t>
            </a:r>
            <a:endParaRPr/>
          </a:p>
        </p:txBody>
      </p:sp>
      <p:sp>
        <p:nvSpPr>
          <p:cNvPr id="1394" name="Google Shape;1394;p149"/>
          <p:cNvSpPr txBox="1"/>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898989"/>
              </a:buClr>
              <a:buSzPts val="1200"/>
              <a:buFont typeface="Times New Roman"/>
              <a:buNone/>
            </a:pPr>
            <a:r>
              <a:rPr lang="en-US" sz="1200" b="0" i="0" u="none">
                <a:solidFill>
                  <a:srgbClr val="898989"/>
                </a:solidFill>
                <a:latin typeface="Times New Roman"/>
                <a:ea typeface="Times New Roman"/>
                <a:cs typeface="Times New Roman"/>
                <a:sym typeface="Times New Roman"/>
              </a:rPr>
              <a:t>*</a:t>
            </a:r>
            <a:endParaRPr/>
          </a:p>
        </p:txBody>
      </p:sp>
      <p:sp>
        <p:nvSpPr>
          <p:cNvPr id="1395" name="Google Shape;1395;p149"/>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Sigmar One"/>
              <a:buNone/>
            </a:pPr>
            <a:fld id="{00000000-1234-1234-1234-123412341234}" type="slidenum">
              <a:rPr lang="en-US" sz="1200" b="0" i="0" u="none">
                <a:solidFill>
                  <a:srgbClr val="898989"/>
                </a:solidFill>
                <a:latin typeface="Sigmar One"/>
                <a:ea typeface="Sigmar One"/>
                <a:cs typeface="Sigmar One"/>
                <a:sym typeface="Sigmar One"/>
              </a:rPr>
              <a:t>136</a:t>
            </a:fld>
            <a:endParaRPr/>
          </a:p>
        </p:txBody>
      </p:sp>
      <p:sp>
        <p:nvSpPr>
          <p:cNvPr id="1396" name="Google Shape;1396;p149"/>
          <p:cNvSpPr txBox="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898989"/>
              </a:buClr>
              <a:buSzPts val="1200"/>
              <a:buFont typeface="Kaushan Script"/>
              <a:buNone/>
            </a:pPr>
            <a:r>
              <a:rPr lang="en-US" sz="1200" b="0" i="0" u="none">
                <a:solidFill>
                  <a:srgbClr val="898989"/>
                </a:solidFill>
                <a:latin typeface="Kaushan Script"/>
                <a:ea typeface="Kaushan Script"/>
                <a:cs typeface="Kaushan Script"/>
                <a:sym typeface="Kaushan Script"/>
              </a:rPr>
              <a:t>21CSC202J Operating Systems UNIT 2</a:t>
            </a:r>
            <a:endParaRPr/>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Shape 1401"/>
        <p:cNvGrpSpPr/>
        <p:nvPr/>
      </p:nvGrpSpPr>
      <p:grpSpPr>
        <a:xfrm>
          <a:off x="0" y="0"/>
          <a:ext cx="0" cy="0"/>
          <a:chOff x="0" y="0"/>
          <a:chExt cx="0" cy="0"/>
        </a:xfrm>
      </p:grpSpPr>
      <p:sp>
        <p:nvSpPr>
          <p:cNvPr id="1402" name="Google Shape;1402;p150"/>
          <p:cNvSpPr txBox="1">
            <a:spLocks noGrp="1"/>
          </p:cNvSpPr>
          <p:nvPr>
            <p:ph type="title"/>
          </p:nvPr>
        </p:nvSpPr>
        <p:spPr>
          <a:xfrm>
            <a:off x="969962" y="161925"/>
            <a:ext cx="7716837" cy="576262"/>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3600"/>
              <a:buFont typeface="Times New Roman"/>
              <a:buNone/>
            </a:pPr>
            <a:r>
              <a:rPr lang="en-US" sz="3600" b="0" i="0" u="none">
                <a:solidFill>
                  <a:schemeClr val="dk1"/>
                </a:solidFill>
                <a:latin typeface="Times New Roman"/>
                <a:ea typeface="Times New Roman"/>
                <a:cs typeface="Times New Roman"/>
                <a:sym typeface="Times New Roman"/>
              </a:rPr>
              <a:t>Deadlock and Starvation</a:t>
            </a:r>
            <a:endParaRPr/>
          </a:p>
        </p:txBody>
      </p:sp>
      <p:sp>
        <p:nvSpPr>
          <p:cNvPr id="1403" name="Google Shape;1403;p150"/>
          <p:cNvSpPr txBox="1">
            <a:spLocks noGrp="1"/>
          </p:cNvSpPr>
          <p:nvPr>
            <p:ph type="body" idx="1"/>
          </p:nvPr>
        </p:nvSpPr>
        <p:spPr>
          <a:xfrm>
            <a:off x="820737" y="1073150"/>
            <a:ext cx="7640637" cy="4906962"/>
          </a:xfrm>
          <a:prstGeom prst="rect">
            <a:avLst/>
          </a:prstGeom>
          <a:noFill/>
          <a:ln>
            <a:noFill/>
          </a:ln>
        </p:spPr>
        <p:txBody>
          <a:bodyPr spcFirstLastPara="1" wrap="square" lIns="91425" tIns="45700" rIns="91425" bIns="45700" anchor="t" anchorCtr="0">
            <a:noAutofit/>
          </a:bodyPr>
          <a:lstStyle/>
          <a:p>
            <a:pPr marL="342900" marR="0" lvl="0" indent="-342900" algn="l" rtl="0">
              <a:lnSpc>
                <a:spcPct val="90000"/>
              </a:lnSpc>
              <a:spcBef>
                <a:spcPts val="0"/>
              </a:spcBef>
              <a:spcAft>
                <a:spcPts val="0"/>
              </a:spcAft>
              <a:buClr>
                <a:srgbClr val="3366FF"/>
              </a:buClr>
              <a:buSzPts val="1800"/>
              <a:buFont typeface="Arial"/>
              <a:buChar char="•"/>
            </a:pPr>
            <a:r>
              <a:rPr lang="en-US" sz="1800" b="1" i="0" u="none">
                <a:solidFill>
                  <a:srgbClr val="3366FF"/>
                </a:solidFill>
                <a:latin typeface="Times New Roman"/>
                <a:ea typeface="Times New Roman"/>
                <a:cs typeface="Times New Roman"/>
                <a:sym typeface="Times New Roman"/>
              </a:rPr>
              <a:t>Deadlock </a:t>
            </a:r>
            <a:r>
              <a:rPr lang="en-US" sz="1800" b="0" i="0" u="none">
                <a:solidFill>
                  <a:schemeClr val="dk1"/>
                </a:solidFill>
                <a:latin typeface="Times New Roman"/>
                <a:ea typeface="Times New Roman"/>
                <a:cs typeface="Times New Roman"/>
                <a:sym typeface="Times New Roman"/>
              </a:rPr>
              <a:t>– two or more processes are waiting indefinitely for an event that can be caused by only one of the waiting processes</a:t>
            </a:r>
            <a:endParaRPr/>
          </a:p>
          <a:p>
            <a:pPr marL="342900" marR="0" lvl="0" indent="-342900" algn="l" rtl="0">
              <a:lnSpc>
                <a:spcPct val="90000"/>
              </a:lnSpc>
              <a:spcBef>
                <a:spcPts val="360"/>
              </a:spcBef>
              <a:spcAft>
                <a:spcPts val="0"/>
              </a:spcAft>
              <a:buClr>
                <a:srgbClr val="000000"/>
              </a:buClr>
              <a:buSzPts val="1800"/>
              <a:buFont typeface="Arial"/>
              <a:buChar char="•"/>
            </a:pPr>
            <a:r>
              <a:rPr lang="en-US" sz="1800" b="0" i="0" u="none">
                <a:solidFill>
                  <a:srgbClr val="000000"/>
                </a:solidFill>
                <a:latin typeface="Times New Roman"/>
                <a:ea typeface="Times New Roman"/>
                <a:cs typeface="Times New Roman"/>
                <a:sym typeface="Times New Roman"/>
              </a:rPr>
              <a:t>Let </a:t>
            </a:r>
            <a:r>
              <a:rPr lang="en-US" sz="1800" b="1" i="1" u="none">
                <a:solidFill>
                  <a:srgbClr val="000000"/>
                </a:solidFill>
                <a:latin typeface="Courier New"/>
                <a:ea typeface="Courier New"/>
                <a:cs typeface="Courier New"/>
                <a:sym typeface="Courier New"/>
              </a:rPr>
              <a:t>S</a:t>
            </a:r>
            <a:r>
              <a:rPr lang="en-US" sz="1800" b="0" i="0" u="none">
                <a:solidFill>
                  <a:srgbClr val="000000"/>
                </a:solidFill>
                <a:latin typeface="Times New Roman"/>
                <a:ea typeface="Times New Roman"/>
                <a:cs typeface="Times New Roman"/>
                <a:sym typeface="Times New Roman"/>
              </a:rPr>
              <a:t> and</a:t>
            </a:r>
            <a:r>
              <a:rPr lang="en-US" sz="1800" b="1" i="0" u="none">
                <a:solidFill>
                  <a:srgbClr val="000000"/>
                </a:solidFill>
                <a:latin typeface="Courier New"/>
                <a:ea typeface="Courier New"/>
                <a:cs typeface="Courier New"/>
                <a:sym typeface="Courier New"/>
              </a:rPr>
              <a:t> </a:t>
            </a:r>
            <a:r>
              <a:rPr lang="en-US" sz="1800" b="1" i="1" u="none">
                <a:solidFill>
                  <a:srgbClr val="000000"/>
                </a:solidFill>
                <a:latin typeface="Courier New"/>
                <a:ea typeface="Courier New"/>
                <a:cs typeface="Courier New"/>
                <a:sym typeface="Courier New"/>
              </a:rPr>
              <a:t>Q</a:t>
            </a:r>
            <a:r>
              <a:rPr lang="en-US" sz="1800" b="1" i="0" u="none">
                <a:solidFill>
                  <a:srgbClr val="000000"/>
                </a:solidFill>
                <a:latin typeface="Courier New"/>
                <a:ea typeface="Courier New"/>
                <a:cs typeface="Courier New"/>
                <a:sym typeface="Courier New"/>
              </a:rPr>
              <a:t> </a:t>
            </a:r>
            <a:r>
              <a:rPr lang="en-US" sz="1800" b="0" i="0" u="none">
                <a:solidFill>
                  <a:srgbClr val="000000"/>
                </a:solidFill>
                <a:latin typeface="Times New Roman"/>
                <a:ea typeface="Times New Roman"/>
                <a:cs typeface="Times New Roman"/>
                <a:sym typeface="Times New Roman"/>
              </a:rPr>
              <a:t>be </a:t>
            </a:r>
            <a:r>
              <a:rPr lang="en-US" sz="1800" b="0" i="0" u="none">
                <a:solidFill>
                  <a:schemeClr val="dk1"/>
                </a:solidFill>
                <a:latin typeface="Times New Roman"/>
                <a:ea typeface="Times New Roman"/>
                <a:cs typeface="Times New Roman"/>
                <a:sym typeface="Times New Roman"/>
              </a:rPr>
              <a:t>two semaphores initialized to 1</a:t>
            </a:r>
            <a:endParaRPr/>
          </a:p>
          <a:p>
            <a:pPr marL="342900" marR="0" lvl="0" indent="-342900" algn="l" rtl="0">
              <a:lnSpc>
                <a:spcPct val="90000"/>
              </a:lnSpc>
              <a:spcBef>
                <a:spcPts val="360"/>
              </a:spcBef>
              <a:spcAft>
                <a:spcPts val="0"/>
              </a:spcAft>
              <a:buClr>
                <a:srgbClr val="000000"/>
              </a:buClr>
              <a:buSzPts val="1800"/>
              <a:buFont typeface="Arial"/>
              <a:buNone/>
            </a:pPr>
            <a:r>
              <a:rPr lang="en-US" sz="1800" b="0" i="1" u="none">
                <a:solidFill>
                  <a:srgbClr val="000000"/>
                </a:solidFill>
                <a:latin typeface="Times New Roman"/>
                <a:ea typeface="Times New Roman"/>
                <a:cs typeface="Times New Roman"/>
                <a:sym typeface="Times New Roman"/>
              </a:rPr>
              <a:t>		        P</a:t>
            </a:r>
            <a:r>
              <a:rPr lang="en-US" sz="1800" b="0" i="0" u="none" baseline="-25000">
                <a:solidFill>
                  <a:srgbClr val="000000"/>
                </a:solidFill>
                <a:latin typeface="Times New Roman"/>
                <a:ea typeface="Times New Roman"/>
                <a:cs typeface="Times New Roman"/>
                <a:sym typeface="Times New Roman"/>
              </a:rPr>
              <a:t>0</a:t>
            </a:r>
            <a:r>
              <a:rPr lang="en-US" sz="1800" b="0" i="0" u="none">
                <a:solidFill>
                  <a:srgbClr val="000000"/>
                </a:solidFill>
                <a:latin typeface="Times New Roman"/>
                <a:ea typeface="Times New Roman"/>
                <a:cs typeface="Times New Roman"/>
                <a:sym typeface="Times New Roman"/>
              </a:rPr>
              <a:t>	                            </a:t>
            </a:r>
            <a:r>
              <a:rPr lang="en-US" sz="1800" b="0" i="1" u="none">
                <a:solidFill>
                  <a:srgbClr val="000000"/>
                </a:solidFill>
                <a:latin typeface="Times New Roman"/>
                <a:ea typeface="Times New Roman"/>
                <a:cs typeface="Times New Roman"/>
                <a:sym typeface="Times New Roman"/>
              </a:rPr>
              <a:t>P</a:t>
            </a:r>
            <a:r>
              <a:rPr lang="en-US" sz="1800" b="0" i="0" u="none" baseline="-25000">
                <a:solidFill>
                  <a:srgbClr val="000000"/>
                </a:solidFill>
                <a:latin typeface="Times New Roman"/>
                <a:ea typeface="Times New Roman"/>
                <a:cs typeface="Times New Roman"/>
                <a:sym typeface="Times New Roman"/>
              </a:rPr>
              <a:t>1</a:t>
            </a:r>
            <a:endParaRPr/>
          </a:p>
          <a:p>
            <a:pPr marL="342900" marR="0" lvl="0" indent="-342900" algn="l" rtl="0">
              <a:lnSpc>
                <a:spcPct val="90000"/>
              </a:lnSpc>
              <a:spcBef>
                <a:spcPts val="360"/>
              </a:spcBef>
              <a:spcAft>
                <a:spcPts val="0"/>
              </a:spcAft>
              <a:buClr>
                <a:srgbClr val="000000"/>
              </a:buClr>
              <a:buSzPts val="1800"/>
              <a:buFont typeface="Arial"/>
              <a:buNone/>
            </a:pPr>
            <a:r>
              <a:rPr lang="en-US" sz="1800" b="1" i="0" u="none">
                <a:solidFill>
                  <a:srgbClr val="000000"/>
                </a:solidFill>
                <a:latin typeface="Courier New"/>
                <a:ea typeface="Courier New"/>
                <a:cs typeface="Courier New"/>
                <a:sym typeface="Courier New"/>
              </a:rPr>
              <a:t>	          wait(S); 	              wait(Q);</a:t>
            </a:r>
            <a:endParaRPr/>
          </a:p>
          <a:p>
            <a:pPr marL="342900" marR="0" lvl="0" indent="-342900" algn="l" rtl="0">
              <a:lnSpc>
                <a:spcPct val="90000"/>
              </a:lnSpc>
              <a:spcBef>
                <a:spcPts val="360"/>
              </a:spcBef>
              <a:spcAft>
                <a:spcPts val="0"/>
              </a:spcAft>
              <a:buClr>
                <a:srgbClr val="000000"/>
              </a:buClr>
              <a:buSzPts val="1800"/>
              <a:buFont typeface="Arial"/>
              <a:buNone/>
            </a:pPr>
            <a:r>
              <a:rPr lang="en-US" sz="1800" b="1" i="0" u="none">
                <a:solidFill>
                  <a:srgbClr val="000000"/>
                </a:solidFill>
                <a:latin typeface="Courier New"/>
                <a:ea typeface="Courier New"/>
                <a:cs typeface="Courier New"/>
                <a:sym typeface="Courier New"/>
              </a:rPr>
              <a:t>	           wait(Q); 	              wait(S);</a:t>
            </a:r>
            <a:endParaRPr/>
          </a:p>
          <a:p>
            <a:pPr marL="342900" marR="0" lvl="0" indent="-342900" algn="l" rtl="0">
              <a:lnSpc>
                <a:spcPct val="90000"/>
              </a:lnSpc>
              <a:spcBef>
                <a:spcPts val="360"/>
              </a:spcBef>
              <a:spcAft>
                <a:spcPts val="0"/>
              </a:spcAft>
              <a:buClr>
                <a:srgbClr val="000000"/>
              </a:buClr>
              <a:buSzPts val="1800"/>
              <a:buFont typeface="Arial"/>
              <a:buNone/>
            </a:pPr>
            <a:r>
              <a:rPr lang="en-US" sz="1800" b="1" i="0" u="none">
                <a:solidFill>
                  <a:srgbClr val="000000"/>
                </a:solidFill>
                <a:latin typeface="Courier New"/>
                <a:ea typeface="Courier New"/>
                <a:cs typeface="Courier New"/>
                <a:sym typeface="Courier New"/>
              </a:rPr>
              <a:t>		 ...		     ...</a:t>
            </a:r>
            <a:endParaRPr/>
          </a:p>
          <a:p>
            <a:pPr marL="342900" marR="0" lvl="0" indent="-342900" algn="l" rtl="0">
              <a:lnSpc>
                <a:spcPct val="90000"/>
              </a:lnSpc>
              <a:spcBef>
                <a:spcPts val="360"/>
              </a:spcBef>
              <a:spcAft>
                <a:spcPts val="0"/>
              </a:spcAft>
              <a:buClr>
                <a:srgbClr val="000000"/>
              </a:buClr>
              <a:buSzPts val="1800"/>
              <a:buFont typeface="Arial"/>
              <a:buNone/>
            </a:pPr>
            <a:r>
              <a:rPr lang="en-US" sz="1800" b="1" i="0" u="none">
                <a:solidFill>
                  <a:srgbClr val="000000"/>
                </a:solidFill>
                <a:latin typeface="Courier New"/>
                <a:ea typeface="Courier New"/>
                <a:cs typeface="Courier New"/>
                <a:sym typeface="Courier New"/>
              </a:rPr>
              <a:t>	           signal(S);                 signal(Q);</a:t>
            </a:r>
            <a:endParaRPr/>
          </a:p>
          <a:p>
            <a:pPr marL="342900" marR="0" lvl="0" indent="-342900" algn="l" rtl="0">
              <a:lnSpc>
                <a:spcPct val="90000"/>
              </a:lnSpc>
              <a:spcBef>
                <a:spcPts val="360"/>
              </a:spcBef>
              <a:spcAft>
                <a:spcPts val="0"/>
              </a:spcAft>
              <a:buClr>
                <a:srgbClr val="000000"/>
              </a:buClr>
              <a:buSzPts val="1800"/>
              <a:buFont typeface="Arial"/>
              <a:buNone/>
            </a:pPr>
            <a:r>
              <a:rPr lang="en-US" sz="1800" b="1" i="0" u="none">
                <a:solidFill>
                  <a:srgbClr val="000000"/>
                </a:solidFill>
                <a:latin typeface="Courier New"/>
                <a:ea typeface="Courier New"/>
                <a:cs typeface="Courier New"/>
                <a:sym typeface="Courier New"/>
              </a:rPr>
              <a:t>              signal(Q);                 signal(S);</a:t>
            </a:r>
            <a:endParaRPr/>
          </a:p>
          <a:p>
            <a:pPr marL="342900" marR="0" lvl="0" indent="-342900" algn="l" rtl="0">
              <a:lnSpc>
                <a:spcPct val="90000"/>
              </a:lnSpc>
              <a:spcBef>
                <a:spcPts val="360"/>
              </a:spcBef>
              <a:spcAft>
                <a:spcPts val="0"/>
              </a:spcAft>
              <a:buClr>
                <a:schemeClr val="dk1"/>
              </a:buClr>
              <a:buSzPts val="1800"/>
              <a:buFont typeface="Arial"/>
              <a:buNone/>
            </a:pPr>
            <a:endParaRPr sz="1800" b="1" i="0" u="none">
              <a:solidFill>
                <a:srgbClr val="000000"/>
              </a:solidFill>
              <a:latin typeface="Courier New"/>
              <a:ea typeface="Courier New"/>
              <a:cs typeface="Courier New"/>
              <a:sym typeface="Courier New"/>
            </a:endParaRPr>
          </a:p>
          <a:p>
            <a:pPr marL="342900" marR="0" lvl="0" indent="-342900" algn="l" rtl="0">
              <a:lnSpc>
                <a:spcPct val="90000"/>
              </a:lnSpc>
              <a:spcBef>
                <a:spcPts val="360"/>
              </a:spcBef>
              <a:spcAft>
                <a:spcPts val="0"/>
              </a:spcAft>
              <a:buClr>
                <a:srgbClr val="3366FF"/>
              </a:buClr>
              <a:buSzPts val="1800"/>
              <a:buFont typeface="Arial"/>
              <a:buChar char="•"/>
            </a:pPr>
            <a:r>
              <a:rPr lang="en-US" sz="1800" b="1" i="0" u="none">
                <a:solidFill>
                  <a:srgbClr val="3366FF"/>
                </a:solidFill>
                <a:latin typeface="Times New Roman"/>
                <a:ea typeface="Times New Roman"/>
                <a:cs typeface="Times New Roman"/>
                <a:sym typeface="Times New Roman"/>
              </a:rPr>
              <a:t>Starvation</a:t>
            </a:r>
            <a:r>
              <a:rPr lang="en-US" sz="1800" b="0" i="0" u="none">
                <a:solidFill>
                  <a:srgbClr val="3366FF"/>
                </a:solidFill>
                <a:latin typeface="Times New Roman"/>
                <a:ea typeface="Times New Roman"/>
                <a:cs typeface="Times New Roman"/>
                <a:sym typeface="Times New Roman"/>
              </a:rPr>
              <a:t> </a:t>
            </a:r>
            <a:r>
              <a:rPr lang="en-US" sz="1800" b="0" i="0" u="none">
                <a:solidFill>
                  <a:schemeClr val="dk1"/>
                </a:solidFill>
                <a:latin typeface="Times New Roman"/>
                <a:ea typeface="Times New Roman"/>
                <a:cs typeface="Times New Roman"/>
                <a:sym typeface="Times New Roman"/>
              </a:rPr>
              <a:t>– </a:t>
            </a:r>
            <a:r>
              <a:rPr lang="en-US" sz="1800" b="1" i="0" u="none">
                <a:solidFill>
                  <a:srgbClr val="3366FF"/>
                </a:solidFill>
                <a:latin typeface="Times New Roman"/>
                <a:ea typeface="Times New Roman"/>
                <a:cs typeface="Times New Roman"/>
                <a:sym typeface="Times New Roman"/>
              </a:rPr>
              <a:t>indefinite blocking  </a:t>
            </a:r>
            <a:endParaRPr/>
          </a:p>
          <a:p>
            <a:pPr marL="742950" marR="0" lvl="1" indent="-285750" algn="l" rtl="0">
              <a:lnSpc>
                <a:spcPct val="90000"/>
              </a:lnSpc>
              <a:spcBef>
                <a:spcPts val="360"/>
              </a:spcBef>
              <a:spcAft>
                <a:spcPts val="0"/>
              </a:spcAft>
              <a:buClr>
                <a:schemeClr val="dk1"/>
              </a:buClr>
              <a:buSzPts val="1800"/>
              <a:buFont typeface="Arial"/>
              <a:buChar char="–"/>
            </a:pPr>
            <a:r>
              <a:rPr lang="en-US" sz="1800" b="0" i="0" u="none" strike="noStrike" cap="none">
                <a:solidFill>
                  <a:schemeClr val="dk1"/>
                </a:solidFill>
                <a:latin typeface="Times New Roman"/>
                <a:ea typeface="Times New Roman"/>
                <a:cs typeface="Times New Roman"/>
                <a:sym typeface="Times New Roman"/>
              </a:rPr>
              <a:t>A process may never be removed from the semaphore queue in which it is suspended</a:t>
            </a:r>
            <a:endParaRPr/>
          </a:p>
          <a:p>
            <a:pPr marL="342900" marR="0" lvl="0" indent="-342900" algn="l" rtl="0">
              <a:lnSpc>
                <a:spcPct val="90000"/>
              </a:lnSpc>
              <a:spcBef>
                <a:spcPts val="360"/>
              </a:spcBef>
              <a:spcAft>
                <a:spcPts val="0"/>
              </a:spcAft>
              <a:buClr>
                <a:srgbClr val="3366FF"/>
              </a:buClr>
              <a:buSzPts val="1800"/>
              <a:buFont typeface="Arial"/>
              <a:buChar char="•"/>
            </a:pPr>
            <a:r>
              <a:rPr lang="en-US" sz="1800" b="1" i="0" u="none">
                <a:solidFill>
                  <a:srgbClr val="3366FF"/>
                </a:solidFill>
                <a:latin typeface="Times New Roman"/>
                <a:ea typeface="Times New Roman"/>
                <a:cs typeface="Times New Roman"/>
                <a:sym typeface="Times New Roman"/>
              </a:rPr>
              <a:t>Priority Inversion</a:t>
            </a:r>
            <a:r>
              <a:rPr lang="en-US" sz="1800" b="0" i="0" u="none">
                <a:solidFill>
                  <a:srgbClr val="3366FF"/>
                </a:solidFill>
                <a:latin typeface="Times New Roman"/>
                <a:ea typeface="Times New Roman"/>
                <a:cs typeface="Times New Roman"/>
                <a:sym typeface="Times New Roman"/>
              </a:rPr>
              <a:t> </a:t>
            </a:r>
            <a:r>
              <a:rPr lang="en-US" sz="1800" b="0" i="0" u="none">
                <a:solidFill>
                  <a:schemeClr val="dk1"/>
                </a:solidFill>
                <a:latin typeface="Times New Roman"/>
                <a:ea typeface="Times New Roman"/>
                <a:cs typeface="Times New Roman"/>
                <a:sym typeface="Times New Roman"/>
              </a:rPr>
              <a:t>– Scheduling problem when lower-priority process holds a lock needed by higher-priority process</a:t>
            </a:r>
            <a:endParaRPr/>
          </a:p>
          <a:p>
            <a:pPr marL="742950" marR="0" lvl="1" indent="-285750" algn="l" rtl="0">
              <a:lnSpc>
                <a:spcPct val="90000"/>
              </a:lnSpc>
              <a:spcBef>
                <a:spcPts val="360"/>
              </a:spcBef>
              <a:spcAft>
                <a:spcPts val="0"/>
              </a:spcAft>
              <a:buClr>
                <a:schemeClr val="dk1"/>
              </a:buClr>
              <a:buSzPts val="1800"/>
              <a:buFont typeface="Arial"/>
              <a:buChar char="–"/>
            </a:pPr>
            <a:r>
              <a:rPr lang="en-US" sz="1800" b="0" i="0" u="none" strike="noStrike" cap="none">
                <a:solidFill>
                  <a:schemeClr val="dk1"/>
                </a:solidFill>
                <a:latin typeface="Times New Roman"/>
                <a:ea typeface="Times New Roman"/>
                <a:cs typeface="Times New Roman"/>
                <a:sym typeface="Times New Roman"/>
              </a:rPr>
              <a:t>Solved via </a:t>
            </a:r>
            <a:r>
              <a:rPr lang="en-US" sz="1800" b="1" i="0" u="none" strike="noStrike" cap="none">
                <a:solidFill>
                  <a:srgbClr val="3366FF"/>
                </a:solidFill>
                <a:latin typeface="Times New Roman"/>
                <a:ea typeface="Times New Roman"/>
                <a:cs typeface="Times New Roman"/>
                <a:sym typeface="Times New Roman"/>
              </a:rPr>
              <a:t>priority-inheritance protocol</a:t>
            </a:r>
            <a:endParaRPr/>
          </a:p>
        </p:txBody>
      </p:sp>
      <p:sp>
        <p:nvSpPr>
          <p:cNvPr id="1404" name="Google Shape;1404;p150"/>
          <p:cNvSpPr txBox="1"/>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898989"/>
              </a:buClr>
              <a:buSzPts val="1200"/>
              <a:buFont typeface="Times New Roman"/>
              <a:buNone/>
            </a:pPr>
            <a:r>
              <a:rPr lang="en-US" sz="1200" b="0" i="0" u="none">
                <a:solidFill>
                  <a:srgbClr val="898989"/>
                </a:solidFill>
                <a:latin typeface="Times New Roman"/>
                <a:ea typeface="Times New Roman"/>
                <a:cs typeface="Times New Roman"/>
                <a:sym typeface="Times New Roman"/>
              </a:rPr>
              <a:t>*</a:t>
            </a:r>
            <a:endParaRPr/>
          </a:p>
        </p:txBody>
      </p:sp>
      <p:sp>
        <p:nvSpPr>
          <p:cNvPr id="1405" name="Google Shape;1405;p150"/>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Sigmar One"/>
              <a:buNone/>
            </a:pPr>
            <a:fld id="{00000000-1234-1234-1234-123412341234}" type="slidenum">
              <a:rPr lang="en-US" sz="1200" b="0" i="0" u="none">
                <a:solidFill>
                  <a:srgbClr val="898989"/>
                </a:solidFill>
                <a:latin typeface="Sigmar One"/>
                <a:ea typeface="Sigmar One"/>
                <a:cs typeface="Sigmar One"/>
                <a:sym typeface="Sigmar One"/>
              </a:rPr>
              <a:t>137</a:t>
            </a:fld>
            <a:endParaRPr/>
          </a:p>
        </p:txBody>
      </p:sp>
      <p:sp>
        <p:nvSpPr>
          <p:cNvPr id="1406" name="Google Shape;1406;p150"/>
          <p:cNvSpPr txBox="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898989"/>
              </a:buClr>
              <a:buSzPts val="1200"/>
              <a:buFont typeface="Kaushan Script"/>
              <a:buNone/>
            </a:pPr>
            <a:r>
              <a:rPr lang="en-US" sz="1200" b="0" i="0" u="none">
                <a:solidFill>
                  <a:srgbClr val="898989"/>
                </a:solidFill>
                <a:latin typeface="Kaushan Script"/>
                <a:ea typeface="Kaushan Script"/>
                <a:cs typeface="Kaushan Script"/>
                <a:sym typeface="Kaushan Script"/>
              </a:rPr>
              <a:t>21CSC202J Operating Systems UNIT 2</a:t>
            </a:r>
            <a:endParaRPr/>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Shape 1411"/>
        <p:cNvGrpSpPr/>
        <p:nvPr/>
      </p:nvGrpSpPr>
      <p:grpSpPr>
        <a:xfrm>
          <a:off x="0" y="0"/>
          <a:ext cx="0" cy="0"/>
          <a:chOff x="0" y="0"/>
          <a:chExt cx="0" cy="0"/>
        </a:xfrm>
      </p:grpSpPr>
      <p:sp>
        <p:nvSpPr>
          <p:cNvPr id="1412" name="Google Shape;1412;p151"/>
          <p:cNvSpPr txBox="1">
            <a:spLocks noGrp="1"/>
          </p:cNvSpPr>
          <p:nvPr>
            <p:ph type="title"/>
          </p:nvPr>
        </p:nvSpPr>
        <p:spPr>
          <a:xfrm>
            <a:off x="417512" y="287337"/>
            <a:ext cx="8077200" cy="6096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3600"/>
              <a:buFont typeface="Times New Roman"/>
              <a:buNone/>
            </a:pPr>
            <a:r>
              <a:rPr lang="en-US" sz="3600" b="0" i="0" u="none">
                <a:solidFill>
                  <a:schemeClr val="dk1"/>
                </a:solidFill>
                <a:latin typeface="Times New Roman"/>
                <a:ea typeface="Times New Roman"/>
                <a:cs typeface="Times New Roman"/>
                <a:sym typeface="Times New Roman"/>
              </a:rPr>
              <a:t>Classical Problems of Synchronization</a:t>
            </a:r>
            <a:endParaRPr/>
          </a:p>
        </p:txBody>
      </p:sp>
      <p:sp>
        <p:nvSpPr>
          <p:cNvPr id="1413" name="Google Shape;1413;p151"/>
          <p:cNvSpPr txBox="1">
            <a:spLocks noGrp="1"/>
          </p:cNvSpPr>
          <p:nvPr>
            <p:ph type="body" idx="1"/>
          </p:nvPr>
        </p:nvSpPr>
        <p:spPr>
          <a:xfrm>
            <a:off x="806450" y="1233487"/>
            <a:ext cx="7524750" cy="4530725"/>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2400"/>
              <a:buFont typeface="Arial"/>
              <a:buChar char="•"/>
            </a:pPr>
            <a:r>
              <a:rPr lang="en-US" sz="2400" b="0" i="0" u="none" dirty="0">
                <a:solidFill>
                  <a:schemeClr val="dk1"/>
                </a:solidFill>
                <a:latin typeface="Times New Roman"/>
                <a:ea typeface="Times New Roman"/>
                <a:cs typeface="Times New Roman"/>
                <a:sym typeface="Times New Roman"/>
              </a:rPr>
              <a:t>Classical problems used to test newly-proposed synchronization schemes</a:t>
            </a:r>
            <a:endParaRPr dirty="0"/>
          </a:p>
          <a:p>
            <a:pPr marL="742950" marR="0" lvl="1" indent="-285750" algn="l" rtl="0">
              <a:lnSpc>
                <a:spcPct val="100000"/>
              </a:lnSpc>
              <a:spcBef>
                <a:spcPts val="480"/>
              </a:spcBef>
              <a:spcAft>
                <a:spcPts val="0"/>
              </a:spcAft>
              <a:buClr>
                <a:schemeClr val="dk1"/>
              </a:buClr>
              <a:buSzPts val="2400"/>
              <a:buFont typeface="Arial"/>
              <a:buChar char="–"/>
            </a:pPr>
            <a:r>
              <a:rPr lang="en-US" sz="2400" b="0" i="0" u="none" strike="noStrike" cap="none" dirty="0">
                <a:solidFill>
                  <a:schemeClr val="dk1"/>
                </a:solidFill>
                <a:latin typeface="Times New Roman"/>
                <a:ea typeface="Times New Roman"/>
                <a:cs typeface="Times New Roman"/>
                <a:sym typeface="Times New Roman"/>
              </a:rPr>
              <a:t>Bounded-Buffer Problem</a:t>
            </a:r>
          </a:p>
          <a:p>
            <a:pPr marL="742950" marR="0" lvl="1" indent="-285750" algn="l" rtl="0">
              <a:lnSpc>
                <a:spcPct val="100000"/>
              </a:lnSpc>
              <a:spcBef>
                <a:spcPts val="480"/>
              </a:spcBef>
              <a:spcAft>
                <a:spcPts val="0"/>
              </a:spcAft>
              <a:buClr>
                <a:schemeClr val="dk1"/>
              </a:buClr>
              <a:buSzPts val="2400"/>
              <a:buFont typeface="Arial"/>
              <a:buChar char="–"/>
            </a:pPr>
            <a:r>
              <a:rPr lang="en-US" sz="2400" b="0" i="0" u="none">
                <a:solidFill>
                  <a:schemeClr val="dk1"/>
                </a:solidFill>
                <a:latin typeface="Times New Roman"/>
                <a:ea typeface="Times New Roman"/>
                <a:cs typeface="Times New Roman"/>
                <a:sym typeface="Times New Roman"/>
              </a:rPr>
              <a:t>Readers-Writers Problem</a:t>
            </a:r>
            <a:endParaRPr/>
          </a:p>
          <a:p>
            <a:pPr marL="742950" marR="0" lvl="1" indent="-285750" algn="l" rtl="0">
              <a:lnSpc>
                <a:spcPct val="100000"/>
              </a:lnSpc>
              <a:spcBef>
                <a:spcPts val="480"/>
              </a:spcBef>
              <a:spcAft>
                <a:spcPts val="0"/>
              </a:spcAft>
              <a:buClr>
                <a:schemeClr val="dk1"/>
              </a:buClr>
              <a:buSzPts val="2400"/>
              <a:buFont typeface="Arial"/>
              <a:buChar char="–"/>
            </a:pPr>
            <a:r>
              <a:rPr lang="en-US" sz="2400" b="0" i="0" u="none" strike="noStrike" cap="none" dirty="0">
                <a:solidFill>
                  <a:schemeClr val="dk1"/>
                </a:solidFill>
                <a:latin typeface="Times New Roman"/>
                <a:ea typeface="Times New Roman"/>
                <a:cs typeface="Times New Roman"/>
                <a:sym typeface="Times New Roman"/>
              </a:rPr>
              <a:t>Readers and Writers Problem</a:t>
            </a:r>
            <a:endParaRPr dirty="0"/>
          </a:p>
          <a:p>
            <a:pPr marL="742950" marR="0" lvl="1" indent="-285750" algn="l" rtl="0">
              <a:lnSpc>
                <a:spcPct val="100000"/>
              </a:lnSpc>
              <a:spcBef>
                <a:spcPts val="480"/>
              </a:spcBef>
              <a:spcAft>
                <a:spcPts val="0"/>
              </a:spcAft>
              <a:buClr>
                <a:schemeClr val="dk1"/>
              </a:buClr>
              <a:buSzPts val="2400"/>
              <a:buFont typeface="Arial"/>
              <a:buChar char="–"/>
            </a:pPr>
            <a:r>
              <a:rPr lang="en-US" sz="2400" b="0" i="0" u="none" strike="noStrike" cap="none" dirty="0">
                <a:solidFill>
                  <a:schemeClr val="dk1"/>
                </a:solidFill>
                <a:latin typeface="Times New Roman"/>
                <a:ea typeface="Times New Roman"/>
                <a:cs typeface="Times New Roman"/>
                <a:sym typeface="Times New Roman"/>
              </a:rPr>
              <a:t>Dining-Philosophers Problem</a:t>
            </a:r>
            <a:endParaRPr dirty="0"/>
          </a:p>
        </p:txBody>
      </p:sp>
      <p:sp>
        <p:nvSpPr>
          <p:cNvPr id="1414" name="Google Shape;1414;p151"/>
          <p:cNvSpPr txBox="1"/>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898989"/>
              </a:buClr>
              <a:buSzPts val="1200"/>
              <a:buFont typeface="Times New Roman"/>
              <a:buNone/>
            </a:pPr>
            <a:r>
              <a:rPr lang="en-US" sz="1200" b="0" i="0" u="none">
                <a:solidFill>
                  <a:srgbClr val="898989"/>
                </a:solidFill>
                <a:latin typeface="Times New Roman"/>
                <a:ea typeface="Times New Roman"/>
                <a:cs typeface="Times New Roman"/>
                <a:sym typeface="Times New Roman"/>
              </a:rPr>
              <a:t>*</a:t>
            </a:r>
            <a:endParaRPr/>
          </a:p>
        </p:txBody>
      </p:sp>
      <p:sp>
        <p:nvSpPr>
          <p:cNvPr id="1415" name="Google Shape;1415;p151"/>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Sigmar One"/>
              <a:buNone/>
            </a:pPr>
            <a:fld id="{00000000-1234-1234-1234-123412341234}" type="slidenum">
              <a:rPr lang="en-US" sz="1200" b="0" i="0" u="none">
                <a:solidFill>
                  <a:srgbClr val="898989"/>
                </a:solidFill>
                <a:latin typeface="Sigmar One"/>
                <a:ea typeface="Sigmar One"/>
                <a:cs typeface="Sigmar One"/>
                <a:sym typeface="Sigmar One"/>
              </a:rPr>
              <a:t>138</a:t>
            </a:fld>
            <a:endParaRPr/>
          </a:p>
        </p:txBody>
      </p:sp>
      <p:sp>
        <p:nvSpPr>
          <p:cNvPr id="1416" name="Google Shape;1416;p151"/>
          <p:cNvSpPr txBox="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898989"/>
              </a:buClr>
              <a:buSzPts val="1200"/>
              <a:buFont typeface="Kaushan Script"/>
              <a:buNone/>
            </a:pPr>
            <a:r>
              <a:rPr lang="en-US" sz="1200" b="0" i="0" u="none">
                <a:solidFill>
                  <a:srgbClr val="898989"/>
                </a:solidFill>
                <a:latin typeface="Kaushan Script"/>
                <a:ea typeface="Kaushan Script"/>
                <a:cs typeface="Kaushan Script"/>
                <a:sym typeface="Kaushan Script"/>
              </a:rPr>
              <a:t>21CSC202J Operating Systems UNIT 2</a:t>
            </a:r>
            <a:endParaRPr/>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Shape 1421"/>
        <p:cNvGrpSpPr/>
        <p:nvPr/>
      </p:nvGrpSpPr>
      <p:grpSpPr>
        <a:xfrm>
          <a:off x="0" y="0"/>
          <a:ext cx="0" cy="0"/>
          <a:chOff x="0" y="0"/>
          <a:chExt cx="0" cy="0"/>
        </a:xfrm>
      </p:grpSpPr>
      <p:sp>
        <p:nvSpPr>
          <p:cNvPr id="1422" name="Google Shape;1422;p152"/>
          <p:cNvSpPr txBox="1">
            <a:spLocks noGrp="1"/>
          </p:cNvSpPr>
          <p:nvPr>
            <p:ph type="title"/>
          </p:nvPr>
        </p:nvSpPr>
        <p:spPr>
          <a:xfrm>
            <a:off x="1279525" y="277812"/>
            <a:ext cx="7407275" cy="576262"/>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3600"/>
              <a:buFont typeface="Times New Roman"/>
              <a:buNone/>
            </a:pPr>
            <a:r>
              <a:rPr lang="en-US" sz="3600" b="0" i="0" u="none">
                <a:solidFill>
                  <a:schemeClr val="dk1"/>
                </a:solidFill>
                <a:latin typeface="Times New Roman"/>
                <a:ea typeface="Times New Roman"/>
                <a:cs typeface="Times New Roman"/>
                <a:sym typeface="Times New Roman"/>
              </a:rPr>
              <a:t>Bounded-Buffer Problem</a:t>
            </a:r>
            <a:endParaRPr/>
          </a:p>
        </p:txBody>
      </p:sp>
      <p:sp>
        <p:nvSpPr>
          <p:cNvPr id="1423" name="Google Shape;1423;p152"/>
          <p:cNvSpPr txBox="1">
            <a:spLocks noGrp="1"/>
          </p:cNvSpPr>
          <p:nvPr>
            <p:ph type="body" idx="1"/>
          </p:nvPr>
        </p:nvSpPr>
        <p:spPr>
          <a:xfrm>
            <a:off x="914400" y="1293812"/>
            <a:ext cx="7210425" cy="3725862"/>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2000"/>
              <a:buFont typeface="Arial"/>
              <a:buChar char="•"/>
            </a:pPr>
            <a:r>
              <a:rPr lang="en-US" sz="2000" b="1" i="1" u="none">
                <a:solidFill>
                  <a:schemeClr val="dk1"/>
                </a:solidFill>
                <a:latin typeface="Times New Roman"/>
                <a:ea typeface="Times New Roman"/>
                <a:cs typeface="Times New Roman"/>
                <a:sym typeface="Times New Roman"/>
              </a:rPr>
              <a:t>n</a:t>
            </a:r>
            <a:r>
              <a:rPr lang="en-US" sz="2400" b="0" i="0" u="none">
                <a:solidFill>
                  <a:schemeClr val="dk1"/>
                </a:solidFill>
                <a:latin typeface="Times New Roman"/>
                <a:ea typeface="Times New Roman"/>
                <a:cs typeface="Times New Roman"/>
                <a:sym typeface="Times New Roman"/>
              </a:rPr>
              <a:t> buffers, each can hold one item</a:t>
            </a:r>
            <a:endParaRPr/>
          </a:p>
          <a:p>
            <a:pPr marL="342900" marR="0" lvl="0" indent="-342900" algn="l" rtl="0">
              <a:lnSpc>
                <a:spcPct val="100000"/>
              </a:lnSpc>
              <a:spcBef>
                <a:spcPts val="480"/>
              </a:spcBef>
              <a:spcAft>
                <a:spcPts val="0"/>
              </a:spcAft>
              <a:buClr>
                <a:schemeClr val="dk1"/>
              </a:buClr>
              <a:buSzPts val="2400"/>
              <a:buFont typeface="Arial"/>
              <a:buChar char="•"/>
            </a:pPr>
            <a:r>
              <a:rPr lang="en-US" sz="2400" b="0" i="0" u="none">
                <a:solidFill>
                  <a:schemeClr val="dk1"/>
                </a:solidFill>
                <a:latin typeface="Times New Roman"/>
                <a:ea typeface="Times New Roman"/>
                <a:cs typeface="Times New Roman"/>
                <a:sym typeface="Times New Roman"/>
              </a:rPr>
              <a:t>Semaphore </a:t>
            </a:r>
            <a:r>
              <a:rPr lang="en-US" sz="2000" b="1" i="0" u="none">
                <a:solidFill>
                  <a:srgbClr val="000000"/>
                </a:solidFill>
                <a:latin typeface="Courier New"/>
                <a:ea typeface="Courier New"/>
                <a:cs typeface="Courier New"/>
                <a:sym typeface="Courier New"/>
              </a:rPr>
              <a:t>mutex</a:t>
            </a:r>
            <a:r>
              <a:rPr lang="en-US" sz="2400" b="0" i="0" u="none">
                <a:solidFill>
                  <a:srgbClr val="000000"/>
                </a:solidFill>
                <a:latin typeface="Times New Roman"/>
                <a:ea typeface="Times New Roman"/>
                <a:cs typeface="Times New Roman"/>
                <a:sym typeface="Times New Roman"/>
              </a:rPr>
              <a:t> i</a:t>
            </a:r>
            <a:r>
              <a:rPr lang="en-US" sz="2400" b="0" i="0" u="none">
                <a:solidFill>
                  <a:schemeClr val="dk1"/>
                </a:solidFill>
                <a:latin typeface="Times New Roman"/>
                <a:ea typeface="Times New Roman"/>
                <a:cs typeface="Times New Roman"/>
                <a:sym typeface="Times New Roman"/>
              </a:rPr>
              <a:t>nitialized to the value 1</a:t>
            </a:r>
            <a:endParaRPr/>
          </a:p>
          <a:p>
            <a:pPr marL="342900" marR="0" lvl="0" indent="-342900" algn="l" rtl="0">
              <a:lnSpc>
                <a:spcPct val="100000"/>
              </a:lnSpc>
              <a:spcBef>
                <a:spcPts val="480"/>
              </a:spcBef>
              <a:spcAft>
                <a:spcPts val="0"/>
              </a:spcAft>
              <a:buClr>
                <a:srgbClr val="000000"/>
              </a:buClr>
              <a:buSzPts val="2400"/>
              <a:buFont typeface="Arial"/>
              <a:buChar char="•"/>
            </a:pPr>
            <a:r>
              <a:rPr lang="en-US" sz="2400" b="0" i="0" u="none">
                <a:solidFill>
                  <a:srgbClr val="000000"/>
                </a:solidFill>
                <a:latin typeface="Times New Roman"/>
                <a:ea typeface="Times New Roman"/>
                <a:cs typeface="Times New Roman"/>
                <a:sym typeface="Times New Roman"/>
              </a:rPr>
              <a:t>Semaphore </a:t>
            </a:r>
            <a:r>
              <a:rPr lang="en-US" sz="2000" b="1" i="0" u="none">
                <a:solidFill>
                  <a:srgbClr val="000000"/>
                </a:solidFill>
                <a:latin typeface="Courier New"/>
                <a:ea typeface="Courier New"/>
                <a:cs typeface="Courier New"/>
                <a:sym typeface="Courier New"/>
              </a:rPr>
              <a:t>full</a:t>
            </a:r>
            <a:r>
              <a:rPr lang="en-US" sz="2400" b="0" i="0" u="none">
                <a:solidFill>
                  <a:srgbClr val="000000"/>
                </a:solidFill>
                <a:latin typeface="Times New Roman"/>
                <a:ea typeface="Times New Roman"/>
                <a:cs typeface="Times New Roman"/>
                <a:sym typeface="Times New Roman"/>
              </a:rPr>
              <a:t> initialized </a:t>
            </a:r>
            <a:r>
              <a:rPr lang="en-US" sz="2400" b="0" i="0" u="none">
                <a:solidFill>
                  <a:schemeClr val="dk1"/>
                </a:solidFill>
                <a:latin typeface="Times New Roman"/>
                <a:ea typeface="Times New Roman"/>
                <a:cs typeface="Times New Roman"/>
                <a:sym typeface="Times New Roman"/>
              </a:rPr>
              <a:t>to the value 0</a:t>
            </a:r>
            <a:endParaRPr/>
          </a:p>
          <a:p>
            <a:pPr marL="342900" marR="0" lvl="0" indent="-342900" algn="l" rtl="0">
              <a:lnSpc>
                <a:spcPct val="100000"/>
              </a:lnSpc>
              <a:spcBef>
                <a:spcPts val="480"/>
              </a:spcBef>
              <a:spcAft>
                <a:spcPts val="0"/>
              </a:spcAft>
              <a:buClr>
                <a:schemeClr val="dk1"/>
              </a:buClr>
              <a:buSzPts val="2400"/>
              <a:buFont typeface="Arial"/>
              <a:buChar char="•"/>
            </a:pPr>
            <a:r>
              <a:rPr lang="en-US" sz="2400" b="0" i="0" u="none">
                <a:solidFill>
                  <a:schemeClr val="dk1"/>
                </a:solidFill>
                <a:latin typeface="Times New Roman"/>
                <a:ea typeface="Times New Roman"/>
                <a:cs typeface="Times New Roman"/>
                <a:sym typeface="Times New Roman"/>
              </a:rPr>
              <a:t>Semaphore </a:t>
            </a:r>
            <a:r>
              <a:rPr lang="en-US" sz="2000" b="1" i="0" u="none">
                <a:solidFill>
                  <a:srgbClr val="000000"/>
                </a:solidFill>
                <a:latin typeface="Courier New"/>
                <a:ea typeface="Courier New"/>
                <a:cs typeface="Courier New"/>
                <a:sym typeface="Courier New"/>
              </a:rPr>
              <a:t>empty</a:t>
            </a:r>
            <a:r>
              <a:rPr lang="en-US" sz="2400" b="1" i="0" u="none">
                <a:solidFill>
                  <a:srgbClr val="000000"/>
                </a:solidFill>
                <a:latin typeface="Courier New"/>
                <a:ea typeface="Courier New"/>
                <a:cs typeface="Courier New"/>
                <a:sym typeface="Courier New"/>
              </a:rPr>
              <a:t> </a:t>
            </a:r>
            <a:r>
              <a:rPr lang="en-US" sz="2400" b="0" i="0" u="none">
                <a:solidFill>
                  <a:srgbClr val="000000"/>
                </a:solidFill>
                <a:latin typeface="Times New Roman"/>
                <a:ea typeface="Times New Roman"/>
                <a:cs typeface="Times New Roman"/>
                <a:sym typeface="Times New Roman"/>
              </a:rPr>
              <a:t>initialized </a:t>
            </a:r>
            <a:r>
              <a:rPr lang="en-US" sz="2400" b="0" i="0" u="none">
                <a:solidFill>
                  <a:schemeClr val="dk1"/>
                </a:solidFill>
                <a:latin typeface="Times New Roman"/>
                <a:ea typeface="Times New Roman"/>
                <a:cs typeface="Times New Roman"/>
                <a:sym typeface="Times New Roman"/>
              </a:rPr>
              <a:t>to the value n</a:t>
            </a:r>
            <a:endParaRPr/>
          </a:p>
          <a:p>
            <a:pPr marL="342900" marR="0" lvl="0" indent="-190500" algn="l" rtl="0">
              <a:spcBef>
                <a:spcPts val="480"/>
              </a:spcBef>
              <a:spcAft>
                <a:spcPts val="0"/>
              </a:spcAft>
              <a:buClr>
                <a:schemeClr val="dk1"/>
              </a:buClr>
              <a:buSzPts val="2400"/>
              <a:buFont typeface="Arial"/>
              <a:buNone/>
            </a:pPr>
            <a:endParaRPr sz="2400" b="0" i="0" u="none">
              <a:solidFill>
                <a:schemeClr val="dk1"/>
              </a:solidFill>
              <a:latin typeface="Times New Roman"/>
              <a:ea typeface="Times New Roman"/>
              <a:cs typeface="Times New Roman"/>
              <a:sym typeface="Times New Roman"/>
            </a:endParaRPr>
          </a:p>
        </p:txBody>
      </p:sp>
      <p:sp>
        <p:nvSpPr>
          <p:cNvPr id="1424" name="Google Shape;1424;p152"/>
          <p:cNvSpPr txBox="1"/>
          <p:nvPr/>
        </p:nvSpPr>
        <p:spPr>
          <a:xfrm>
            <a:off x="2492375" y="3246437"/>
            <a:ext cx="184150" cy="36988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800" b="0" i="0" u="none">
              <a:solidFill>
                <a:schemeClr val="dk1"/>
              </a:solidFill>
              <a:latin typeface="Verdana"/>
              <a:ea typeface="Verdana"/>
              <a:cs typeface="Verdana"/>
              <a:sym typeface="Verdana"/>
            </a:endParaRPr>
          </a:p>
        </p:txBody>
      </p:sp>
      <p:sp>
        <p:nvSpPr>
          <p:cNvPr id="1425" name="Google Shape;1425;p152"/>
          <p:cNvSpPr txBox="1"/>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898989"/>
              </a:buClr>
              <a:buSzPts val="1200"/>
              <a:buFont typeface="Times New Roman"/>
              <a:buNone/>
            </a:pPr>
            <a:r>
              <a:rPr lang="en-US" sz="1200" b="0" i="0" u="none">
                <a:solidFill>
                  <a:srgbClr val="898989"/>
                </a:solidFill>
                <a:latin typeface="Times New Roman"/>
                <a:ea typeface="Times New Roman"/>
                <a:cs typeface="Times New Roman"/>
                <a:sym typeface="Times New Roman"/>
              </a:rPr>
              <a:t>*</a:t>
            </a:r>
            <a:endParaRPr/>
          </a:p>
        </p:txBody>
      </p:sp>
      <p:sp>
        <p:nvSpPr>
          <p:cNvPr id="1426" name="Google Shape;1426;p152"/>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Sigmar One"/>
              <a:buNone/>
            </a:pPr>
            <a:fld id="{00000000-1234-1234-1234-123412341234}" type="slidenum">
              <a:rPr lang="en-US" sz="1200" b="0" i="0" u="none">
                <a:solidFill>
                  <a:srgbClr val="898989"/>
                </a:solidFill>
                <a:latin typeface="Sigmar One"/>
                <a:ea typeface="Sigmar One"/>
                <a:cs typeface="Sigmar One"/>
                <a:sym typeface="Sigmar One"/>
              </a:rPr>
              <a:t>139</a:t>
            </a:fld>
            <a:endParaRPr/>
          </a:p>
        </p:txBody>
      </p:sp>
      <p:sp>
        <p:nvSpPr>
          <p:cNvPr id="1427" name="Google Shape;1427;p152"/>
          <p:cNvSpPr txBox="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898989"/>
              </a:buClr>
              <a:buSzPts val="1200"/>
              <a:buFont typeface="Kaushan Script"/>
              <a:buNone/>
            </a:pPr>
            <a:r>
              <a:rPr lang="en-US" sz="1200" b="0" i="0" u="none">
                <a:solidFill>
                  <a:srgbClr val="898989"/>
                </a:solidFill>
                <a:latin typeface="Kaushan Script"/>
                <a:ea typeface="Kaushan Script"/>
                <a:cs typeface="Kaushan Script"/>
                <a:sym typeface="Kaushan Script"/>
              </a:rPr>
              <a:t>21CSC202J Operating Systems UNIT 2</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27"/>
          <p:cNvSpPr txBox="1">
            <a:spLocks noGrp="1"/>
          </p:cNvSpPr>
          <p:nvPr>
            <p:ph type="title"/>
          </p:nvPr>
        </p:nvSpPr>
        <p:spPr>
          <a:xfrm>
            <a:off x="974725" y="236537"/>
            <a:ext cx="7983537" cy="4572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2400"/>
              <a:buFont typeface="Times New Roman"/>
              <a:buNone/>
            </a:pPr>
            <a:r>
              <a:rPr lang="en-US" sz="2400" b="0" i="0" u="none">
                <a:solidFill>
                  <a:schemeClr val="dk1"/>
                </a:solidFill>
                <a:latin typeface="Times New Roman"/>
                <a:ea typeface="Times New Roman"/>
                <a:cs typeface="Times New Roman"/>
                <a:sym typeface="Times New Roman"/>
              </a:rPr>
              <a:t>Ready Queue And Various I/O Device Queues</a:t>
            </a:r>
            <a:endParaRPr/>
          </a:p>
        </p:txBody>
      </p:sp>
      <p:pic>
        <p:nvPicPr>
          <p:cNvPr id="217" name="Google Shape;217;p27"/>
          <p:cNvPicPr preferRelativeResize="0"/>
          <p:nvPr/>
        </p:nvPicPr>
        <p:blipFill rotWithShape="1">
          <a:blip r:embed="rId3">
            <a:alphaModFix/>
          </a:blip>
          <a:srcRect/>
          <a:stretch/>
        </p:blipFill>
        <p:spPr>
          <a:xfrm>
            <a:off x="1768475" y="1214437"/>
            <a:ext cx="5822950" cy="5021262"/>
          </a:xfrm>
          <a:prstGeom prst="rect">
            <a:avLst/>
          </a:prstGeom>
          <a:noFill/>
          <a:ln>
            <a:noFill/>
          </a:ln>
        </p:spPr>
      </p:pic>
      <p:sp>
        <p:nvSpPr>
          <p:cNvPr id="218" name="Google Shape;218;p27"/>
          <p:cNvSpPr txBox="1"/>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898989"/>
              </a:buClr>
              <a:buSzPts val="1200"/>
              <a:buFont typeface="Times New Roman"/>
              <a:buNone/>
            </a:pPr>
            <a:r>
              <a:rPr lang="en-US" sz="1200" b="0" i="0" u="none" strike="noStrike" cap="none">
                <a:solidFill>
                  <a:srgbClr val="898989"/>
                </a:solidFill>
                <a:latin typeface="Times New Roman"/>
                <a:ea typeface="Times New Roman"/>
                <a:cs typeface="Times New Roman"/>
                <a:sym typeface="Times New Roman"/>
              </a:rPr>
              <a:t>*</a:t>
            </a:r>
            <a:endParaRPr/>
          </a:p>
        </p:txBody>
      </p:sp>
      <p:sp>
        <p:nvSpPr>
          <p:cNvPr id="219" name="Google Shape;219;p27"/>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Sigmar One"/>
              <a:buNone/>
            </a:pPr>
            <a:fld id="{00000000-1234-1234-1234-123412341234}" type="slidenum">
              <a:rPr lang="en-US" sz="1200" b="0" i="0" u="none" strike="noStrike" cap="none">
                <a:solidFill>
                  <a:srgbClr val="898989"/>
                </a:solidFill>
                <a:latin typeface="Sigmar One"/>
                <a:ea typeface="Sigmar One"/>
                <a:cs typeface="Sigmar One"/>
                <a:sym typeface="Sigmar One"/>
              </a:rPr>
              <a:t>14</a:t>
            </a:fld>
            <a:endParaRPr/>
          </a:p>
        </p:txBody>
      </p:sp>
      <p:sp>
        <p:nvSpPr>
          <p:cNvPr id="220" name="Google Shape;220;p27"/>
          <p:cNvSpPr txBox="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898989"/>
              </a:buClr>
              <a:buSzPts val="1200"/>
              <a:buFont typeface="Kaushan Script"/>
              <a:buNone/>
            </a:pPr>
            <a:r>
              <a:rPr lang="en-US" sz="1200" b="0" i="0" u="none" strike="noStrike" cap="none">
                <a:solidFill>
                  <a:srgbClr val="898989"/>
                </a:solidFill>
                <a:latin typeface="Kaushan Script"/>
                <a:ea typeface="Kaushan Script"/>
                <a:cs typeface="Kaushan Script"/>
                <a:sym typeface="Kaushan Script"/>
              </a:rPr>
              <a:t>21CSC202J Operating Systems UNIT 2</a:t>
            </a:r>
            <a:endParaRPr/>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Shape 1432"/>
        <p:cNvGrpSpPr/>
        <p:nvPr/>
      </p:nvGrpSpPr>
      <p:grpSpPr>
        <a:xfrm>
          <a:off x="0" y="0"/>
          <a:ext cx="0" cy="0"/>
          <a:chOff x="0" y="0"/>
          <a:chExt cx="0" cy="0"/>
        </a:xfrm>
      </p:grpSpPr>
      <p:sp>
        <p:nvSpPr>
          <p:cNvPr id="1433" name="Google Shape;1433;p153"/>
          <p:cNvSpPr txBox="1">
            <a:spLocks noGrp="1"/>
          </p:cNvSpPr>
          <p:nvPr>
            <p:ph type="title"/>
          </p:nvPr>
        </p:nvSpPr>
        <p:spPr>
          <a:xfrm>
            <a:off x="1111250" y="176212"/>
            <a:ext cx="7575550" cy="576262"/>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3600"/>
              <a:buFont typeface="Times New Roman"/>
              <a:buNone/>
            </a:pPr>
            <a:r>
              <a:rPr lang="en-US" sz="3600" b="0" i="0" u="none">
                <a:solidFill>
                  <a:schemeClr val="dk1"/>
                </a:solidFill>
                <a:latin typeface="Times New Roman"/>
                <a:ea typeface="Times New Roman"/>
                <a:cs typeface="Times New Roman"/>
                <a:sym typeface="Times New Roman"/>
              </a:rPr>
              <a:t>Bounded Buffer Problem (Cont.)</a:t>
            </a:r>
            <a:endParaRPr/>
          </a:p>
        </p:txBody>
      </p:sp>
      <p:sp>
        <p:nvSpPr>
          <p:cNvPr id="1434" name="Google Shape;1434;p153"/>
          <p:cNvSpPr txBox="1">
            <a:spLocks noGrp="1"/>
          </p:cNvSpPr>
          <p:nvPr>
            <p:ph type="body" idx="1"/>
          </p:nvPr>
        </p:nvSpPr>
        <p:spPr>
          <a:xfrm>
            <a:off x="914400" y="1279525"/>
            <a:ext cx="7848600" cy="4876800"/>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1600"/>
              <a:buFont typeface="Arial"/>
              <a:buChar char="•"/>
            </a:pPr>
            <a:r>
              <a:rPr lang="en-US" sz="1600" b="0" i="0" u="none">
                <a:solidFill>
                  <a:schemeClr val="dk1"/>
                </a:solidFill>
                <a:latin typeface="Times New Roman"/>
                <a:ea typeface="Times New Roman"/>
                <a:cs typeface="Times New Roman"/>
                <a:sym typeface="Times New Roman"/>
              </a:rPr>
              <a:t>The structure of the producer process</a:t>
            </a:r>
            <a:endParaRPr/>
          </a:p>
          <a:p>
            <a:pPr marL="342900" marR="0" lvl="0" indent="-342900" algn="l" rtl="0">
              <a:lnSpc>
                <a:spcPct val="100000"/>
              </a:lnSpc>
              <a:spcBef>
                <a:spcPts val="280"/>
              </a:spcBef>
              <a:spcAft>
                <a:spcPts val="0"/>
              </a:spcAft>
              <a:buClr>
                <a:schemeClr val="dk1"/>
              </a:buClr>
              <a:buSzPts val="1400"/>
              <a:buFont typeface="Arial"/>
              <a:buNone/>
            </a:pPr>
            <a:endParaRPr sz="1400" b="1" i="0" u="none">
              <a:solidFill>
                <a:schemeClr val="dk1"/>
              </a:solidFill>
              <a:latin typeface="Courier New"/>
              <a:ea typeface="Courier New"/>
              <a:cs typeface="Courier New"/>
              <a:sym typeface="Courier New"/>
            </a:endParaRPr>
          </a:p>
          <a:p>
            <a:pPr marL="342900" marR="0" lvl="0" indent="-342900" algn="l" rtl="0">
              <a:lnSpc>
                <a:spcPct val="100000"/>
              </a:lnSpc>
              <a:spcBef>
                <a:spcPts val="320"/>
              </a:spcBef>
              <a:spcAft>
                <a:spcPts val="0"/>
              </a:spcAft>
              <a:buClr>
                <a:schemeClr val="dk1"/>
              </a:buClr>
              <a:buSzPts val="1400"/>
              <a:buFont typeface="Arial"/>
              <a:buNone/>
            </a:pPr>
            <a:r>
              <a:rPr lang="en-US" sz="1400" b="1" i="0" u="none">
                <a:solidFill>
                  <a:schemeClr val="dk1"/>
                </a:solidFill>
                <a:latin typeface="Courier New"/>
                <a:ea typeface="Courier New"/>
                <a:cs typeface="Courier New"/>
                <a:sym typeface="Courier New"/>
              </a:rPr>
              <a:t>     </a:t>
            </a:r>
            <a:r>
              <a:rPr lang="en-US" sz="1600" b="1" i="0" u="none">
                <a:solidFill>
                  <a:schemeClr val="dk1"/>
                </a:solidFill>
                <a:latin typeface="Courier New"/>
                <a:ea typeface="Courier New"/>
                <a:cs typeface="Courier New"/>
                <a:sym typeface="Courier New"/>
              </a:rPr>
              <a:t>do { </a:t>
            </a:r>
            <a:endParaRPr/>
          </a:p>
          <a:p>
            <a:pPr marL="342900" marR="0" lvl="0" indent="-342900" algn="l" rtl="0">
              <a:lnSpc>
                <a:spcPct val="100000"/>
              </a:lnSpc>
              <a:spcBef>
                <a:spcPts val="320"/>
              </a:spcBef>
              <a:spcAft>
                <a:spcPts val="0"/>
              </a:spcAft>
              <a:buClr>
                <a:schemeClr val="dk1"/>
              </a:buClr>
              <a:buSzPts val="1600"/>
              <a:buFont typeface="Arial"/>
              <a:buNone/>
            </a:pPr>
            <a:r>
              <a:rPr lang="en-US" sz="1600" b="1" i="0" u="none">
                <a:solidFill>
                  <a:schemeClr val="dk1"/>
                </a:solidFill>
                <a:latin typeface="Courier New"/>
                <a:ea typeface="Courier New"/>
                <a:cs typeface="Courier New"/>
                <a:sym typeface="Courier New"/>
              </a:rPr>
              <a:t>          ...</a:t>
            </a:r>
            <a:br>
              <a:rPr lang="en-US" sz="1600" b="1" i="0" u="none">
                <a:solidFill>
                  <a:schemeClr val="dk1"/>
                </a:solidFill>
                <a:latin typeface="Courier New"/>
                <a:ea typeface="Courier New"/>
                <a:cs typeface="Courier New"/>
                <a:sym typeface="Courier New"/>
              </a:rPr>
            </a:br>
            <a:r>
              <a:rPr lang="en-US" sz="1600" b="1" i="0" u="none">
                <a:solidFill>
                  <a:schemeClr val="dk1"/>
                </a:solidFill>
                <a:latin typeface="Courier New"/>
                <a:ea typeface="Courier New"/>
                <a:cs typeface="Courier New"/>
                <a:sym typeface="Courier New"/>
              </a:rPr>
              <a:t>        /* produce an item in next_produced */ </a:t>
            </a:r>
            <a:endParaRPr/>
          </a:p>
          <a:p>
            <a:pPr marL="342900" marR="0" lvl="0" indent="-342900" algn="l" rtl="0">
              <a:lnSpc>
                <a:spcPct val="100000"/>
              </a:lnSpc>
              <a:spcBef>
                <a:spcPts val="320"/>
              </a:spcBef>
              <a:spcAft>
                <a:spcPts val="0"/>
              </a:spcAft>
              <a:buClr>
                <a:schemeClr val="dk1"/>
              </a:buClr>
              <a:buSzPts val="1600"/>
              <a:buFont typeface="Arial"/>
              <a:buNone/>
            </a:pPr>
            <a:r>
              <a:rPr lang="en-US" sz="1600" b="1" i="0" u="none">
                <a:solidFill>
                  <a:schemeClr val="dk1"/>
                </a:solidFill>
                <a:latin typeface="Courier New"/>
                <a:ea typeface="Courier New"/>
                <a:cs typeface="Courier New"/>
                <a:sym typeface="Courier New"/>
              </a:rPr>
              <a:t>          ... </a:t>
            </a:r>
            <a:endParaRPr/>
          </a:p>
          <a:p>
            <a:pPr marL="342900" marR="0" lvl="0" indent="-342900" algn="l" rtl="0">
              <a:lnSpc>
                <a:spcPct val="100000"/>
              </a:lnSpc>
              <a:spcBef>
                <a:spcPts val="320"/>
              </a:spcBef>
              <a:spcAft>
                <a:spcPts val="0"/>
              </a:spcAft>
              <a:buClr>
                <a:schemeClr val="dk1"/>
              </a:buClr>
              <a:buSzPts val="1600"/>
              <a:buFont typeface="Arial"/>
              <a:buNone/>
            </a:pPr>
            <a:r>
              <a:rPr lang="en-US" sz="1600" b="1" i="0" u="none">
                <a:solidFill>
                  <a:schemeClr val="dk1"/>
                </a:solidFill>
                <a:latin typeface="Courier New"/>
                <a:ea typeface="Courier New"/>
                <a:cs typeface="Courier New"/>
                <a:sym typeface="Courier New"/>
              </a:rPr>
              <a:t>        wait(empty); </a:t>
            </a:r>
            <a:endParaRPr/>
          </a:p>
          <a:p>
            <a:pPr marL="342900" marR="0" lvl="0" indent="-342900" algn="l" rtl="0">
              <a:lnSpc>
                <a:spcPct val="100000"/>
              </a:lnSpc>
              <a:spcBef>
                <a:spcPts val="320"/>
              </a:spcBef>
              <a:spcAft>
                <a:spcPts val="0"/>
              </a:spcAft>
              <a:buClr>
                <a:schemeClr val="dk1"/>
              </a:buClr>
              <a:buSzPts val="1600"/>
              <a:buFont typeface="Arial"/>
              <a:buNone/>
            </a:pPr>
            <a:r>
              <a:rPr lang="en-US" sz="1600" b="1" i="0" u="none">
                <a:solidFill>
                  <a:schemeClr val="dk1"/>
                </a:solidFill>
                <a:latin typeface="Courier New"/>
                <a:ea typeface="Courier New"/>
                <a:cs typeface="Courier New"/>
                <a:sym typeface="Courier New"/>
              </a:rPr>
              <a:t>        wait(mutex); </a:t>
            </a:r>
            <a:endParaRPr/>
          </a:p>
          <a:p>
            <a:pPr marL="342900" marR="0" lvl="0" indent="-342900" algn="l" rtl="0">
              <a:lnSpc>
                <a:spcPct val="100000"/>
              </a:lnSpc>
              <a:spcBef>
                <a:spcPts val="320"/>
              </a:spcBef>
              <a:spcAft>
                <a:spcPts val="0"/>
              </a:spcAft>
              <a:buClr>
                <a:schemeClr val="dk1"/>
              </a:buClr>
              <a:buSzPts val="1600"/>
              <a:buFont typeface="Arial"/>
              <a:buNone/>
            </a:pPr>
            <a:r>
              <a:rPr lang="en-US" sz="1600" b="1" i="0" u="none">
                <a:solidFill>
                  <a:schemeClr val="dk1"/>
                </a:solidFill>
                <a:latin typeface="Courier New"/>
                <a:ea typeface="Courier New"/>
                <a:cs typeface="Courier New"/>
                <a:sym typeface="Courier New"/>
              </a:rPr>
              <a:t>           ...</a:t>
            </a:r>
            <a:br>
              <a:rPr lang="en-US" sz="1600" b="1" i="0" u="none">
                <a:solidFill>
                  <a:schemeClr val="dk1"/>
                </a:solidFill>
                <a:latin typeface="Courier New"/>
                <a:ea typeface="Courier New"/>
                <a:cs typeface="Courier New"/>
                <a:sym typeface="Courier New"/>
              </a:rPr>
            </a:br>
            <a:r>
              <a:rPr lang="en-US" sz="1600" b="1" i="0" u="none">
                <a:solidFill>
                  <a:schemeClr val="dk1"/>
                </a:solidFill>
                <a:latin typeface="Courier New"/>
                <a:ea typeface="Courier New"/>
                <a:cs typeface="Courier New"/>
                <a:sym typeface="Courier New"/>
              </a:rPr>
              <a:t>        /* add next produced to the buffer */ </a:t>
            </a:r>
            <a:endParaRPr/>
          </a:p>
          <a:p>
            <a:pPr marL="342900" marR="0" lvl="0" indent="-342900" algn="l" rtl="0">
              <a:lnSpc>
                <a:spcPct val="100000"/>
              </a:lnSpc>
              <a:spcBef>
                <a:spcPts val="320"/>
              </a:spcBef>
              <a:spcAft>
                <a:spcPts val="0"/>
              </a:spcAft>
              <a:buClr>
                <a:schemeClr val="dk1"/>
              </a:buClr>
              <a:buSzPts val="1600"/>
              <a:buFont typeface="Arial"/>
              <a:buNone/>
            </a:pPr>
            <a:r>
              <a:rPr lang="en-US" sz="1600" b="1" i="0" u="none">
                <a:solidFill>
                  <a:schemeClr val="dk1"/>
                </a:solidFill>
                <a:latin typeface="Courier New"/>
                <a:ea typeface="Courier New"/>
                <a:cs typeface="Courier New"/>
                <a:sym typeface="Courier New"/>
              </a:rPr>
              <a:t>           ... </a:t>
            </a:r>
            <a:endParaRPr/>
          </a:p>
          <a:p>
            <a:pPr marL="342900" marR="0" lvl="0" indent="-342900" algn="l" rtl="0">
              <a:lnSpc>
                <a:spcPct val="100000"/>
              </a:lnSpc>
              <a:spcBef>
                <a:spcPts val="320"/>
              </a:spcBef>
              <a:spcAft>
                <a:spcPts val="0"/>
              </a:spcAft>
              <a:buClr>
                <a:schemeClr val="dk1"/>
              </a:buClr>
              <a:buSzPts val="1600"/>
              <a:buFont typeface="Arial"/>
              <a:buNone/>
            </a:pPr>
            <a:r>
              <a:rPr lang="en-US" sz="1600" b="1" i="0" u="none">
                <a:solidFill>
                  <a:schemeClr val="dk1"/>
                </a:solidFill>
                <a:latin typeface="Courier New"/>
                <a:ea typeface="Courier New"/>
                <a:cs typeface="Courier New"/>
                <a:sym typeface="Courier New"/>
              </a:rPr>
              <a:t>        signal(mutex); </a:t>
            </a:r>
            <a:endParaRPr/>
          </a:p>
          <a:p>
            <a:pPr marL="342900" marR="0" lvl="0" indent="-342900" algn="l" rtl="0">
              <a:lnSpc>
                <a:spcPct val="100000"/>
              </a:lnSpc>
              <a:spcBef>
                <a:spcPts val="320"/>
              </a:spcBef>
              <a:spcAft>
                <a:spcPts val="0"/>
              </a:spcAft>
              <a:buClr>
                <a:schemeClr val="dk1"/>
              </a:buClr>
              <a:buSzPts val="1600"/>
              <a:buFont typeface="Arial"/>
              <a:buNone/>
            </a:pPr>
            <a:r>
              <a:rPr lang="en-US" sz="1600" b="1" i="0" u="none">
                <a:solidFill>
                  <a:schemeClr val="dk1"/>
                </a:solidFill>
                <a:latin typeface="Courier New"/>
                <a:ea typeface="Courier New"/>
                <a:cs typeface="Courier New"/>
                <a:sym typeface="Courier New"/>
              </a:rPr>
              <a:t>        signal(full); </a:t>
            </a:r>
            <a:endParaRPr/>
          </a:p>
          <a:p>
            <a:pPr marL="342900" marR="0" lvl="0" indent="-342900" algn="l" rtl="0">
              <a:lnSpc>
                <a:spcPct val="100000"/>
              </a:lnSpc>
              <a:spcBef>
                <a:spcPts val="320"/>
              </a:spcBef>
              <a:spcAft>
                <a:spcPts val="0"/>
              </a:spcAft>
              <a:buClr>
                <a:schemeClr val="dk1"/>
              </a:buClr>
              <a:buSzPts val="1600"/>
              <a:buFont typeface="Arial"/>
              <a:buNone/>
            </a:pPr>
            <a:r>
              <a:rPr lang="en-US" sz="1600" b="1" i="0" u="none">
                <a:solidFill>
                  <a:schemeClr val="dk1"/>
                </a:solidFill>
                <a:latin typeface="Courier New"/>
                <a:ea typeface="Courier New"/>
                <a:cs typeface="Courier New"/>
                <a:sym typeface="Courier New"/>
              </a:rPr>
              <a:t>     } while (true);</a:t>
            </a:r>
            <a:br>
              <a:rPr lang="en-US" sz="1400" b="1" i="0" u="none">
                <a:solidFill>
                  <a:schemeClr val="dk1"/>
                </a:solidFill>
                <a:latin typeface="Courier New"/>
                <a:ea typeface="Courier New"/>
                <a:cs typeface="Courier New"/>
                <a:sym typeface="Courier New"/>
              </a:rPr>
            </a:br>
            <a:endParaRPr/>
          </a:p>
        </p:txBody>
      </p:sp>
      <p:sp>
        <p:nvSpPr>
          <p:cNvPr id="1435" name="Google Shape;1435;p153"/>
          <p:cNvSpPr txBox="1"/>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898989"/>
              </a:buClr>
              <a:buSzPts val="1200"/>
              <a:buFont typeface="Times New Roman"/>
              <a:buNone/>
            </a:pPr>
            <a:r>
              <a:rPr lang="en-US" sz="1200" b="0" i="0" u="none">
                <a:solidFill>
                  <a:srgbClr val="898989"/>
                </a:solidFill>
                <a:latin typeface="Times New Roman"/>
                <a:ea typeface="Times New Roman"/>
                <a:cs typeface="Times New Roman"/>
                <a:sym typeface="Times New Roman"/>
              </a:rPr>
              <a:t>*</a:t>
            </a:r>
            <a:endParaRPr/>
          </a:p>
        </p:txBody>
      </p:sp>
      <p:sp>
        <p:nvSpPr>
          <p:cNvPr id="1436" name="Google Shape;1436;p153"/>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Sigmar One"/>
              <a:buNone/>
            </a:pPr>
            <a:fld id="{00000000-1234-1234-1234-123412341234}" type="slidenum">
              <a:rPr lang="en-US" sz="1200" b="0" i="0" u="none">
                <a:solidFill>
                  <a:srgbClr val="898989"/>
                </a:solidFill>
                <a:latin typeface="Sigmar One"/>
                <a:ea typeface="Sigmar One"/>
                <a:cs typeface="Sigmar One"/>
                <a:sym typeface="Sigmar One"/>
              </a:rPr>
              <a:t>140</a:t>
            </a:fld>
            <a:endParaRPr/>
          </a:p>
        </p:txBody>
      </p:sp>
      <p:sp>
        <p:nvSpPr>
          <p:cNvPr id="1437" name="Google Shape;1437;p153"/>
          <p:cNvSpPr txBox="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898989"/>
              </a:buClr>
              <a:buSzPts val="1200"/>
              <a:buFont typeface="Kaushan Script"/>
              <a:buNone/>
            </a:pPr>
            <a:r>
              <a:rPr lang="en-US" sz="1200" b="0" i="0" u="none">
                <a:solidFill>
                  <a:srgbClr val="898989"/>
                </a:solidFill>
                <a:latin typeface="Kaushan Script"/>
                <a:ea typeface="Kaushan Script"/>
                <a:cs typeface="Kaushan Script"/>
                <a:sym typeface="Kaushan Script"/>
              </a:rPr>
              <a:t>21CSC202J Operating Systems UNIT 2</a:t>
            </a:r>
            <a:endParaRPr/>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Shape 1442"/>
        <p:cNvGrpSpPr/>
        <p:nvPr/>
      </p:nvGrpSpPr>
      <p:grpSpPr>
        <a:xfrm>
          <a:off x="0" y="0"/>
          <a:ext cx="0" cy="0"/>
          <a:chOff x="0" y="0"/>
          <a:chExt cx="0" cy="0"/>
        </a:xfrm>
      </p:grpSpPr>
      <p:sp>
        <p:nvSpPr>
          <p:cNvPr id="1443" name="Google Shape;1443;p154"/>
          <p:cNvSpPr txBox="1">
            <a:spLocks noGrp="1"/>
          </p:cNvSpPr>
          <p:nvPr>
            <p:ph type="title"/>
          </p:nvPr>
        </p:nvSpPr>
        <p:spPr>
          <a:xfrm>
            <a:off x="1306512" y="176212"/>
            <a:ext cx="7156450" cy="576262"/>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3600"/>
              <a:buFont typeface="Times New Roman"/>
              <a:buNone/>
            </a:pPr>
            <a:r>
              <a:rPr lang="en-US" sz="3600" b="0" i="0" u="none">
                <a:solidFill>
                  <a:schemeClr val="dk1"/>
                </a:solidFill>
                <a:latin typeface="Times New Roman"/>
                <a:ea typeface="Times New Roman"/>
                <a:cs typeface="Times New Roman"/>
                <a:sym typeface="Times New Roman"/>
              </a:rPr>
              <a:t>Bounded Buffer Problem (Cont.)</a:t>
            </a:r>
            <a:endParaRPr/>
          </a:p>
        </p:txBody>
      </p:sp>
      <p:sp>
        <p:nvSpPr>
          <p:cNvPr id="1444" name="Google Shape;1444;p154"/>
          <p:cNvSpPr txBox="1">
            <a:spLocks noGrp="1"/>
          </p:cNvSpPr>
          <p:nvPr>
            <p:ph type="body" idx="1"/>
          </p:nvPr>
        </p:nvSpPr>
        <p:spPr>
          <a:xfrm>
            <a:off x="839787" y="1152525"/>
            <a:ext cx="7848600" cy="4876800"/>
          </a:xfrm>
          <a:prstGeom prst="rect">
            <a:avLst/>
          </a:prstGeom>
          <a:noFill/>
          <a:ln>
            <a:noFill/>
          </a:ln>
        </p:spPr>
        <p:txBody>
          <a:bodyPr spcFirstLastPara="1" wrap="square" lIns="91425" tIns="45700" rIns="91425" bIns="45700" anchor="t" anchorCtr="0">
            <a:noAutofit/>
          </a:bodyPr>
          <a:lstStyle/>
          <a:p>
            <a:pPr marL="341312" marR="0" lvl="0" indent="-341312" algn="l" rtl="0">
              <a:lnSpc>
                <a:spcPct val="100000"/>
              </a:lnSpc>
              <a:spcBef>
                <a:spcPts val="0"/>
              </a:spcBef>
              <a:spcAft>
                <a:spcPts val="0"/>
              </a:spcAft>
              <a:buClr>
                <a:schemeClr val="dk1"/>
              </a:buClr>
              <a:buSzPts val="1600"/>
              <a:buFont typeface="Arial"/>
              <a:buChar char="●"/>
            </a:pPr>
            <a:r>
              <a:rPr lang="en-US" sz="1600" b="0" i="0" u="none">
                <a:solidFill>
                  <a:schemeClr val="dk1"/>
                </a:solidFill>
                <a:latin typeface="Times New Roman"/>
                <a:ea typeface="Times New Roman"/>
                <a:cs typeface="Times New Roman"/>
                <a:sym typeface="Times New Roman"/>
              </a:rPr>
              <a:t>The structure of the consumer process</a:t>
            </a:r>
            <a:endParaRPr/>
          </a:p>
          <a:p>
            <a:pPr marL="341312" marR="0" lvl="0" indent="-239711" algn="l" rtl="0">
              <a:lnSpc>
                <a:spcPct val="100000"/>
              </a:lnSpc>
              <a:spcBef>
                <a:spcPts val="320"/>
              </a:spcBef>
              <a:spcAft>
                <a:spcPts val="0"/>
              </a:spcAft>
              <a:buClr>
                <a:schemeClr val="dk1"/>
              </a:buClr>
              <a:buSzPts val="1600"/>
              <a:buFont typeface="Arial"/>
              <a:buNone/>
            </a:pPr>
            <a:endParaRPr sz="1600" b="0" i="0" u="none">
              <a:solidFill>
                <a:schemeClr val="dk1"/>
              </a:solidFill>
              <a:latin typeface="Times New Roman"/>
              <a:ea typeface="Times New Roman"/>
              <a:cs typeface="Times New Roman"/>
              <a:sym typeface="Times New Roman"/>
            </a:endParaRPr>
          </a:p>
          <a:p>
            <a:pPr marL="341312" marR="0" lvl="0" indent="-341312" algn="l" rtl="0">
              <a:lnSpc>
                <a:spcPct val="100000"/>
              </a:lnSpc>
              <a:spcBef>
                <a:spcPts val="320"/>
              </a:spcBef>
              <a:spcAft>
                <a:spcPts val="0"/>
              </a:spcAft>
              <a:buClr>
                <a:schemeClr val="dk1"/>
              </a:buClr>
              <a:buSzPts val="1400"/>
              <a:buFont typeface="Arial"/>
              <a:buNone/>
            </a:pPr>
            <a:r>
              <a:rPr lang="en-US" sz="1400" b="1" i="0" u="none">
                <a:solidFill>
                  <a:schemeClr val="dk1"/>
                </a:solidFill>
                <a:latin typeface="Courier New"/>
                <a:ea typeface="Courier New"/>
                <a:cs typeface="Courier New"/>
                <a:sym typeface="Courier New"/>
              </a:rPr>
              <a:t>     </a:t>
            </a:r>
            <a:r>
              <a:rPr lang="en-US" sz="1600" b="1" i="0" u="none">
                <a:solidFill>
                  <a:schemeClr val="dk1"/>
                </a:solidFill>
                <a:latin typeface="Courier New"/>
                <a:ea typeface="Courier New"/>
                <a:cs typeface="Courier New"/>
                <a:sym typeface="Courier New"/>
              </a:rPr>
              <a:t>Do { </a:t>
            </a:r>
            <a:endParaRPr/>
          </a:p>
          <a:p>
            <a:pPr marL="341312" marR="0" lvl="0" indent="-341312" algn="l" rtl="0">
              <a:lnSpc>
                <a:spcPct val="100000"/>
              </a:lnSpc>
              <a:spcBef>
                <a:spcPts val="320"/>
              </a:spcBef>
              <a:spcAft>
                <a:spcPts val="0"/>
              </a:spcAft>
              <a:buClr>
                <a:schemeClr val="dk1"/>
              </a:buClr>
              <a:buSzPts val="1600"/>
              <a:buFont typeface="Arial"/>
              <a:buNone/>
            </a:pPr>
            <a:r>
              <a:rPr lang="en-US" sz="1600" b="1" i="0" u="none">
                <a:solidFill>
                  <a:schemeClr val="dk1"/>
                </a:solidFill>
                <a:latin typeface="Courier New"/>
                <a:ea typeface="Courier New"/>
                <a:cs typeface="Courier New"/>
                <a:sym typeface="Courier New"/>
              </a:rPr>
              <a:t>        wait(full); </a:t>
            </a:r>
            <a:endParaRPr/>
          </a:p>
          <a:p>
            <a:pPr marL="341312" marR="0" lvl="0" indent="-341312" algn="l" rtl="0">
              <a:lnSpc>
                <a:spcPct val="100000"/>
              </a:lnSpc>
              <a:spcBef>
                <a:spcPts val="320"/>
              </a:spcBef>
              <a:spcAft>
                <a:spcPts val="0"/>
              </a:spcAft>
              <a:buClr>
                <a:schemeClr val="dk1"/>
              </a:buClr>
              <a:buSzPts val="1600"/>
              <a:buFont typeface="Arial"/>
              <a:buNone/>
            </a:pPr>
            <a:r>
              <a:rPr lang="en-US" sz="1600" b="1" i="0" u="none">
                <a:solidFill>
                  <a:schemeClr val="dk1"/>
                </a:solidFill>
                <a:latin typeface="Courier New"/>
                <a:ea typeface="Courier New"/>
                <a:cs typeface="Courier New"/>
                <a:sym typeface="Courier New"/>
              </a:rPr>
              <a:t>        wait(mutex); </a:t>
            </a:r>
            <a:endParaRPr/>
          </a:p>
          <a:p>
            <a:pPr marL="341312" marR="0" lvl="0" indent="-341312" algn="l" rtl="0">
              <a:lnSpc>
                <a:spcPct val="100000"/>
              </a:lnSpc>
              <a:spcBef>
                <a:spcPts val="320"/>
              </a:spcBef>
              <a:spcAft>
                <a:spcPts val="0"/>
              </a:spcAft>
              <a:buClr>
                <a:schemeClr val="dk1"/>
              </a:buClr>
              <a:buSzPts val="1600"/>
              <a:buFont typeface="Arial"/>
              <a:buNone/>
            </a:pPr>
            <a:r>
              <a:rPr lang="en-US" sz="1600" b="1" i="0" u="none">
                <a:solidFill>
                  <a:schemeClr val="dk1"/>
                </a:solidFill>
                <a:latin typeface="Courier New"/>
                <a:ea typeface="Courier New"/>
                <a:cs typeface="Courier New"/>
                <a:sym typeface="Courier New"/>
              </a:rPr>
              <a:t>           ...</a:t>
            </a:r>
            <a:br>
              <a:rPr lang="en-US" sz="1600" b="1" i="0" u="none">
                <a:solidFill>
                  <a:schemeClr val="dk1"/>
                </a:solidFill>
                <a:latin typeface="Courier New"/>
                <a:ea typeface="Courier New"/>
                <a:cs typeface="Courier New"/>
                <a:sym typeface="Courier New"/>
              </a:rPr>
            </a:br>
            <a:r>
              <a:rPr lang="en-US" sz="1600" b="1" i="0" u="none">
                <a:solidFill>
                  <a:schemeClr val="dk1"/>
                </a:solidFill>
                <a:latin typeface="Courier New"/>
                <a:ea typeface="Courier New"/>
                <a:cs typeface="Courier New"/>
                <a:sym typeface="Courier New"/>
              </a:rPr>
              <a:t>        /* remove an item from buffer to next_consumed */ </a:t>
            </a:r>
            <a:endParaRPr/>
          </a:p>
          <a:p>
            <a:pPr marL="341312" marR="0" lvl="0" indent="-341312" algn="l" rtl="0">
              <a:lnSpc>
                <a:spcPct val="100000"/>
              </a:lnSpc>
              <a:spcBef>
                <a:spcPts val="320"/>
              </a:spcBef>
              <a:spcAft>
                <a:spcPts val="0"/>
              </a:spcAft>
              <a:buClr>
                <a:schemeClr val="dk1"/>
              </a:buClr>
              <a:buSzPts val="1600"/>
              <a:buFont typeface="Arial"/>
              <a:buNone/>
            </a:pPr>
            <a:r>
              <a:rPr lang="en-US" sz="1600" b="1" i="0" u="none">
                <a:solidFill>
                  <a:schemeClr val="dk1"/>
                </a:solidFill>
                <a:latin typeface="Courier New"/>
                <a:ea typeface="Courier New"/>
                <a:cs typeface="Courier New"/>
                <a:sym typeface="Courier New"/>
              </a:rPr>
              <a:t>           ... </a:t>
            </a:r>
            <a:endParaRPr/>
          </a:p>
          <a:p>
            <a:pPr marL="341312" marR="0" lvl="0" indent="-341312" algn="l" rtl="0">
              <a:lnSpc>
                <a:spcPct val="100000"/>
              </a:lnSpc>
              <a:spcBef>
                <a:spcPts val="320"/>
              </a:spcBef>
              <a:spcAft>
                <a:spcPts val="0"/>
              </a:spcAft>
              <a:buClr>
                <a:schemeClr val="dk1"/>
              </a:buClr>
              <a:buSzPts val="1600"/>
              <a:buFont typeface="Arial"/>
              <a:buNone/>
            </a:pPr>
            <a:r>
              <a:rPr lang="en-US" sz="1600" b="1" i="0" u="none">
                <a:solidFill>
                  <a:schemeClr val="dk1"/>
                </a:solidFill>
                <a:latin typeface="Courier New"/>
                <a:ea typeface="Courier New"/>
                <a:cs typeface="Courier New"/>
                <a:sym typeface="Courier New"/>
              </a:rPr>
              <a:t>        signal(mutex); </a:t>
            </a:r>
            <a:endParaRPr/>
          </a:p>
          <a:p>
            <a:pPr marL="341312" marR="0" lvl="0" indent="-341312" algn="l" rtl="0">
              <a:lnSpc>
                <a:spcPct val="100000"/>
              </a:lnSpc>
              <a:spcBef>
                <a:spcPts val="320"/>
              </a:spcBef>
              <a:spcAft>
                <a:spcPts val="0"/>
              </a:spcAft>
              <a:buClr>
                <a:schemeClr val="dk1"/>
              </a:buClr>
              <a:buSzPts val="1600"/>
              <a:buFont typeface="Arial"/>
              <a:buNone/>
            </a:pPr>
            <a:r>
              <a:rPr lang="en-US" sz="1600" b="1" i="0" u="none">
                <a:solidFill>
                  <a:schemeClr val="dk1"/>
                </a:solidFill>
                <a:latin typeface="Courier New"/>
                <a:ea typeface="Courier New"/>
                <a:cs typeface="Courier New"/>
                <a:sym typeface="Courier New"/>
              </a:rPr>
              <a:t>        signal(empty); </a:t>
            </a:r>
            <a:endParaRPr/>
          </a:p>
          <a:p>
            <a:pPr marL="341312" marR="0" lvl="0" indent="-341312" algn="l" rtl="0">
              <a:lnSpc>
                <a:spcPct val="100000"/>
              </a:lnSpc>
              <a:spcBef>
                <a:spcPts val="320"/>
              </a:spcBef>
              <a:spcAft>
                <a:spcPts val="0"/>
              </a:spcAft>
              <a:buClr>
                <a:schemeClr val="dk1"/>
              </a:buClr>
              <a:buSzPts val="1600"/>
              <a:buFont typeface="Arial"/>
              <a:buNone/>
            </a:pPr>
            <a:r>
              <a:rPr lang="en-US" sz="1600" b="1" i="0" u="none">
                <a:solidFill>
                  <a:schemeClr val="dk1"/>
                </a:solidFill>
                <a:latin typeface="Courier New"/>
                <a:ea typeface="Courier New"/>
                <a:cs typeface="Courier New"/>
                <a:sym typeface="Courier New"/>
              </a:rPr>
              <a:t>           ...</a:t>
            </a:r>
            <a:br>
              <a:rPr lang="en-US" sz="1600" b="1" i="0" u="none">
                <a:solidFill>
                  <a:schemeClr val="dk1"/>
                </a:solidFill>
                <a:latin typeface="Courier New"/>
                <a:ea typeface="Courier New"/>
                <a:cs typeface="Courier New"/>
                <a:sym typeface="Courier New"/>
              </a:rPr>
            </a:br>
            <a:r>
              <a:rPr lang="en-US" sz="1600" b="1" i="0" u="none">
                <a:solidFill>
                  <a:schemeClr val="dk1"/>
                </a:solidFill>
                <a:latin typeface="Courier New"/>
                <a:ea typeface="Courier New"/>
                <a:cs typeface="Courier New"/>
                <a:sym typeface="Courier New"/>
              </a:rPr>
              <a:t>        /* consume the item in next consumed */ </a:t>
            </a:r>
            <a:endParaRPr/>
          </a:p>
          <a:p>
            <a:pPr marL="341312" marR="0" lvl="0" indent="-341312" algn="l" rtl="0">
              <a:lnSpc>
                <a:spcPct val="100000"/>
              </a:lnSpc>
              <a:spcBef>
                <a:spcPts val="320"/>
              </a:spcBef>
              <a:spcAft>
                <a:spcPts val="0"/>
              </a:spcAft>
              <a:buClr>
                <a:schemeClr val="dk1"/>
              </a:buClr>
              <a:buSzPts val="1600"/>
              <a:buFont typeface="Arial"/>
              <a:buNone/>
            </a:pPr>
            <a:r>
              <a:rPr lang="en-US" sz="1600" b="1" i="0" u="none">
                <a:solidFill>
                  <a:schemeClr val="dk1"/>
                </a:solidFill>
                <a:latin typeface="Courier New"/>
                <a:ea typeface="Courier New"/>
                <a:cs typeface="Courier New"/>
                <a:sym typeface="Courier New"/>
              </a:rPr>
              <a:t>           ...</a:t>
            </a:r>
            <a:br>
              <a:rPr lang="en-US" sz="1600" b="1" i="0" u="none">
                <a:solidFill>
                  <a:schemeClr val="dk1"/>
                </a:solidFill>
                <a:latin typeface="Courier New"/>
                <a:ea typeface="Courier New"/>
                <a:cs typeface="Courier New"/>
                <a:sym typeface="Courier New"/>
              </a:rPr>
            </a:br>
            <a:r>
              <a:rPr lang="en-US" sz="1600" b="1" i="0" u="none">
                <a:solidFill>
                  <a:schemeClr val="dk1"/>
                </a:solidFill>
                <a:latin typeface="Courier New"/>
                <a:ea typeface="Courier New"/>
                <a:cs typeface="Courier New"/>
                <a:sym typeface="Courier New"/>
              </a:rPr>
              <a:t>     } while (true); </a:t>
            </a:r>
            <a:endParaRPr/>
          </a:p>
          <a:p>
            <a:pPr marL="342900" marR="0" lvl="0" indent="-241300" algn="l" rtl="0">
              <a:spcBef>
                <a:spcPts val="320"/>
              </a:spcBef>
              <a:spcAft>
                <a:spcPts val="0"/>
              </a:spcAft>
              <a:buClr>
                <a:schemeClr val="dk1"/>
              </a:buClr>
              <a:buSzPts val="1600"/>
              <a:buFont typeface="Arial"/>
              <a:buNone/>
            </a:pPr>
            <a:endParaRPr sz="1600" b="1" i="0" u="none">
              <a:solidFill>
                <a:schemeClr val="dk1"/>
              </a:solidFill>
              <a:latin typeface="Courier New"/>
              <a:ea typeface="Courier New"/>
              <a:cs typeface="Courier New"/>
              <a:sym typeface="Courier New"/>
            </a:endParaRPr>
          </a:p>
        </p:txBody>
      </p:sp>
      <p:sp>
        <p:nvSpPr>
          <p:cNvPr id="1445" name="Google Shape;1445;p154"/>
          <p:cNvSpPr txBox="1"/>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898989"/>
              </a:buClr>
              <a:buSzPts val="1200"/>
              <a:buFont typeface="Times New Roman"/>
              <a:buNone/>
            </a:pPr>
            <a:r>
              <a:rPr lang="en-US" sz="1200" b="0" i="0" u="none">
                <a:solidFill>
                  <a:srgbClr val="898989"/>
                </a:solidFill>
                <a:latin typeface="Times New Roman"/>
                <a:ea typeface="Times New Roman"/>
                <a:cs typeface="Times New Roman"/>
                <a:sym typeface="Times New Roman"/>
              </a:rPr>
              <a:t>*</a:t>
            </a:r>
            <a:endParaRPr/>
          </a:p>
        </p:txBody>
      </p:sp>
      <p:sp>
        <p:nvSpPr>
          <p:cNvPr id="1446" name="Google Shape;1446;p154"/>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Sigmar One"/>
              <a:buNone/>
            </a:pPr>
            <a:fld id="{00000000-1234-1234-1234-123412341234}" type="slidenum">
              <a:rPr lang="en-US" sz="1200" b="0" i="0" u="none">
                <a:solidFill>
                  <a:srgbClr val="898989"/>
                </a:solidFill>
                <a:latin typeface="Sigmar One"/>
                <a:ea typeface="Sigmar One"/>
                <a:cs typeface="Sigmar One"/>
                <a:sym typeface="Sigmar One"/>
              </a:rPr>
              <a:t>141</a:t>
            </a:fld>
            <a:endParaRPr/>
          </a:p>
        </p:txBody>
      </p:sp>
      <p:sp>
        <p:nvSpPr>
          <p:cNvPr id="1447" name="Google Shape;1447;p154"/>
          <p:cNvSpPr txBox="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898989"/>
              </a:buClr>
              <a:buSzPts val="1200"/>
              <a:buFont typeface="Kaushan Script"/>
              <a:buNone/>
            </a:pPr>
            <a:r>
              <a:rPr lang="en-US" sz="1200" b="0" i="0" u="none">
                <a:solidFill>
                  <a:srgbClr val="898989"/>
                </a:solidFill>
                <a:latin typeface="Kaushan Script"/>
                <a:ea typeface="Kaushan Script"/>
                <a:cs typeface="Kaushan Script"/>
                <a:sym typeface="Kaushan Script"/>
              </a:rPr>
              <a:t>21CSC202J Operating Systems UNIT 2</a:t>
            </a:r>
            <a:endParaRPr/>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Shape 1452"/>
        <p:cNvGrpSpPr/>
        <p:nvPr/>
      </p:nvGrpSpPr>
      <p:grpSpPr>
        <a:xfrm>
          <a:off x="0" y="0"/>
          <a:ext cx="0" cy="0"/>
          <a:chOff x="0" y="0"/>
          <a:chExt cx="0" cy="0"/>
        </a:xfrm>
      </p:grpSpPr>
      <p:sp>
        <p:nvSpPr>
          <p:cNvPr id="1453" name="Google Shape;1453;p155"/>
          <p:cNvSpPr txBox="1">
            <a:spLocks noGrp="1"/>
          </p:cNvSpPr>
          <p:nvPr>
            <p:ph type="title"/>
          </p:nvPr>
        </p:nvSpPr>
        <p:spPr>
          <a:xfrm>
            <a:off x="1120775" y="146050"/>
            <a:ext cx="7566025" cy="576262"/>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3600"/>
              <a:buFont typeface="Times New Roman"/>
              <a:buNone/>
            </a:pPr>
            <a:r>
              <a:rPr lang="en-US" sz="3600" b="0" i="0" u="none">
                <a:solidFill>
                  <a:schemeClr val="dk1"/>
                </a:solidFill>
                <a:latin typeface="Times New Roman"/>
                <a:ea typeface="Times New Roman"/>
                <a:cs typeface="Times New Roman"/>
                <a:sym typeface="Times New Roman"/>
              </a:rPr>
              <a:t>Readers-Writers Problem</a:t>
            </a:r>
            <a:endParaRPr/>
          </a:p>
        </p:txBody>
      </p:sp>
      <p:sp>
        <p:nvSpPr>
          <p:cNvPr id="1454" name="Google Shape;1454;p155"/>
          <p:cNvSpPr txBox="1">
            <a:spLocks noGrp="1"/>
          </p:cNvSpPr>
          <p:nvPr>
            <p:ph type="body" idx="1"/>
          </p:nvPr>
        </p:nvSpPr>
        <p:spPr>
          <a:xfrm>
            <a:off x="860425" y="1111250"/>
            <a:ext cx="7866062" cy="5005387"/>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1800"/>
              <a:buFont typeface="Arial"/>
              <a:buChar char="•"/>
            </a:pPr>
            <a:r>
              <a:rPr lang="en-US" sz="1800" b="0" i="0" u="none">
                <a:solidFill>
                  <a:schemeClr val="dk1"/>
                </a:solidFill>
                <a:latin typeface="Times New Roman"/>
                <a:ea typeface="Times New Roman"/>
                <a:cs typeface="Times New Roman"/>
                <a:sym typeface="Times New Roman"/>
              </a:rPr>
              <a:t>A data set is shared among a number of concurrent processes</a:t>
            </a:r>
            <a:endParaRPr/>
          </a:p>
          <a:p>
            <a:pPr marL="742950" marR="0" lvl="1" indent="-285750" algn="l" rtl="0">
              <a:lnSpc>
                <a:spcPct val="100000"/>
              </a:lnSpc>
              <a:spcBef>
                <a:spcPts val="360"/>
              </a:spcBef>
              <a:spcAft>
                <a:spcPts val="0"/>
              </a:spcAft>
              <a:buClr>
                <a:schemeClr val="dk1"/>
              </a:buClr>
              <a:buSzPts val="1800"/>
              <a:buFont typeface="Arial"/>
              <a:buChar char="–"/>
            </a:pPr>
            <a:r>
              <a:rPr lang="en-US" sz="1800" b="0" i="0" u="none" strike="noStrike" cap="none">
                <a:solidFill>
                  <a:schemeClr val="dk1"/>
                </a:solidFill>
                <a:latin typeface="Times New Roman"/>
                <a:ea typeface="Times New Roman"/>
                <a:cs typeface="Times New Roman"/>
                <a:sym typeface="Times New Roman"/>
              </a:rPr>
              <a:t>Readers – only read the data set; they do </a:t>
            </a:r>
            <a:r>
              <a:rPr lang="en-US" sz="1800" b="1" i="1" u="none" strike="noStrike" cap="none">
                <a:solidFill>
                  <a:schemeClr val="dk1"/>
                </a:solidFill>
                <a:latin typeface="Times New Roman"/>
                <a:ea typeface="Times New Roman"/>
                <a:cs typeface="Times New Roman"/>
                <a:sym typeface="Times New Roman"/>
              </a:rPr>
              <a:t>not</a:t>
            </a:r>
            <a:r>
              <a:rPr lang="en-US" sz="1800" b="1" i="0" u="none" strike="noStrike" cap="none">
                <a:solidFill>
                  <a:schemeClr val="dk1"/>
                </a:solidFill>
                <a:latin typeface="Times New Roman"/>
                <a:ea typeface="Times New Roman"/>
                <a:cs typeface="Times New Roman"/>
                <a:sym typeface="Times New Roman"/>
              </a:rPr>
              <a:t> </a:t>
            </a:r>
            <a:r>
              <a:rPr lang="en-US" sz="1800" b="0" i="0" u="none" strike="noStrike" cap="none">
                <a:solidFill>
                  <a:schemeClr val="dk1"/>
                </a:solidFill>
                <a:latin typeface="Times New Roman"/>
                <a:ea typeface="Times New Roman"/>
                <a:cs typeface="Times New Roman"/>
                <a:sym typeface="Times New Roman"/>
              </a:rPr>
              <a:t>perform any updates</a:t>
            </a:r>
            <a:endParaRPr/>
          </a:p>
          <a:p>
            <a:pPr marL="742950" marR="0" lvl="1" indent="-285750" algn="l" rtl="0">
              <a:lnSpc>
                <a:spcPct val="100000"/>
              </a:lnSpc>
              <a:spcBef>
                <a:spcPts val="360"/>
              </a:spcBef>
              <a:spcAft>
                <a:spcPts val="0"/>
              </a:spcAft>
              <a:buClr>
                <a:schemeClr val="dk1"/>
              </a:buClr>
              <a:buSzPts val="1800"/>
              <a:buFont typeface="Arial"/>
              <a:buChar char="–"/>
            </a:pPr>
            <a:r>
              <a:rPr lang="en-US" sz="1800" b="0" i="0" u="none" strike="noStrike" cap="none">
                <a:solidFill>
                  <a:schemeClr val="dk1"/>
                </a:solidFill>
                <a:latin typeface="Times New Roman"/>
                <a:ea typeface="Times New Roman"/>
                <a:cs typeface="Times New Roman"/>
                <a:sym typeface="Times New Roman"/>
              </a:rPr>
              <a:t>Writers   – can both read and write</a:t>
            </a:r>
            <a:endParaRPr/>
          </a:p>
          <a:p>
            <a:pPr marL="342900" marR="0" lvl="0" indent="-342900" algn="l" rtl="0">
              <a:lnSpc>
                <a:spcPct val="100000"/>
              </a:lnSpc>
              <a:spcBef>
                <a:spcPts val="360"/>
              </a:spcBef>
              <a:spcAft>
                <a:spcPts val="0"/>
              </a:spcAft>
              <a:buClr>
                <a:schemeClr val="dk1"/>
              </a:buClr>
              <a:buSzPts val="1800"/>
              <a:buFont typeface="Arial"/>
              <a:buChar char="•"/>
            </a:pPr>
            <a:r>
              <a:rPr lang="en-US" sz="1800" b="0" i="0" u="none">
                <a:solidFill>
                  <a:schemeClr val="dk1"/>
                </a:solidFill>
                <a:latin typeface="Times New Roman"/>
                <a:ea typeface="Times New Roman"/>
                <a:cs typeface="Times New Roman"/>
                <a:sym typeface="Times New Roman"/>
              </a:rPr>
              <a:t>Problem – allow multiple readers to read at the same time</a:t>
            </a:r>
            <a:endParaRPr/>
          </a:p>
          <a:p>
            <a:pPr marL="742950" marR="0" lvl="1" indent="-285750" algn="l" rtl="0">
              <a:lnSpc>
                <a:spcPct val="100000"/>
              </a:lnSpc>
              <a:spcBef>
                <a:spcPts val="360"/>
              </a:spcBef>
              <a:spcAft>
                <a:spcPts val="0"/>
              </a:spcAft>
              <a:buClr>
                <a:schemeClr val="dk1"/>
              </a:buClr>
              <a:buSzPts val="1800"/>
              <a:buFont typeface="Arial"/>
              <a:buChar char="–"/>
            </a:pPr>
            <a:r>
              <a:rPr lang="en-US" sz="1800" b="0" i="0" u="none" strike="noStrike" cap="none">
                <a:solidFill>
                  <a:schemeClr val="dk1"/>
                </a:solidFill>
                <a:latin typeface="Times New Roman"/>
                <a:ea typeface="Times New Roman"/>
                <a:cs typeface="Times New Roman"/>
                <a:sym typeface="Times New Roman"/>
              </a:rPr>
              <a:t>Only one single writer can access the shared data at the same time</a:t>
            </a:r>
            <a:endParaRPr/>
          </a:p>
          <a:p>
            <a:pPr marL="342900" marR="0" lvl="0" indent="-342900" algn="l" rtl="0">
              <a:lnSpc>
                <a:spcPct val="100000"/>
              </a:lnSpc>
              <a:spcBef>
                <a:spcPts val="360"/>
              </a:spcBef>
              <a:spcAft>
                <a:spcPts val="0"/>
              </a:spcAft>
              <a:buClr>
                <a:schemeClr val="dk1"/>
              </a:buClr>
              <a:buSzPts val="1800"/>
              <a:buFont typeface="Arial"/>
              <a:buChar char="•"/>
            </a:pPr>
            <a:r>
              <a:rPr lang="en-US" sz="1800" b="0" i="0" u="none">
                <a:solidFill>
                  <a:schemeClr val="dk1"/>
                </a:solidFill>
                <a:latin typeface="Times New Roman"/>
                <a:ea typeface="Times New Roman"/>
                <a:cs typeface="Times New Roman"/>
                <a:sym typeface="Times New Roman"/>
              </a:rPr>
              <a:t>Several variations of how readers and writers are considered  – all involve some form of priorities</a:t>
            </a:r>
            <a:endParaRPr/>
          </a:p>
          <a:p>
            <a:pPr marL="342900" marR="0" lvl="0" indent="-342900" algn="l" rtl="0">
              <a:lnSpc>
                <a:spcPct val="100000"/>
              </a:lnSpc>
              <a:spcBef>
                <a:spcPts val="360"/>
              </a:spcBef>
              <a:spcAft>
                <a:spcPts val="0"/>
              </a:spcAft>
              <a:buClr>
                <a:schemeClr val="dk1"/>
              </a:buClr>
              <a:buSzPts val="1800"/>
              <a:buFont typeface="Arial"/>
              <a:buChar char="•"/>
            </a:pPr>
            <a:r>
              <a:rPr lang="en-US" sz="1800" b="0" i="0" u="none">
                <a:solidFill>
                  <a:schemeClr val="dk1"/>
                </a:solidFill>
                <a:latin typeface="Times New Roman"/>
                <a:ea typeface="Times New Roman"/>
                <a:cs typeface="Times New Roman"/>
                <a:sym typeface="Times New Roman"/>
              </a:rPr>
              <a:t>Shared Data</a:t>
            </a:r>
            <a:endParaRPr/>
          </a:p>
          <a:p>
            <a:pPr marL="742950" marR="0" lvl="1" indent="-285750" algn="l" rtl="0">
              <a:lnSpc>
                <a:spcPct val="100000"/>
              </a:lnSpc>
              <a:spcBef>
                <a:spcPts val="360"/>
              </a:spcBef>
              <a:spcAft>
                <a:spcPts val="0"/>
              </a:spcAft>
              <a:buClr>
                <a:schemeClr val="dk1"/>
              </a:buClr>
              <a:buSzPts val="1800"/>
              <a:buFont typeface="Arial"/>
              <a:buChar char="–"/>
            </a:pPr>
            <a:r>
              <a:rPr lang="en-US" sz="1800" b="0" i="0" u="none" strike="noStrike" cap="none">
                <a:solidFill>
                  <a:schemeClr val="dk1"/>
                </a:solidFill>
                <a:latin typeface="Times New Roman"/>
                <a:ea typeface="Times New Roman"/>
                <a:cs typeface="Times New Roman"/>
                <a:sym typeface="Times New Roman"/>
              </a:rPr>
              <a:t>Data set</a:t>
            </a:r>
            <a:endParaRPr/>
          </a:p>
          <a:p>
            <a:pPr marL="742950" marR="0" lvl="1" indent="-285750" algn="l" rtl="0">
              <a:lnSpc>
                <a:spcPct val="100000"/>
              </a:lnSpc>
              <a:spcBef>
                <a:spcPts val="360"/>
              </a:spcBef>
              <a:spcAft>
                <a:spcPts val="0"/>
              </a:spcAft>
              <a:buClr>
                <a:schemeClr val="dk1"/>
              </a:buClr>
              <a:buSzPts val="1800"/>
              <a:buFont typeface="Arial"/>
              <a:buChar char="–"/>
            </a:pPr>
            <a:r>
              <a:rPr lang="en-US" sz="1800" b="0" i="0" u="none" strike="noStrike" cap="none">
                <a:solidFill>
                  <a:schemeClr val="dk1"/>
                </a:solidFill>
                <a:latin typeface="Times New Roman"/>
                <a:ea typeface="Times New Roman"/>
                <a:cs typeface="Times New Roman"/>
                <a:sym typeface="Times New Roman"/>
              </a:rPr>
              <a:t>Semaphore</a:t>
            </a:r>
            <a:r>
              <a:rPr lang="en-US" sz="1800" b="1" i="0" u="none" strike="noStrike" cap="none">
                <a:solidFill>
                  <a:srgbClr val="000000"/>
                </a:solidFill>
                <a:latin typeface="Courier New"/>
                <a:ea typeface="Courier New"/>
                <a:cs typeface="Courier New"/>
                <a:sym typeface="Courier New"/>
              </a:rPr>
              <a:t> rw_mutex </a:t>
            </a:r>
            <a:r>
              <a:rPr lang="en-US" sz="1800" b="0" i="0" u="none" strike="noStrike" cap="none">
                <a:solidFill>
                  <a:schemeClr val="dk1"/>
                </a:solidFill>
                <a:latin typeface="Times New Roman"/>
                <a:ea typeface="Times New Roman"/>
                <a:cs typeface="Times New Roman"/>
                <a:sym typeface="Times New Roman"/>
              </a:rPr>
              <a:t>initialized to 1</a:t>
            </a:r>
            <a:endParaRPr/>
          </a:p>
          <a:p>
            <a:pPr marL="742950" marR="0" lvl="1" indent="-285750" algn="l" rtl="0">
              <a:lnSpc>
                <a:spcPct val="100000"/>
              </a:lnSpc>
              <a:spcBef>
                <a:spcPts val="360"/>
              </a:spcBef>
              <a:spcAft>
                <a:spcPts val="0"/>
              </a:spcAft>
              <a:buClr>
                <a:schemeClr val="dk1"/>
              </a:buClr>
              <a:buSzPts val="1800"/>
              <a:buFont typeface="Arial"/>
              <a:buChar char="–"/>
            </a:pPr>
            <a:r>
              <a:rPr lang="en-US" sz="1800" b="0" i="0" u="none" strike="noStrike" cap="none">
                <a:solidFill>
                  <a:schemeClr val="dk1"/>
                </a:solidFill>
                <a:latin typeface="Times New Roman"/>
                <a:ea typeface="Times New Roman"/>
                <a:cs typeface="Times New Roman"/>
                <a:sym typeface="Times New Roman"/>
              </a:rPr>
              <a:t>Semaphore </a:t>
            </a:r>
            <a:r>
              <a:rPr lang="en-US" sz="1800" b="1" i="0" u="none" strike="noStrike" cap="none">
                <a:solidFill>
                  <a:srgbClr val="000000"/>
                </a:solidFill>
                <a:latin typeface="Courier New"/>
                <a:ea typeface="Courier New"/>
                <a:cs typeface="Courier New"/>
                <a:sym typeface="Courier New"/>
              </a:rPr>
              <a:t>mutex </a:t>
            </a:r>
            <a:r>
              <a:rPr lang="en-US" sz="1800" b="0" i="0" u="none" strike="noStrike" cap="none">
                <a:solidFill>
                  <a:schemeClr val="dk1"/>
                </a:solidFill>
                <a:latin typeface="Times New Roman"/>
                <a:ea typeface="Times New Roman"/>
                <a:cs typeface="Times New Roman"/>
                <a:sym typeface="Times New Roman"/>
              </a:rPr>
              <a:t>initialized to 1</a:t>
            </a:r>
            <a:endParaRPr/>
          </a:p>
          <a:p>
            <a:pPr marL="742950" marR="0" lvl="1" indent="-285750" algn="l" rtl="0">
              <a:lnSpc>
                <a:spcPct val="100000"/>
              </a:lnSpc>
              <a:spcBef>
                <a:spcPts val="360"/>
              </a:spcBef>
              <a:spcAft>
                <a:spcPts val="0"/>
              </a:spcAft>
              <a:buClr>
                <a:schemeClr val="dk1"/>
              </a:buClr>
              <a:buSzPts val="1800"/>
              <a:buFont typeface="Arial"/>
              <a:buChar char="–"/>
            </a:pPr>
            <a:r>
              <a:rPr lang="en-US" sz="1800" b="0" i="0" u="none" strike="noStrike" cap="none">
                <a:solidFill>
                  <a:schemeClr val="dk1"/>
                </a:solidFill>
                <a:latin typeface="Times New Roman"/>
                <a:ea typeface="Times New Roman"/>
                <a:cs typeface="Times New Roman"/>
                <a:sym typeface="Times New Roman"/>
              </a:rPr>
              <a:t>Integer </a:t>
            </a:r>
            <a:r>
              <a:rPr lang="en-US" sz="1800" b="1" i="0" u="none" strike="noStrike" cap="none">
                <a:solidFill>
                  <a:srgbClr val="000000"/>
                </a:solidFill>
                <a:latin typeface="Courier New"/>
                <a:ea typeface="Courier New"/>
                <a:cs typeface="Courier New"/>
                <a:sym typeface="Courier New"/>
              </a:rPr>
              <a:t>read_count</a:t>
            </a:r>
            <a:r>
              <a:rPr lang="en-US" sz="1800" b="0" i="0" u="none" strike="noStrike" cap="none">
                <a:solidFill>
                  <a:schemeClr val="dk1"/>
                </a:solidFill>
                <a:latin typeface="Times New Roman"/>
                <a:ea typeface="Times New Roman"/>
                <a:cs typeface="Times New Roman"/>
                <a:sym typeface="Times New Roman"/>
              </a:rPr>
              <a:t> initialized to 0</a:t>
            </a:r>
            <a:endParaRPr/>
          </a:p>
          <a:p>
            <a:pPr marL="342900" marR="0" lvl="0" indent="-228600" algn="l" rtl="0">
              <a:spcBef>
                <a:spcPts val="360"/>
              </a:spcBef>
              <a:spcAft>
                <a:spcPts val="0"/>
              </a:spcAft>
              <a:buClr>
                <a:schemeClr val="dk1"/>
              </a:buClr>
              <a:buSzPts val="1800"/>
              <a:buFont typeface="Arial"/>
              <a:buNone/>
            </a:pPr>
            <a:endParaRPr sz="1800" b="0" i="0" u="none" strike="noStrike" cap="none">
              <a:solidFill>
                <a:schemeClr val="dk1"/>
              </a:solidFill>
              <a:latin typeface="Times New Roman"/>
              <a:ea typeface="Times New Roman"/>
              <a:cs typeface="Times New Roman"/>
              <a:sym typeface="Times New Roman"/>
            </a:endParaRPr>
          </a:p>
        </p:txBody>
      </p:sp>
      <p:sp>
        <p:nvSpPr>
          <p:cNvPr id="1455" name="Google Shape;1455;p155"/>
          <p:cNvSpPr txBox="1"/>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898989"/>
              </a:buClr>
              <a:buSzPts val="1200"/>
              <a:buFont typeface="Times New Roman"/>
              <a:buNone/>
            </a:pPr>
            <a:r>
              <a:rPr lang="en-US" sz="1200" b="0" i="0" u="none">
                <a:solidFill>
                  <a:srgbClr val="898989"/>
                </a:solidFill>
                <a:latin typeface="Times New Roman"/>
                <a:ea typeface="Times New Roman"/>
                <a:cs typeface="Times New Roman"/>
                <a:sym typeface="Times New Roman"/>
              </a:rPr>
              <a:t>*</a:t>
            </a:r>
            <a:endParaRPr/>
          </a:p>
        </p:txBody>
      </p:sp>
      <p:sp>
        <p:nvSpPr>
          <p:cNvPr id="1456" name="Google Shape;1456;p155"/>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Sigmar One"/>
              <a:buNone/>
            </a:pPr>
            <a:fld id="{00000000-1234-1234-1234-123412341234}" type="slidenum">
              <a:rPr lang="en-US" sz="1200" b="0" i="0" u="none">
                <a:solidFill>
                  <a:srgbClr val="898989"/>
                </a:solidFill>
                <a:latin typeface="Sigmar One"/>
                <a:ea typeface="Sigmar One"/>
                <a:cs typeface="Sigmar One"/>
                <a:sym typeface="Sigmar One"/>
              </a:rPr>
              <a:t>142</a:t>
            </a:fld>
            <a:endParaRPr/>
          </a:p>
        </p:txBody>
      </p:sp>
      <p:sp>
        <p:nvSpPr>
          <p:cNvPr id="1457" name="Google Shape;1457;p155"/>
          <p:cNvSpPr txBox="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898989"/>
              </a:buClr>
              <a:buSzPts val="1200"/>
              <a:buFont typeface="Kaushan Script"/>
              <a:buNone/>
            </a:pPr>
            <a:r>
              <a:rPr lang="en-US" sz="1200" b="0" i="0" u="none">
                <a:solidFill>
                  <a:srgbClr val="898989"/>
                </a:solidFill>
                <a:latin typeface="Kaushan Script"/>
                <a:ea typeface="Kaushan Script"/>
                <a:cs typeface="Kaushan Script"/>
                <a:sym typeface="Kaushan Script"/>
              </a:rPr>
              <a:t>21CSC202J Operating Systems UNIT 2</a:t>
            </a:r>
            <a:endParaRPr/>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Shape 1462"/>
        <p:cNvGrpSpPr/>
        <p:nvPr/>
      </p:nvGrpSpPr>
      <p:grpSpPr>
        <a:xfrm>
          <a:off x="0" y="0"/>
          <a:ext cx="0" cy="0"/>
          <a:chOff x="0" y="0"/>
          <a:chExt cx="0" cy="0"/>
        </a:xfrm>
      </p:grpSpPr>
      <p:sp>
        <p:nvSpPr>
          <p:cNvPr id="1463" name="Google Shape;1463;p156"/>
          <p:cNvSpPr txBox="1">
            <a:spLocks noGrp="1"/>
          </p:cNvSpPr>
          <p:nvPr>
            <p:ph type="title"/>
          </p:nvPr>
        </p:nvSpPr>
        <p:spPr>
          <a:xfrm>
            <a:off x="1025525" y="190500"/>
            <a:ext cx="7661275" cy="576262"/>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3600"/>
              <a:buFont typeface="Times New Roman"/>
              <a:buNone/>
            </a:pPr>
            <a:r>
              <a:rPr lang="en-US" sz="3600" b="0" i="0" u="none">
                <a:solidFill>
                  <a:schemeClr val="dk1"/>
                </a:solidFill>
                <a:latin typeface="Times New Roman"/>
                <a:ea typeface="Times New Roman"/>
                <a:cs typeface="Times New Roman"/>
                <a:sym typeface="Times New Roman"/>
              </a:rPr>
              <a:t>Readers-Writers Problem (Cont.)</a:t>
            </a:r>
            <a:endParaRPr/>
          </a:p>
        </p:txBody>
      </p:sp>
      <p:sp>
        <p:nvSpPr>
          <p:cNvPr id="1464" name="Google Shape;1464;p156"/>
          <p:cNvSpPr txBox="1">
            <a:spLocks noGrp="1"/>
          </p:cNvSpPr>
          <p:nvPr>
            <p:ph type="body" idx="1"/>
          </p:nvPr>
        </p:nvSpPr>
        <p:spPr>
          <a:xfrm>
            <a:off x="827087" y="1279525"/>
            <a:ext cx="7848600" cy="4876800"/>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1600"/>
              <a:buFont typeface="Arial"/>
              <a:buChar char="•"/>
            </a:pPr>
            <a:r>
              <a:rPr lang="en-US" sz="1600" b="0" i="0" u="none">
                <a:solidFill>
                  <a:schemeClr val="dk1"/>
                </a:solidFill>
                <a:latin typeface="Times New Roman"/>
                <a:ea typeface="Times New Roman"/>
                <a:cs typeface="Times New Roman"/>
                <a:sym typeface="Times New Roman"/>
              </a:rPr>
              <a:t>The structure of a writer process</a:t>
            </a:r>
            <a:endParaRPr/>
          </a:p>
          <a:p>
            <a:pPr marL="342900" marR="0" lvl="0" indent="-342900" algn="l" rtl="0">
              <a:lnSpc>
                <a:spcPct val="100000"/>
              </a:lnSpc>
              <a:spcBef>
                <a:spcPts val="320"/>
              </a:spcBef>
              <a:spcAft>
                <a:spcPts val="0"/>
              </a:spcAft>
              <a:buClr>
                <a:srgbClr val="0000FF"/>
              </a:buClr>
              <a:buSzPts val="1600"/>
              <a:buFont typeface="Arial"/>
              <a:buNone/>
            </a:pPr>
            <a:r>
              <a:rPr lang="en-US" sz="1600" b="0" i="0" u="none">
                <a:solidFill>
                  <a:srgbClr val="0000FF"/>
                </a:solidFill>
                <a:latin typeface="Times New Roman"/>
                <a:ea typeface="Times New Roman"/>
                <a:cs typeface="Times New Roman"/>
                <a:sym typeface="Times New Roman"/>
              </a:rPr>
              <a:t>        </a:t>
            </a:r>
            <a:endParaRPr/>
          </a:p>
          <a:p>
            <a:pPr marL="342900" marR="0" lvl="0" indent="-342900" algn="l" rtl="0">
              <a:lnSpc>
                <a:spcPct val="100000"/>
              </a:lnSpc>
              <a:spcBef>
                <a:spcPts val="320"/>
              </a:spcBef>
              <a:spcAft>
                <a:spcPts val="0"/>
              </a:spcAft>
              <a:buClr>
                <a:schemeClr val="dk1"/>
              </a:buClr>
              <a:buSzPts val="1600"/>
              <a:buFont typeface="Arial"/>
              <a:buNone/>
            </a:pPr>
            <a:r>
              <a:rPr lang="en-US" sz="1600" b="1" i="0" u="none">
                <a:solidFill>
                  <a:schemeClr val="dk1"/>
                </a:solidFill>
                <a:latin typeface="Courier New"/>
                <a:ea typeface="Courier New"/>
                <a:cs typeface="Courier New"/>
                <a:sym typeface="Courier New"/>
              </a:rPr>
              <a:t>       do {</a:t>
            </a:r>
            <a:br>
              <a:rPr lang="en-US" sz="1600" b="1" i="0" u="none">
                <a:solidFill>
                  <a:schemeClr val="dk1"/>
                </a:solidFill>
                <a:latin typeface="Courier New"/>
                <a:ea typeface="Courier New"/>
                <a:cs typeface="Courier New"/>
                <a:sym typeface="Courier New"/>
              </a:rPr>
            </a:br>
            <a:r>
              <a:rPr lang="en-US" sz="1600" b="1" i="0" u="none">
                <a:solidFill>
                  <a:schemeClr val="dk1"/>
                </a:solidFill>
                <a:latin typeface="Courier New"/>
                <a:ea typeface="Courier New"/>
                <a:cs typeface="Courier New"/>
                <a:sym typeface="Courier New"/>
              </a:rPr>
              <a:t>          wait(rw_mutex); </a:t>
            </a:r>
            <a:endParaRPr/>
          </a:p>
          <a:p>
            <a:pPr marL="342900" marR="0" lvl="0" indent="-342900" algn="l" rtl="0">
              <a:lnSpc>
                <a:spcPct val="100000"/>
              </a:lnSpc>
              <a:spcBef>
                <a:spcPts val="320"/>
              </a:spcBef>
              <a:spcAft>
                <a:spcPts val="0"/>
              </a:spcAft>
              <a:buClr>
                <a:schemeClr val="dk1"/>
              </a:buClr>
              <a:buSzPts val="1600"/>
              <a:buFont typeface="Arial"/>
              <a:buNone/>
            </a:pPr>
            <a:r>
              <a:rPr lang="en-US" sz="1600" b="1" i="0" u="none">
                <a:solidFill>
                  <a:schemeClr val="dk1"/>
                </a:solidFill>
                <a:latin typeface="Courier New"/>
                <a:ea typeface="Courier New"/>
                <a:cs typeface="Courier New"/>
                <a:sym typeface="Courier New"/>
              </a:rPr>
              <a:t>               ...</a:t>
            </a:r>
            <a:br>
              <a:rPr lang="en-US" sz="1600" b="1" i="0" u="none">
                <a:solidFill>
                  <a:schemeClr val="dk1"/>
                </a:solidFill>
                <a:latin typeface="Courier New"/>
                <a:ea typeface="Courier New"/>
                <a:cs typeface="Courier New"/>
                <a:sym typeface="Courier New"/>
              </a:rPr>
            </a:br>
            <a:r>
              <a:rPr lang="en-US" sz="1600" b="1" i="0" u="none">
                <a:solidFill>
                  <a:schemeClr val="dk1"/>
                </a:solidFill>
                <a:latin typeface="Courier New"/>
                <a:ea typeface="Courier New"/>
                <a:cs typeface="Courier New"/>
                <a:sym typeface="Courier New"/>
              </a:rPr>
              <a:t>          /* writing is performed */ </a:t>
            </a:r>
            <a:endParaRPr/>
          </a:p>
          <a:p>
            <a:pPr marL="342900" marR="0" lvl="0" indent="-342900" algn="l" rtl="0">
              <a:lnSpc>
                <a:spcPct val="100000"/>
              </a:lnSpc>
              <a:spcBef>
                <a:spcPts val="320"/>
              </a:spcBef>
              <a:spcAft>
                <a:spcPts val="0"/>
              </a:spcAft>
              <a:buClr>
                <a:schemeClr val="dk1"/>
              </a:buClr>
              <a:buSzPts val="1600"/>
              <a:buFont typeface="Arial"/>
              <a:buNone/>
            </a:pPr>
            <a:r>
              <a:rPr lang="en-US" sz="1600" b="1" i="0" u="none">
                <a:solidFill>
                  <a:schemeClr val="dk1"/>
                </a:solidFill>
                <a:latin typeface="Courier New"/>
                <a:ea typeface="Courier New"/>
                <a:cs typeface="Courier New"/>
                <a:sym typeface="Courier New"/>
              </a:rPr>
              <a:t>               ... </a:t>
            </a:r>
            <a:endParaRPr/>
          </a:p>
          <a:p>
            <a:pPr marL="342900" marR="0" lvl="0" indent="-342900" algn="l" rtl="0">
              <a:lnSpc>
                <a:spcPct val="100000"/>
              </a:lnSpc>
              <a:spcBef>
                <a:spcPts val="320"/>
              </a:spcBef>
              <a:spcAft>
                <a:spcPts val="0"/>
              </a:spcAft>
              <a:buClr>
                <a:schemeClr val="dk1"/>
              </a:buClr>
              <a:buSzPts val="1600"/>
              <a:buFont typeface="Arial"/>
              <a:buNone/>
            </a:pPr>
            <a:r>
              <a:rPr lang="en-US" sz="1600" b="1" i="0" u="none">
                <a:solidFill>
                  <a:schemeClr val="dk1"/>
                </a:solidFill>
                <a:latin typeface="Courier New"/>
                <a:ea typeface="Courier New"/>
                <a:cs typeface="Courier New"/>
                <a:sym typeface="Courier New"/>
              </a:rPr>
              <a:t>          signal(rw_mutex); </a:t>
            </a:r>
            <a:endParaRPr/>
          </a:p>
          <a:p>
            <a:pPr marL="342900" marR="0" lvl="0" indent="-342900" algn="l" rtl="0">
              <a:lnSpc>
                <a:spcPct val="100000"/>
              </a:lnSpc>
              <a:spcBef>
                <a:spcPts val="320"/>
              </a:spcBef>
              <a:spcAft>
                <a:spcPts val="0"/>
              </a:spcAft>
              <a:buClr>
                <a:schemeClr val="dk1"/>
              </a:buClr>
              <a:buSzPts val="1600"/>
              <a:buFont typeface="Arial"/>
              <a:buNone/>
            </a:pPr>
            <a:r>
              <a:rPr lang="en-US" sz="1600" b="1" i="0" u="none">
                <a:solidFill>
                  <a:schemeClr val="dk1"/>
                </a:solidFill>
                <a:latin typeface="Courier New"/>
                <a:ea typeface="Courier New"/>
                <a:cs typeface="Courier New"/>
                <a:sym typeface="Courier New"/>
              </a:rPr>
              <a:t>     } while (true);</a:t>
            </a:r>
            <a:br>
              <a:rPr lang="en-US" sz="1400" b="1" i="0" u="none">
                <a:solidFill>
                  <a:schemeClr val="dk1"/>
                </a:solidFill>
                <a:latin typeface="Courier New"/>
                <a:ea typeface="Courier New"/>
                <a:cs typeface="Courier New"/>
                <a:sym typeface="Courier New"/>
              </a:rPr>
            </a:br>
            <a:endParaRPr/>
          </a:p>
          <a:p>
            <a:pPr marL="342900" marR="0" lvl="0" indent="-342900" algn="l" rtl="0">
              <a:lnSpc>
                <a:spcPct val="100000"/>
              </a:lnSpc>
              <a:spcBef>
                <a:spcPts val="480"/>
              </a:spcBef>
              <a:spcAft>
                <a:spcPts val="0"/>
              </a:spcAft>
              <a:buClr>
                <a:schemeClr val="dk1"/>
              </a:buClr>
              <a:buSzPts val="2400"/>
              <a:buFont typeface="Arial"/>
              <a:buNone/>
            </a:pPr>
            <a:endParaRPr sz="2400" b="0" i="0" u="none">
              <a:solidFill>
                <a:srgbClr val="0000FF"/>
              </a:solidFill>
              <a:latin typeface="Times New Roman"/>
              <a:ea typeface="Times New Roman"/>
              <a:cs typeface="Times New Roman"/>
              <a:sym typeface="Times New Roman"/>
            </a:endParaRPr>
          </a:p>
          <a:p>
            <a:pPr marL="342900" marR="0" lvl="0" indent="-342900" algn="l" rtl="0">
              <a:lnSpc>
                <a:spcPct val="100000"/>
              </a:lnSpc>
              <a:spcBef>
                <a:spcPts val="480"/>
              </a:spcBef>
              <a:spcAft>
                <a:spcPts val="0"/>
              </a:spcAft>
              <a:buClr>
                <a:schemeClr val="dk1"/>
              </a:buClr>
              <a:buSzPts val="2400"/>
              <a:buFont typeface="Arial"/>
              <a:buNone/>
            </a:pPr>
            <a:endParaRPr sz="2400" b="0" i="0" u="none">
              <a:solidFill>
                <a:srgbClr val="0000FF"/>
              </a:solidFill>
              <a:latin typeface="Times New Roman"/>
              <a:ea typeface="Times New Roman"/>
              <a:cs typeface="Times New Roman"/>
              <a:sym typeface="Times New Roman"/>
            </a:endParaRPr>
          </a:p>
          <a:p>
            <a:pPr marL="342900" marR="0" lvl="0" indent="-342900" algn="l" rtl="0">
              <a:lnSpc>
                <a:spcPct val="100000"/>
              </a:lnSpc>
              <a:spcBef>
                <a:spcPts val="480"/>
              </a:spcBef>
              <a:spcAft>
                <a:spcPts val="0"/>
              </a:spcAft>
              <a:buClr>
                <a:srgbClr val="0000FF"/>
              </a:buClr>
              <a:buSzPts val="2400"/>
              <a:buFont typeface="Arial"/>
              <a:buNone/>
            </a:pPr>
            <a:r>
              <a:rPr lang="en-US" sz="2400" b="0" i="0" u="none">
                <a:solidFill>
                  <a:srgbClr val="0000FF"/>
                </a:solidFill>
                <a:latin typeface="Times New Roman"/>
                <a:ea typeface="Times New Roman"/>
                <a:cs typeface="Times New Roman"/>
                <a:sym typeface="Times New Roman"/>
              </a:rPr>
              <a:t>       </a:t>
            </a:r>
            <a:endParaRPr/>
          </a:p>
        </p:txBody>
      </p:sp>
      <p:sp>
        <p:nvSpPr>
          <p:cNvPr id="1465" name="Google Shape;1465;p156"/>
          <p:cNvSpPr txBox="1"/>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898989"/>
              </a:buClr>
              <a:buSzPts val="1200"/>
              <a:buFont typeface="Times New Roman"/>
              <a:buNone/>
            </a:pPr>
            <a:r>
              <a:rPr lang="en-US" sz="1200" b="0" i="0" u="none">
                <a:solidFill>
                  <a:srgbClr val="898989"/>
                </a:solidFill>
                <a:latin typeface="Times New Roman"/>
                <a:ea typeface="Times New Roman"/>
                <a:cs typeface="Times New Roman"/>
                <a:sym typeface="Times New Roman"/>
              </a:rPr>
              <a:t>*</a:t>
            </a:r>
            <a:endParaRPr/>
          </a:p>
        </p:txBody>
      </p:sp>
      <p:sp>
        <p:nvSpPr>
          <p:cNvPr id="1466" name="Google Shape;1466;p156"/>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Sigmar One"/>
              <a:buNone/>
            </a:pPr>
            <a:fld id="{00000000-1234-1234-1234-123412341234}" type="slidenum">
              <a:rPr lang="en-US" sz="1200" b="0" i="0" u="none">
                <a:solidFill>
                  <a:srgbClr val="898989"/>
                </a:solidFill>
                <a:latin typeface="Sigmar One"/>
                <a:ea typeface="Sigmar One"/>
                <a:cs typeface="Sigmar One"/>
                <a:sym typeface="Sigmar One"/>
              </a:rPr>
              <a:t>143</a:t>
            </a:fld>
            <a:endParaRPr/>
          </a:p>
        </p:txBody>
      </p:sp>
      <p:sp>
        <p:nvSpPr>
          <p:cNvPr id="1467" name="Google Shape;1467;p156"/>
          <p:cNvSpPr txBox="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898989"/>
              </a:buClr>
              <a:buSzPts val="1200"/>
              <a:buFont typeface="Kaushan Script"/>
              <a:buNone/>
            </a:pPr>
            <a:r>
              <a:rPr lang="en-US" sz="1200" b="0" i="0" u="none">
                <a:solidFill>
                  <a:srgbClr val="898989"/>
                </a:solidFill>
                <a:latin typeface="Kaushan Script"/>
                <a:ea typeface="Kaushan Script"/>
                <a:cs typeface="Kaushan Script"/>
                <a:sym typeface="Kaushan Script"/>
              </a:rPr>
              <a:t>21CSC202J Operating Systems UNIT 2</a:t>
            </a:r>
            <a:endParaRPr/>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Shape 1472"/>
        <p:cNvGrpSpPr/>
        <p:nvPr/>
      </p:nvGrpSpPr>
      <p:grpSpPr>
        <a:xfrm>
          <a:off x="0" y="0"/>
          <a:ext cx="0" cy="0"/>
          <a:chOff x="0" y="0"/>
          <a:chExt cx="0" cy="0"/>
        </a:xfrm>
      </p:grpSpPr>
      <p:sp>
        <p:nvSpPr>
          <p:cNvPr id="1473" name="Google Shape;1473;p157"/>
          <p:cNvSpPr txBox="1">
            <a:spLocks noGrp="1"/>
          </p:cNvSpPr>
          <p:nvPr>
            <p:ph type="title"/>
          </p:nvPr>
        </p:nvSpPr>
        <p:spPr>
          <a:xfrm>
            <a:off x="1035050" y="190500"/>
            <a:ext cx="7651750" cy="576262"/>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3600"/>
              <a:buFont typeface="Times New Roman"/>
              <a:buNone/>
            </a:pPr>
            <a:r>
              <a:rPr lang="en-US" sz="3600" b="0" i="0" u="none">
                <a:solidFill>
                  <a:schemeClr val="dk1"/>
                </a:solidFill>
                <a:latin typeface="Times New Roman"/>
                <a:ea typeface="Times New Roman"/>
                <a:cs typeface="Times New Roman"/>
                <a:sym typeface="Times New Roman"/>
              </a:rPr>
              <a:t>Readers-Writers Problem (Cont.)</a:t>
            </a:r>
            <a:endParaRPr/>
          </a:p>
        </p:txBody>
      </p:sp>
      <p:sp>
        <p:nvSpPr>
          <p:cNvPr id="1474" name="Google Shape;1474;p157"/>
          <p:cNvSpPr txBox="1">
            <a:spLocks noGrp="1"/>
          </p:cNvSpPr>
          <p:nvPr>
            <p:ph type="body" idx="1"/>
          </p:nvPr>
        </p:nvSpPr>
        <p:spPr>
          <a:xfrm>
            <a:off x="841375" y="1076325"/>
            <a:ext cx="7747000" cy="5065712"/>
          </a:xfrm>
          <a:prstGeom prst="rect">
            <a:avLst/>
          </a:prstGeom>
          <a:noFill/>
          <a:ln>
            <a:noFill/>
          </a:ln>
        </p:spPr>
        <p:txBody>
          <a:bodyPr spcFirstLastPara="1" wrap="square" lIns="91425" tIns="45700" rIns="91425" bIns="45700" anchor="t" anchorCtr="0">
            <a:noAutofit/>
          </a:bodyPr>
          <a:lstStyle/>
          <a:p>
            <a:pPr marL="342900" marR="0" lvl="0" indent="-342900" algn="l" rtl="0">
              <a:lnSpc>
                <a:spcPct val="80000"/>
              </a:lnSpc>
              <a:spcBef>
                <a:spcPts val="0"/>
              </a:spcBef>
              <a:spcAft>
                <a:spcPts val="0"/>
              </a:spcAft>
              <a:buClr>
                <a:schemeClr val="dk1"/>
              </a:buClr>
              <a:buSzPts val="2400"/>
              <a:buFont typeface="Arial"/>
              <a:buChar char="•"/>
            </a:pPr>
            <a:r>
              <a:rPr lang="en-US" sz="2400" b="0" i="0" u="none">
                <a:solidFill>
                  <a:schemeClr val="dk1"/>
                </a:solidFill>
                <a:latin typeface="Times New Roman"/>
                <a:ea typeface="Times New Roman"/>
                <a:cs typeface="Times New Roman"/>
                <a:sym typeface="Times New Roman"/>
              </a:rPr>
              <a:t>The structure of a reader process</a:t>
            </a:r>
            <a:endParaRPr sz="1600" b="0" i="0" u="none">
              <a:solidFill>
                <a:srgbClr val="0000FF"/>
              </a:solidFill>
              <a:latin typeface="Times New Roman"/>
              <a:ea typeface="Times New Roman"/>
              <a:cs typeface="Times New Roman"/>
              <a:sym typeface="Times New Roman"/>
            </a:endParaRPr>
          </a:p>
          <a:p>
            <a:pPr marL="342900" marR="0" lvl="0" indent="-342900" algn="l" rtl="0">
              <a:lnSpc>
                <a:spcPct val="100000"/>
              </a:lnSpc>
              <a:spcBef>
                <a:spcPts val="320"/>
              </a:spcBef>
              <a:spcAft>
                <a:spcPts val="0"/>
              </a:spcAft>
              <a:buClr>
                <a:schemeClr val="dk1"/>
              </a:buClr>
              <a:buSzPts val="1600"/>
              <a:buFont typeface="Arial"/>
              <a:buNone/>
            </a:pPr>
            <a:r>
              <a:rPr lang="en-US" sz="1600" b="1" i="0" u="none">
                <a:solidFill>
                  <a:schemeClr val="dk1"/>
                </a:solidFill>
                <a:latin typeface="Courier New"/>
                <a:ea typeface="Courier New"/>
                <a:cs typeface="Courier New"/>
                <a:sym typeface="Courier New"/>
              </a:rPr>
              <a:t>       do {</a:t>
            </a:r>
            <a:br>
              <a:rPr lang="en-US" sz="1600" b="1" i="0" u="none">
                <a:solidFill>
                  <a:schemeClr val="dk1"/>
                </a:solidFill>
                <a:latin typeface="Courier New"/>
                <a:ea typeface="Courier New"/>
                <a:cs typeface="Courier New"/>
                <a:sym typeface="Courier New"/>
              </a:rPr>
            </a:br>
            <a:r>
              <a:rPr lang="en-US" sz="1600" b="1" i="0" u="none">
                <a:solidFill>
                  <a:schemeClr val="dk1"/>
                </a:solidFill>
                <a:latin typeface="Courier New"/>
                <a:ea typeface="Courier New"/>
                <a:cs typeface="Courier New"/>
                <a:sym typeface="Courier New"/>
              </a:rPr>
              <a:t>           wait(mutex);</a:t>
            </a:r>
            <a:br>
              <a:rPr lang="en-US" sz="1600" b="1" i="0" u="none">
                <a:solidFill>
                  <a:schemeClr val="dk1"/>
                </a:solidFill>
                <a:latin typeface="Courier New"/>
                <a:ea typeface="Courier New"/>
                <a:cs typeface="Courier New"/>
                <a:sym typeface="Courier New"/>
              </a:rPr>
            </a:br>
            <a:r>
              <a:rPr lang="en-US" sz="1600" b="1" i="0" u="none">
                <a:solidFill>
                  <a:schemeClr val="dk1"/>
                </a:solidFill>
                <a:latin typeface="Courier New"/>
                <a:ea typeface="Courier New"/>
                <a:cs typeface="Courier New"/>
                <a:sym typeface="Courier New"/>
              </a:rPr>
              <a:t>           read_count++;</a:t>
            </a:r>
            <a:br>
              <a:rPr lang="en-US" sz="1600" b="1" i="0" u="none">
                <a:solidFill>
                  <a:schemeClr val="dk1"/>
                </a:solidFill>
                <a:latin typeface="Courier New"/>
                <a:ea typeface="Courier New"/>
                <a:cs typeface="Courier New"/>
                <a:sym typeface="Courier New"/>
              </a:rPr>
            </a:br>
            <a:r>
              <a:rPr lang="en-US" sz="1600" b="1" i="0" u="none">
                <a:solidFill>
                  <a:schemeClr val="dk1"/>
                </a:solidFill>
                <a:latin typeface="Courier New"/>
                <a:ea typeface="Courier New"/>
                <a:cs typeface="Courier New"/>
                <a:sym typeface="Courier New"/>
              </a:rPr>
              <a:t>           if (read_count == 1) </a:t>
            </a:r>
            <a:endParaRPr/>
          </a:p>
          <a:p>
            <a:pPr marL="342900" marR="0" lvl="0" indent="-342900" algn="l" rtl="0">
              <a:lnSpc>
                <a:spcPct val="100000"/>
              </a:lnSpc>
              <a:spcBef>
                <a:spcPts val="320"/>
              </a:spcBef>
              <a:spcAft>
                <a:spcPts val="0"/>
              </a:spcAft>
              <a:buClr>
                <a:schemeClr val="dk1"/>
              </a:buClr>
              <a:buSzPts val="1600"/>
              <a:buFont typeface="Arial"/>
              <a:buNone/>
            </a:pPr>
            <a:r>
              <a:rPr lang="en-US" sz="1600" b="1" i="0" u="none">
                <a:solidFill>
                  <a:schemeClr val="dk1"/>
                </a:solidFill>
                <a:latin typeface="Courier New"/>
                <a:ea typeface="Courier New"/>
                <a:cs typeface="Courier New"/>
                <a:sym typeface="Courier New"/>
              </a:rPr>
              <a:t>              wait(rw_mutex); </a:t>
            </a:r>
            <a:endParaRPr/>
          </a:p>
          <a:p>
            <a:pPr marL="342900" marR="0" lvl="0" indent="-342900" algn="l" rtl="0">
              <a:lnSpc>
                <a:spcPct val="100000"/>
              </a:lnSpc>
              <a:spcBef>
                <a:spcPts val="320"/>
              </a:spcBef>
              <a:spcAft>
                <a:spcPts val="0"/>
              </a:spcAft>
              <a:buClr>
                <a:schemeClr val="dk1"/>
              </a:buClr>
              <a:buSzPts val="1600"/>
              <a:buFont typeface="Arial"/>
              <a:buNone/>
            </a:pPr>
            <a:r>
              <a:rPr lang="en-US" sz="1600" b="1" i="0" u="none">
                <a:solidFill>
                  <a:schemeClr val="dk1"/>
                </a:solidFill>
                <a:latin typeface="Courier New"/>
                <a:ea typeface="Courier New"/>
                <a:cs typeface="Courier New"/>
                <a:sym typeface="Courier New"/>
              </a:rPr>
              <a:t>           signal(mutex); </a:t>
            </a:r>
            <a:endParaRPr/>
          </a:p>
          <a:p>
            <a:pPr marL="342900" marR="0" lvl="0" indent="-342900" algn="l" rtl="0">
              <a:lnSpc>
                <a:spcPct val="100000"/>
              </a:lnSpc>
              <a:spcBef>
                <a:spcPts val="320"/>
              </a:spcBef>
              <a:spcAft>
                <a:spcPts val="0"/>
              </a:spcAft>
              <a:buClr>
                <a:schemeClr val="dk1"/>
              </a:buClr>
              <a:buSzPts val="1600"/>
              <a:buFont typeface="Arial"/>
              <a:buNone/>
            </a:pPr>
            <a:r>
              <a:rPr lang="en-US" sz="1600" b="1" i="0" u="none">
                <a:solidFill>
                  <a:schemeClr val="dk1"/>
                </a:solidFill>
                <a:latin typeface="Courier New"/>
                <a:ea typeface="Courier New"/>
                <a:cs typeface="Courier New"/>
                <a:sym typeface="Courier New"/>
              </a:rPr>
              <a:t>               ...</a:t>
            </a:r>
            <a:br>
              <a:rPr lang="en-US" sz="1600" b="1" i="0" u="none">
                <a:solidFill>
                  <a:schemeClr val="dk1"/>
                </a:solidFill>
                <a:latin typeface="Courier New"/>
                <a:ea typeface="Courier New"/>
                <a:cs typeface="Courier New"/>
                <a:sym typeface="Courier New"/>
              </a:rPr>
            </a:br>
            <a:r>
              <a:rPr lang="en-US" sz="1600" b="1" i="0" u="none">
                <a:solidFill>
                  <a:schemeClr val="dk1"/>
                </a:solidFill>
                <a:latin typeface="Courier New"/>
                <a:ea typeface="Courier New"/>
                <a:cs typeface="Courier New"/>
                <a:sym typeface="Courier New"/>
              </a:rPr>
              <a:t>           /* reading is performed */ </a:t>
            </a:r>
            <a:endParaRPr/>
          </a:p>
          <a:p>
            <a:pPr marL="342900" marR="0" lvl="0" indent="-342900" algn="l" rtl="0">
              <a:lnSpc>
                <a:spcPct val="100000"/>
              </a:lnSpc>
              <a:spcBef>
                <a:spcPts val="320"/>
              </a:spcBef>
              <a:spcAft>
                <a:spcPts val="0"/>
              </a:spcAft>
              <a:buClr>
                <a:schemeClr val="dk1"/>
              </a:buClr>
              <a:buSzPts val="1600"/>
              <a:buFont typeface="Arial"/>
              <a:buNone/>
            </a:pPr>
            <a:r>
              <a:rPr lang="en-US" sz="1600" b="1" i="0" u="none">
                <a:solidFill>
                  <a:schemeClr val="dk1"/>
                </a:solidFill>
                <a:latin typeface="Courier New"/>
                <a:ea typeface="Courier New"/>
                <a:cs typeface="Courier New"/>
                <a:sym typeface="Courier New"/>
              </a:rPr>
              <a:t>               ... </a:t>
            </a:r>
            <a:endParaRPr/>
          </a:p>
          <a:p>
            <a:pPr marL="342900" marR="0" lvl="0" indent="-342900" algn="l" rtl="0">
              <a:lnSpc>
                <a:spcPct val="100000"/>
              </a:lnSpc>
              <a:spcBef>
                <a:spcPts val="320"/>
              </a:spcBef>
              <a:spcAft>
                <a:spcPts val="0"/>
              </a:spcAft>
              <a:buClr>
                <a:schemeClr val="dk1"/>
              </a:buClr>
              <a:buSzPts val="1600"/>
              <a:buFont typeface="Arial"/>
              <a:buNone/>
            </a:pPr>
            <a:r>
              <a:rPr lang="en-US" sz="1600" b="1" i="0" u="none">
                <a:solidFill>
                  <a:schemeClr val="dk1"/>
                </a:solidFill>
                <a:latin typeface="Courier New"/>
                <a:ea typeface="Courier New"/>
                <a:cs typeface="Courier New"/>
                <a:sym typeface="Courier New"/>
              </a:rPr>
              <a:t>           wait(mutex);</a:t>
            </a:r>
            <a:br>
              <a:rPr lang="en-US" sz="1600" b="1" i="0" u="none">
                <a:solidFill>
                  <a:schemeClr val="dk1"/>
                </a:solidFill>
                <a:latin typeface="Courier New"/>
                <a:ea typeface="Courier New"/>
                <a:cs typeface="Courier New"/>
                <a:sym typeface="Courier New"/>
              </a:rPr>
            </a:br>
            <a:r>
              <a:rPr lang="en-US" sz="1600" b="1" i="0" u="none">
                <a:solidFill>
                  <a:schemeClr val="dk1"/>
                </a:solidFill>
                <a:latin typeface="Courier New"/>
                <a:ea typeface="Courier New"/>
                <a:cs typeface="Courier New"/>
                <a:sym typeface="Courier New"/>
              </a:rPr>
              <a:t>           read count--;</a:t>
            </a:r>
            <a:br>
              <a:rPr lang="en-US" sz="1600" b="1" i="0" u="none">
                <a:solidFill>
                  <a:schemeClr val="dk1"/>
                </a:solidFill>
                <a:latin typeface="Courier New"/>
                <a:ea typeface="Courier New"/>
                <a:cs typeface="Courier New"/>
                <a:sym typeface="Courier New"/>
              </a:rPr>
            </a:br>
            <a:r>
              <a:rPr lang="en-US" sz="1600" b="1" i="0" u="none">
                <a:solidFill>
                  <a:schemeClr val="dk1"/>
                </a:solidFill>
                <a:latin typeface="Courier New"/>
                <a:ea typeface="Courier New"/>
                <a:cs typeface="Courier New"/>
                <a:sym typeface="Courier New"/>
              </a:rPr>
              <a:t>           if (read_count == 0) </a:t>
            </a:r>
            <a:endParaRPr/>
          </a:p>
          <a:p>
            <a:pPr marL="342900" marR="0" lvl="0" indent="-342900" algn="l" rtl="0">
              <a:lnSpc>
                <a:spcPct val="100000"/>
              </a:lnSpc>
              <a:spcBef>
                <a:spcPts val="320"/>
              </a:spcBef>
              <a:spcAft>
                <a:spcPts val="0"/>
              </a:spcAft>
              <a:buClr>
                <a:schemeClr val="dk1"/>
              </a:buClr>
              <a:buSzPts val="1600"/>
              <a:buFont typeface="Arial"/>
              <a:buNone/>
            </a:pPr>
            <a:r>
              <a:rPr lang="en-US" sz="1600" b="1" i="0" u="none">
                <a:solidFill>
                  <a:schemeClr val="dk1"/>
                </a:solidFill>
                <a:latin typeface="Courier New"/>
                <a:ea typeface="Courier New"/>
                <a:cs typeface="Courier New"/>
                <a:sym typeface="Courier New"/>
              </a:rPr>
              <a:t>           signal(rw_mutex); </a:t>
            </a:r>
            <a:endParaRPr/>
          </a:p>
          <a:p>
            <a:pPr marL="342900" marR="0" lvl="0" indent="-342900" algn="l" rtl="0">
              <a:lnSpc>
                <a:spcPct val="100000"/>
              </a:lnSpc>
              <a:spcBef>
                <a:spcPts val="320"/>
              </a:spcBef>
              <a:spcAft>
                <a:spcPts val="0"/>
              </a:spcAft>
              <a:buClr>
                <a:schemeClr val="dk1"/>
              </a:buClr>
              <a:buSzPts val="1600"/>
              <a:buFont typeface="Arial"/>
              <a:buNone/>
            </a:pPr>
            <a:r>
              <a:rPr lang="en-US" sz="1600" b="1" i="0" u="none">
                <a:solidFill>
                  <a:schemeClr val="dk1"/>
                </a:solidFill>
                <a:latin typeface="Courier New"/>
                <a:ea typeface="Courier New"/>
                <a:cs typeface="Courier New"/>
                <a:sym typeface="Courier New"/>
              </a:rPr>
              <a:t>           signal(mutex); </a:t>
            </a:r>
            <a:endParaRPr/>
          </a:p>
          <a:p>
            <a:pPr marL="342900" marR="0" lvl="0" indent="-342900" algn="l" rtl="0">
              <a:lnSpc>
                <a:spcPct val="100000"/>
              </a:lnSpc>
              <a:spcBef>
                <a:spcPts val="320"/>
              </a:spcBef>
              <a:spcAft>
                <a:spcPts val="0"/>
              </a:spcAft>
              <a:buClr>
                <a:schemeClr val="dk1"/>
              </a:buClr>
              <a:buSzPts val="1600"/>
              <a:buFont typeface="Arial"/>
              <a:buNone/>
            </a:pPr>
            <a:r>
              <a:rPr lang="en-US" sz="1600" b="1" i="0" u="none">
                <a:solidFill>
                  <a:schemeClr val="dk1"/>
                </a:solidFill>
                <a:latin typeface="Courier New"/>
                <a:ea typeface="Courier New"/>
                <a:cs typeface="Courier New"/>
                <a:sym typeface="Courier New"/>
              </a:rPr>
              <a:t>       } while (true);</a:t>
            </a:r>
            <a:br>
              <a:rPr lang="en-US" sz="1400" b="1" i="0" u="none">
                <a:solidFill>
                  <a:schemeClr val="dk1"/>
                </a:solidFill>
                <a:latin typeface="Courier New"/>
                <a:ea typeface="Courier New"/>
                <a:cs typeface="Courier New"/>
                <a:sym typeface="Courier New"/>
              </a:rPr>
            </a:br>
            <a:endParaRPr/>
          </a:p>
          <a:p>
            <a:pPr marL="342900" marR="0" lvl="0" indent="-342900" algn="l" rtl="0">
              <a:lnSpc>
                <a:spcPct val="80000"/>
              </a:lnSpc>
              <a:spcBef>
                <a:spcPts val="320"/>
              </a:spcBef>
              <a:spcAft>
                <a:spcPts val="0"/>
              </a:spcAft>
              <a:buClr>
                <a:schemeClr val="dk1"/>
              </a:buClr>
              <a:buSzPts val="1600"/>
              <a:buFont typeface="Arial"/>
              <a:buNone/>
            </a:pPr>
            <a:endParaRPr sz="1600" b="0" i="0" u="none">
              <a:solidFill>
                <a:srgbClr val="0000FF"/>
              </a:solidFill>
              <a:latin typeface="Times New Roman"/>
              <a:ea typeface="Times New Roman"/>
              <a:cs typeface="Times New Roman"/>
              <a:sym typeface="Times New Roman"/>
            </a:endParaRPr>
          </a:p>
          <a:p>
            <a:pPr marL="342900" marR="0" lvl="0" indent="-342900" algn="l" rtl="0">
              <a:lnSpc>
                <a:spcPct val="80000"/>
              </a:lnSpc>
              <a:spcBef>
                <a:spcPts val="320"/>
              </a:spcBef>
              <a:spcAft>
                <a:spcPts val="0"/>
              </a:spcAft>
              <a:buClr>
                <a:schemeClr val="dk1"/>
              </a:buClr>
              <a:buSzPts val="1600"/>
              <a:buFont typeface="Arial"/>
              <a:buNone/>
            </a:pPr>
            <a:endParaRPr sz="1600" b="0" i="0" u="none">
              <a:solidFill>
                <a:srgbClr val="0000FF"/>
              </a:solidFill>
              <a:latin typeface="Times New Roman"/>
              <a:ea typeface="Times New Roman"/>
              <a:cs typeface="Times New Roman"/>
              <a:sym typeface="Times New Roman"/>
            </a:endParaRPr>
          </a:p>
          <a:p>
            <a:pPr marL="342900" marR="0" lvl="0" indent="-342900" algn="l" rtl="0">
              <a:lnSpc>
                <a:spcPct val="80000"/>
              </a:lnSpc>
              <a:spcBef>
                <a:spcPts val="320"/>
              </a:spcBef>
              <a:spcAft>
                <a:spcPts val="0"/>
              </a:spcAft>
              <a:buClr>
                <a:srgbClr val="0000FF"/>
              </a:buClr>
              <a:buSzPts val="1600"/>
              <a:buFont typeface="Arial"/>
              <a:buNone/>
            </a:pPr>
            <a:r>
              <a:rPr lang="en-US" sz="1600" b="0" i="0" u="none">
                <a:solidFill>
                  <a:srgbClr val="0000FF"/>
                </a:solidFill>
                <a:latin typeface="Times New Roman"/>
                <a:ea typeface="Times New Roman"/>
                <a:cs typeface="Times New Roman"/>
                <a:sym typeface="Times New Roman"/>
              </a:rPr>
              <a:t>       </a:t>
            </a:r>
            <a:endParaRPr/>
          </a:p>
        </p:txBody>
      </p:sp>
      <p:sp>
        <p:nvSpPr>
          <p:cNvPr id="1475" name="Google Shape;1475;p157"/>
          <p:cNvSpPr txBox="1"/>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898989"/>
              </a:buClr>
              <a:buSzPts val="1200"/>
              <a:buFont typeface="Times New Roman"/>
              <a:buNone/>
            </a:pPr>
            <a:r>
              <a:rPr lang="en-US" sz="1200" b="0" i="0" u="none">
                <a:solidFill>
                  <a:srgbClr val="898989"/>
                </a:solidFill>
                <a:latin typeface="Times New Roman"/>
                <a:ea typeface="Times New Roman"/>
                <a:cs typeface="Times New Roman"/>
                <a:sym typeface="Times New Roman"/>
              </a:rPr>
              <a:t>*</a:t>
            </a:r>
            <a:endParaRPr/>
          </a:p>
        </p:txBody>
      </p:sp>
      <p:sp>
        <p:nvSpPr>
          <p:cNvPr id="1476" name="Google Shape;1476;p157"/>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Sigmar One"/>
              <a:buNone/>
            </a:pPr>
            <a:fld id="{00000000-1234-1234-1234-123412341234}" type="slidenum">
              <a:rPr lang="en-US" sz="1200" b="0" i="0" u="none">
                <a:solidFill>
                  <a:srgbClr val="898989"/>
                </a:solidFill>
                <a:latin typeface="Sigmar One"/>
                <a:ea typeface="Sigmar One"/>
                <a:cs typeface="Sigmar One"/>
                <a:sym typeface="Sigmar One"/>
              </a:rPr>
              <a:t>144</a:t>
            </a:fld>
            <a:endParaRPr/>
          </a:p>
        </p:txBody>
      </p:sp>
      <p:sp>
        <p:nvSpPr>
          <p:cNvPr id="1477" name="Google Shape;1477;p157"/>
          <p:cNvSpPr txBox="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898989"/>
              </a:buClr>
              <a:buSzPts val="1200"/>
              <a:buFont typeface="Kaushan Script"/>
              <a:buNone/>
            </a:pPr>
            <a:r>
              <a:rPr lang="en-US" sz="1200" b="0" i="0" u="none">
                <a:solidFill>
                  <a:srgbClr val="898989"/>
                </a:solidFill>
                <a:latin typeface="Kaushan Script"/>
                <a:ea typeface="Kaushan Script"/>
                <a:cs typeface="Kaushan Script"/>
                <a:sym typeface="Kaushan Script"/>
              </a:rPr>
              <a:t>21CSC202J Operating Systems UNIT 2</a:t>
            </a:r>
            <a:endParaRPr/>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Shape 1481"/>
        <p:cNvGrpSpPr/>
        <p:nvPr/>
      </p:nvGrpSpPr>
      <p:grpSpPr>
        <a:xfrm>
          <a:off x="0" y="0"/>
          <a:ext cx="0" cy="0"/>
          <a:chOff x="0" y="0"/>
          <a:chExt cx="0" cy="0"/>
        </a:xfrm>
      </p:grpSpPr>
      <p:sp>
        <p:nvSpPr>
          <p:cNvPr id="1482" name="Google Shape;1482;p158"/>
          <p:cNvSpPr txBox="1">
            <a:spLocks noGrp="1"/>
          </p:cNvSpPr>
          <p:nvPr>
            <p:ph type="title"/>
          </p:nvPr>
        </p:nvSpPr>
        <p:spPr>
          <a:xfrm>
            <a:off x="679450" y="274637"/>
            <a:ext cx="7677150" cy="576262"/>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3600"/>
              <a:buFont typeface="Times New Roman"/>
              <a:buNone/>
            </a:pPr>
            <a:r>
              <a:rPr lang="en-US" sz="3600" b="0" i="0" u="none" dirty="0">
                <a:solidFill>
                  <a:schemeClr val="dk1"/>
                </a:solidFill>
                <a:latin typeface="Times New Roman"/>
                <a:ea typeface="Times New Roman"/>
                <a:cs typeface="Times New Roman"/>
                <a:sym typeface="Times New Roman"/>
              </a:rPr>
              <a:t>Readers-Writers Problem Variations</a:t>
            </a:r>
            <a:endParaRPr dirty="0"/>
          </a:p>
        </p:txBody>
      </p:sp>
      <p:sp>
        <p:nvSpPr>
          <p:cNvPr id="1483" name="Google Shape;1483;p158"/>
          <p:cNvSpPr txBox="1">
            <a:spLocks noGrp="1"/>
          </p:cNvSpPr>
          <p:nvPr>
            <p:ph type="body" idx="1"/>
          </p:nvPr>
        </p:nvSpPr>
        <p:spPr>
          <a:xfrm>
            <a:off x="879475" y="1146175"/>
            <a:ext cx="6359525" cy="4530725"/>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2400"/>
              <a:buFont typeface="Arial"/>
              <a:buChar char="•"/>
            </a:pPr>
            <a:r>
              <a:rPr lang="en-US" sz="2400" b="1" i="1" u="none">
                <a:solidFill>
                  <a:schemeClr val="dk1"/>
                </a:solidFill>
                <a:latin typeface="Times New Roman"/>
                <a:ea typeface="Times New Roman"/>
                <a:cs typeface="Times New Roman"/>
                <a:sym typeface="Times New Roman"/>
              </a:rPr>
              <a:t>First</a:t>
            </a:r>
            <a:r>
              <a:rPr lang="en-US" sz="2400" b="0" i="1" u="none">
                <a:solidFill>
                  <a:schemeClr val="dk1"/>
                </a:solidFill>
                <a:latin typeface="Times New Roman"/>
                <a:ea typeface="Times New Roman"/>
                <a:cs typeface="Times New Roman"/>
                <a:sym typeface="Times New Roman"/>
              </a:rPr>
              <a:t>  </a:t>
            </a:r>
            <a:r>
              <a:rPr lang="en-US" sz="2400" b="0" i="0" u="none">
                <a:solidFill>
                  <a:schemeClr val="dk1"/>
                </a:solidFill>
                <a:latin typeface="Times New Roman"/>
                <a:ea typeface="Times New Roman"/>
                <a:cs typeface="Times New Roman"/>
                <a:sym typeface="Times New Roman"/>
              </a:rPr>
              <a:t>variation – no reader kept waiting unless writer has permission to use shared object</a:t>
            </a:r>
            <a:endParaRPr/>
          </a:p>
          <a:p>
            <a:pPr marL="342900" marR="0" lvl="0" indent="-342900" algn="l" rtl="0">
              <a:lnSpc>
                <a:spcPct val="100000"/>
              </a:lnSpc>
              <a:spcBef>
                <a:spcPts val="480"/>
              </a:spcBef>
              <a:spcAft>
                <a:spcPts val="0"/>
              </a:spcAft>
              <a:buClr>
                <a:schemeClr val="dk1"/>
              </a:buClr>
              <a:buSzPts val="2400"/>
              <a:buFont typeface="Arial"/>
              <a:buChar char="•"/>
            </a:pPr>
            <a:r>
              <a:rPr lang="en-US" sz="2400" b="1" i="1" u="none">
                <a:solidFill>
                  <a:schemeClr val="dk1"/>
                </a:solidFill>
                <a:latin typeface="Times New Roman"/>
                <a:ea typeface="Times New Roman"/>
                <a:cs typeface="Times New Roman"/>
                <a:sym typeface="Times New Roman"/>
              </a:rPr>
              <a:t>Second</a:t>
            </a:r>
            <a:r>
              <a:rPr lang="en-US" sz="2400" b="0" i="1" u="none">
                <a:solidFill>
                  <a:schemeClr val="dk1"/>
                </a:solidFill>
                <a:latin typeface="Times New Roman"/>
                <a:ea typeface="Times New Roman"/>
                <a:cs typeface="Times New Roman"/>
                <a:sym typeface="Times New Roman"/>
              </a:rPr>
              <a:t> </a:t>
            </a:r>
            <a:r>
              <a:rPr lang="en-US" sz="2400" b="0" i="0" u="none">
                <a:solidFill>
                  <a:schemeClr val="dk1"/>
                </a:solidFill>
                <a:latin typeface="Times New Roman"/>
                <a:ea typeface="Times New Roman"/>
                <a:cs typeface="Times New Roman"/>
                <a:sym typeface="Times New Roman"/>
              </a:rPr>
              <a:t>variation – once writer is ready, it performs the write ASAP</a:t>
            </a:r>
            <a:endParaRPr/>
          </a:p>
          <a:p>
            <a:pPr marL="342900" marR="0" lvl="0" indent="-342900" algn="l" rtl="0">
              <a:lnSpc>
                <a:spcPct val="100000"/>
              </a:lnSpc>
              <a:spcBef>
                <a:spcPts val="480"/>
              </a:spcBef>
              <a:spcAft>
                <a:spcPts val="0"/>
              </a:spcAft>
              <a:buClr>
                <a:schemeClr val="dk1"/>
              </a:buClr>
              <a:buSzPts val="2400"/>
              <a:buFont typeface="Arial"/>
              <a:buChar char="•"/>
            </a:pPr>
            <a:r>
              <a:rPr lang="en-US" sz="2400" b="0" i="0" u="none">
                <a:solidFill>
                  <a:schemeClr val="dk1"/>
                </a:solidFill>
                <a:latin typeface="Times New Roman"/>
                <a:ea typeface="Times New Roman"/>
                <a:cs typeface="Times New Roman"/>
                <a:sym typeface="Times New Roman"/>
              </a:rPr>
              <a:t>Both may have starvation leading to even more variations</a:t>
            </a:r>
            <a:endParaRPr/>
          </a:p>
          <a:p>
            <a:pPr marL="342900" marR="0" lvl="0" indent="-342900" algn="l" rtl="0">
              <a:lnSpc>
                <a:spcPct val="100000"/>
              </a:lnSpc>
              <a:spcBef>
                <a:spcPts val="480"/>
              </a:spcBef>
              <a:spcAft>
                <a:spcPts val="0"/>
              </a:spcAft>
              <a:buClr>
                <a:schemeClr val="dk1"/>
              </a:buClr>
              <a:buSzPts val="2400"/>
              <a:buFont typeface="Arial"/>
              <a:buChar char="•"/>
            </a:pPr>
            <a:r>
              <a:rPr lang="en-US" sz="2400" b="0" i="0" u="none">
                <a:solidFill>
                  <a:schemeClr val="dk1"/>
                </a:solidFill>
                <a:latin typeface="Times New Roman"/>
                <a:ea typeface="Times New Roman"/>
                <a:cs typeface="Times New Roman"/>
                <a:sym typeface="Times New Roman"/>
              </a:rPr>
              <a:t>Problem is solved on some systems by kernel providing reader-writer locks</a:t>
            </a:r>
            <a:endParaRPr/>
          </a:p>
        </p:txBody>
      </p:sp>
      <p:sp>
        <p:nvSpPr>
          <p:cNvPr id="1484" name="Google Shape;1484;p158"/>
          <p:cNvSpPr txBox="1"/>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898989"/>
              </a:buClr>
              <a:buSzPts val="1200"/>
              <a:buFont typeface="Times New Roman"/>
              <a:buNone/>
            </a:pPr>
            <a:r>
              <a:rPr lang="en-US" sz="1200" b="0" i="0" u="none">
                <a:solidFill>
                  <a:srgbClr val="898989"/>
                </a:solidFill>
                <a:latin typeface="Times New Roman"/>
                <a:ea typeface="Times New Roman"/>
                <a:cs typeface="Times New Roman"/>
                <a:sym typeface="Times New Roman"/>
              </a:rPr>
              <a:t>*</a:t>
            </a:r>
            <a:endParaRPr/>
          </a:p>
        </p:txBody>
      </p:sp>
      <p:sp>
        <p:nvSpPr>
          <p:cNvPr id="1485" name="Google Shape;1485;p158"/>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Sigmar One"/>
              <a:buNone/>
            </a:pPr>
            <a:fld id="{00000000-1234-1234-1234-123412341234}" type="slidenum">
              <a:rPr lang="en-US" sz="1200" b="0" i="0" u="none">
                <a:solidFill>
                  <a:srgbClr val="898989"/>
                </a:solidFill>
                <a:latin typeface="Sigmar One"/>
                <a:ea typeface="Sigmar One"/>
                <a:cs typeface="Sigmar One"/>
                <a:sym typeface="Sigmar One"/>
              </a:rPr>
              <a:t>145</a:t>
            </a:fld>
            <a:endParaRPr/>
          </a:p>
        </p:txBody>
      </p:sp>
      <p:sp>
        <p:nvSpPr>
          <p:cNvPr id="1486" name="Google Shape;1486;p158"/>
          <p:cNvSpPr txBox="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898989"/>
              </a:buClr>
              <a:buSzPts val="1200"/>
              <a:buFont typeface="Kaushan Script"/>
              <a:buNone/>
            </a:pPr>
            <a:r>
              <a:rPr lang="en-US" sz="1200" b="0" i="0" u="none">
                <a:solidFill>
                  <a:srgbClr val="898989"/>
                </a:solidFill>
                <a:latin typeface="Kaushan Script"/>
                <a:ea typeface="Kaushan Script"/>
                <a:cs typeface="Kaushan Script"/>
                <a:sym typeface="Kaushan Script"/>
              </a:rPr>
              <a:t>21CSC202J Operating Systems UNIT 2</a:t>
            </a:r>
            <a:endParaRPr/>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Shape 1491"/>
        <p:cNvGrpSpPr/>
        <p:nvPr/>
      </p:nvGrpSpPr>
      <p:grpSpPr>
        <a:xfrm>
          <a:off x="0" y="0"/>
          <a:ext cx="0" cy="0"/>
          <a:chOff x="0" y="0"/>
          <a:chExt cx="0" cy="0"/>
        </a:xfrm>
      </p:grpSpPr>
      <p:sp>
        <p:nvSpPr>
          <p:cNvPr id="1492" name="Google Shape;1492;p159"/>
          <p:cNvSpPr txBox="1">
            <a:spLocks noGrp="1"/>
          </p:cNvSpPr>
          <p:nvPr>
            <p:ph type="title"/>
          </p:nvPr>
        </p:nvSpPr>
        <p:spPr>
          <a:xfrm>
            <a:off x="1016000" y="147637"/>
            <a:ext cx="7670800" cy="576262"/>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3600"/>
              <a:buFont typeface="Times New Roman"/>
              <a:buNone/>
            </a:pPr>
            <a:r>
              <a:rPr lang="en-US" sz="3600" b="0" i="0" u="none">
                <a:solidFill>
                  <a:schemeClr val="dk1"/>
                </a:solidFill>
                <a:latin typeface="Times New Roman"/>
                <a:ea typeface="Times New Roman"/>
                <a:cs typeface="Times New Roman"/>
                <a:sym typeface="Times New Roman"/>
              </a:rPr>
              <a:t>Dining-Philosophers Problem</a:t>
            </a:r>
            <a:endParaRPr/>
          </a:p>
        </p:txBody>
      </p:sp>
      <p:sp>
        <p:nvSpPr>
          <p:cNvPr id="1493" name="Google Shape;1493;p159"/>
          <p:cNvSpPr txBox="1">
            <a:spLocks noGrp="1"/>
          </p:cNvSpPr>
          <p:nvPr>
            <p:ph type="body" idx="1"/>
          </p:nvPr>
        </p:nvSpPr>
        <p:spPr>
          <a:xfrm>
            <a:off x="928687" y="3403600"/>
            <a:ext cx="6908800" cy="2765425"/>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1600"/>
              <a:buFont typeface="Arial"/>
              <a:buChar char="•"/>
            </a:pPr>
            <a:r>
              <a:rPr lang="en-US" sz="1600" b="0" i="0" u="none">
                <a:solidFill>
                  <a:schemeClr val="dk1"/>
                </a:solidFill>
                <a:latin typeface="Times New Roman"/>
                <a:ea typeface="Times New Roman"/>
                <a:cs typeface="Times New Roman"/>
                <a:sym typeface="Times New Roman"/>
              </a:rPr>
              <a:t>Philosophers spend their lives alternating thinking and eating</a:t>
            </a:r>
            <a:endParaRPr/>
          </a:p>
          <a:p>
            <a:pPr marL="342900" marR="0" lvl="0" indent="-342900" algn="l" rtl="0">
              <a:lnSpc>
                <a:spcPct val="100000"/>
              </a:lnSpc>
              <a:spcBef>
                <a:spcPts val="320"/>
              </a:spcBef>
              <a:spcAft>
                <a:spcPts val="0"/>
              </a:spcAft>
              <a:buClr>
                <a:schemeClr val="dk1"/>
              </a:buClr>
              <a:buSzPts val="1600"/>
              <a:buFont typeface="Arial"/>
              <a:buChar char="•"/>
            </a:pPr>
            <a:r>
              <a:rPr lang="en-US" sz="1600" b="0" i="0" u="none">
                <a:solidFill>
                  <a:schemeClr val="dk1"/>
                </a:solidFill>
                <a:latin typeface="Times New Roman"/>
                <a:ea typeface="Times New Roman"/>
                <a:cs typeface="Times New Roman"/>
                <a:sym typeface="Times New Roman"/>
              </a:rPr>
              <a:t>Don’t interact with their neighbors, occasionally try to pick up 2 chopsticks (one at a time) to eat from bowl</a:t>
            </a:r>
            <a:endParaRPr/>
          </a:p>
          <a:p>
            <a:pPr marL="742950" marR="0" lvl="1" indent="-285750" algn="l" rtl="0">
              <a:lnSpc>
                <a:spcPct val="100000"/>
              </a:lnSpc>
              <a:spcBef>
                <a:spcPts val="320"/>
              </a:spcBef>
              <a:spcAft>
                <a:spcPts val="0"/>
              </a:spcAft>
              <a:buClr>
                <a:schemeClr val="dk1"/>
              </a:buClr>
              <a:buSzPts val="1600"/>
              <a:buFont typeface="Arial"/>
              <a:buChar char="–"/>
            </a:pPr>
            <a:r>
              <a:rPr lang="en-US" sz="1600" b="0" i="0" u="none" strike="noStrike" cap="none">
                <a:solidFill>
                  <a:schemeClr val="dk1"/>
                </a:solidFill>
                <a:latin typeface="Times New Roman"/>
                <a:ea typeface="Times New Roman"/>
                <a:cs typeface="Times New Roman"/>
                <a:sym typeface="Times New Roman"/>
              </a:rPr>
              <a:t>Need both to eat, then release both when done</a:t>
            </a:r>
            <a:endParaRPr/>
          </a:p>
          <a:p>
            <a:pPr marL="342900" marR="0" lvl="0" indent="-342900" algn="l" rtl="0">
              <a:lnSpc>
                <a:spcPct val="100000"/>
              </a:lnSpc>
              <a:spcBef>
                <a:spcPts val="320"/>
              </a:spcBef>
              <a:spcAft>
                <a:spcPts val="0"/>
              </a:spcAft>
              <a:buClr>
                <a:schemeClr val="dk1"/>
              </a:buClr>
              <a:buSzPts val="1600"/>
              <a:buFont typeface="Arial"/>
              <a:buChar char="•"/>
            </a:pPr>
            <a:r>
              <a:rPr lang="en-US" sz="1600" b="0" i="0" u="none">
                <a:solidFill>
                  <a:schemeClr val="dk1"/>
                </a:solidFill>
                <a:latin typeface="Times New Roman"/>
                <a:ea typeface="Times New Roman"/>
                <a:cs typeface="Times New Roman"/>
                <a:sym typeface="Times New Roman"/>
              </a:rPr>
              <a:t>In the case of 5 philosophers</a:t>
            </a:r>
            <a:endParaRPr/>
          </a:p>
          <a:p>
            <a:pPr marL="742950" marR="0" lvl="1" indent="-285750" algn="l" rtl="0">
              <a:lnSpc>
                <a:spcPct val="100000"/>
              </a:lnSpc>
              <a:spcBef>
                <a:spcPts val="320"/>
              </a:spcBef>
              <a:spcAft>
                <a:spcPts val="0"/>
              </a:spcAft>
              <a:buClr>
                <a:schemeClr val="dk1"/>
              </a:buClr>
              <a:buSzPts val="1600"/>
              <a:buFont typeface="Arial"/>
              <a:buChar char="–"/>
            </a:pPr>
            <a:r>
              <a:rPr lang="en-US" sz="1600" b="0" i="0" u="none" strike="noStrike" cap="none">
                <a:solidFill>
                  <a:schemeClr val="dk1"/>
                </a:solidFill>
                <a:latin typeface="Times New Roman"/>
                <a:ea typeface="Times New Roman"/>
                <a:cs typeface="Times New Roman"/>
                <a:sym typeface="Times New Roman"/>
              </a:rPr>
              <a:t>Shared data </a:t>
            </a:r>
            <a:endParaRPr/>
          </a:p>
          <a:p>
            <a:pPr marL="1143000" marR="0" lvl="2" indent="-228600" algn="l" rtl="0">
              <a:lnSpc>
                <a:spcPct val="100000"/>
              </a:lnSpc>
              <a:spcBef>
                <a:spcPts val="320"/>
              </a:spcBef>
              <a:spcAft>
                <a:spcPts val="0"/>
              </a:spcAft>
              <a:buClr>
                <a:schemeClr val="dk1"/>
              </a:buClr>
              <a:buSzPts val="1600"/>
              <a:buFont typeface="Arial"/>
              <a:buChar char="•"/>
            </a:pPr>
            <a:r>
              <a:rPr lang="en-US" sz="1600" b="0" i="0" u="none" strike="noStrike" cap="none">
                <a:solidFill>
                  <a:schemeClr val="dk1"/>
                </a:solidFill>
                <a:latin typeface="Times New Roman"/>
                <a:ea typeface="Times New Roman"/>
                <a:cs typeface="Times New Roman"/>
                <a:sym typeface="Times New Roman"/>
              </a:rPr>
              <a:t>Bowl of rice (data set)</a:t>
            </a:r>
            <a:endParaRPr/>
          </a:p>
          <a:p>
            <a:pPr marL="1143000" marR="0" lvl="2" indent="-228600" algn="l" rtl="0">
              <a:lnSpc>
                <a:spcPct val="100000"/>
              </a:lnSpc>
              <a:spcBef>
                <a:spcPts val="320"/>
              </a:spcBef>
              <a:spcAft>
                <a:spcPts val="0"/>
              </a:spcAft>
              <a:buClr>
                <a:schemeClr val="dk1"/>
              </a:buClr>
              <a:buSzPts val="1600"/>
              <a:buFont typeface="Arial"/>
              <a:buChar char="•"/>
            </a:pPr>
            <a:r>
              <a:rPr lang="en-US" sz="1600" b="0" i="0" u="none" strike="noStrike" cap="none">
                <a:solidFill>
                  <a:schemeClr val="dk1"/>
                </a:solidFill>
                <a:latin typeface="Times New Roman"/>
                <a:ea typeface="Times New Roman"/>
                <a:cs typeface="Times New Roman"/>
                <a:sym typeface="Times New Roman"/>
              </a:rPr>
              <a:t>Semaphore </a:t>
            </a:r>
            <a:r>
              <a:rPr lang="en-US" sz="1600" b="0" i="0" u="none" strike="noStrike" cap="none">
                <a:solidFill>
                  <a:srgbClr val="FF0000"/>
                </a:solidFill>
                <a:latin typeface="Times New Roman"/>
                <a:ea typeface="Times New Roman"/>
                <a:cs typeface="Times New Roman"/>
                <a:sym typeface="Times New Roman"/>
              </a:rPr>
              <a:t>chopstick [5]</a:t>
            </a:r>
            <a:r>
              <a:rPr lang="en-US" sz="1600" b="0" i="0" u="none" strike="noStrike" cap="none">
                <a:solidFill>
                  <a:schemeClr val="dk1"/>
                </a:solidFill>
                <a:latin typeface="Times New Roman"/>
                <a:ea typeface="Times New Roman"/>
                <a:cs typeface="Times New Roman"/>
                <a:sym typeface="Times New Roman"/>
              </a:rPr>
              <a:t> initialized to 1</a:t>
            </a:r>
            <a:endParaRPr/>
          </a:p>
        </p:txBody>
      </p:sp>
      <p:pic>
        <p:nvPicPr>
          <p:cNvPr id="1494" name="Google Shape;1494;p159" descr="6"/>
          <p:cNvPicPr preferRelativeResize="0"/>
          <p:nvPr/>
        </p:nvPicPr>
        <p:blipFill rotWithShape="1">
          <a:blip r:embed="rId3">
            <a:alphaModFix/>
          </a:blip>
          <a:srcRect/>
          <a:stretch/>
        </p:blipFill>
        <p:spPr>
          <a:xfrm>
            <a:off x="3395662" y="1079500"/>
            <a:ext cx="2208212" cy="2120900"/>
          </a:xfrm>
          <a:prstGeom prst="rect">
            <a:avLst/>
          </a:prstGeom>
          <a:noFill/>
          <a:ln>
            <a:noFill/>
          </a:ln>
        </p:spPr>
      </p:pic>
      <p:sp>
        <p:nvSpPr>
          <p:cNvPr id="1495" name="Google Shape;1495;p159"/>
          <p:cNvSpPr txBox="1"/>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898989"/>
              </a:buClr>
              <a:buSzPts val="1200"/>
              <a:buFont typeface="Times New Roman"/>
              <a:buNone/>
            </a:pPr>
            <a:r>
              <a:rPr lang="en-US" sz="1200" b="0" i="0" u="none">
                <a:solidFill>
                  <a:srgbClr val="898989"/>
                </a:solidFill>
                <a:latin typeface="Times New Roman"/>
                <a:ea typeface="Times New Roman"/>
                <a:cs typeface="Times New Roman"/>
                <a:sym typeface="Times New Roman"/>
              </a:rPr>
              <a:t>*</a:t>
            </a:r>
            <a:endParaRPr/>
          </a:p>
        </p:txBody>
      </p:sp>
      <p:sp>
        <p:nvSpPr>
          <p:cNvPr id="1496" name="Google Shape;1496;p159"/>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Sigmar One"/>
              <a:buNone/>
            </a:pPr>
            <a:fld id="{00000000-1234-1234-1234-123412341234}" type="slidenum">
              <a:rPr lang="en-US" sz="1200" b="0" i="0" u="none">
                <a:solidFill>
                  <a:srgbClr val="898989"/>
                </a:solidFill>
                <a:latin typeface="Sigmar One"/>
                <a:ea typeface="Sigmar One"/>
                <a:cs typeface="Sigmar One"/>
                <a:sym typeface="Sigmar One"/>
              </a:rPr>
              <a:t>146</a:t>
            </a:fld>
            <a:endParaRPr/>
          </a:p>
        </p:txBody>
      </p:sp>
      <p:sp>
        <p:nvSpPr>
          <p:cNvPr id="1497" name="Google Shape;1497;p159"/>
          <p:cNvSpPr txBox="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898989"/>
              </a:buClr>
              <a:buSzPts val="1200"/>
              <a:buFont typeface="Kaushan Script"/>
              <a:buNone/>
            </a:pPr>
            <a:r>
              <a:rPr lang="en-US" sz="1200" b="0" i="0" u="none">
                <a:solidFill>
                  <a:srgbClr val="898989"/>
                </a:solidFill>
                <a:latin typeface="Kaushan Script"/>
                <a:ea typeface="Kaushan Script"/>
                <a:cs typeface="Kaushan Script"/>
                <a:sym typeface="Kaushan Script"/>
              </a:rPr>
              <a:t>21CSC202J Operating Systems UNIT 2</a:t>
            </a:r>
            <a:endParaRPr/>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Shape 1502"/>
        <p:cNvGrpSpPr/>
        <p:nvPr/>
      </p:nvGrpSpPr>
      <p:grpSpPr>
        <a:xfrm>
          <a:off x="0" y="0"/>
          <a:ext cx="0" cy="0"/>
          <a:chOff x="0" y="0"/>
          <a:chExt cx="0" cy="0"/>
        </a:xfrm>
      </p:grpSpPr>
      <p:sp>
        <p:nvSpPr>
          <p:cNvPr id="1503" name="Google Shape;1503;p160"/>
          <p:cNvSpPr txBox="1">
            <a:spLocks noGrp="1"/>
          </p:cNvSpPr>
          <p:nvPr>
            <p:ph type="title"/>
          </p:nvPr>
        </p:nvSpPr>
        <p:spPr>
          <a:xfrm>
            <a:off x="454025" y="331787"/>
            <a:ext cx="7866062" cy="576262"/>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3000"/>
              <a:buFont typeface="Times New Roman"/>
              <a:buNone/>
            </a:pPr>
            <a:r>
              <a:rPr lang="en-US" sz="3000" b="0" i="0" u="none">
                <a:solidFill>
                  <a:schemeClr val="dk1"/>
                </a:solidFill>
                <a:latin typeface="Times New Roman"/>
                <a:ea typeface="Times New Roman"/>
                <a:cs typeface="Times New Roman"/>
                <a:sym typeface="Times New Roman"/>
              </a:rPr>
              <a:t>  Dining-Philosophers Problem Algorithm</a:t>
            </a:r>
            <a:endParaRPr/>
          </a:p>
        </p:txBody>
      </p:sp>
      <p:sp>
        <p:nvSpPr>
          <p:cNvPr id="1504" name="Google Shape;1504;p160"/>
          <p:cNvSpPr txBox="1">
            <a:spLocks noGrp="1"/>
          </p:cNvSpPr>
          <p:nvPr>
            <p:ph type="body" idx="1"/>
          </p:nvPr>
        </p:nvSpPr>
        <p:spPr>
          <a:xfrm>
            <a:off x="827087" y="1119187"/>
            <a:ext cx="7107237" cy="4784725"/>
          </a:xfrm>
          <a:prstGeom prst="rect">
            <a:avLst/>
          </a:prstGeom>
          <a:noFill/>
          <a:ln>
            <a:noFill/>
          </a:ln>
        </p:spPr>
        <p:txBody>
          <a:bodyPr spcFirstLastPara="1" wrap="square" lIns="91425" tIns="45700" rIns="91425" bIns="45700" anchor="t" anchorCtr="0">
            <a:noAutofit/>
          </a:bodyPr>
          <a:lstStyle/>
          <a:p>
            <a:pPr marL="376237" marR="0" lvl="0" indent="-376237" algn="l" rtl="0">
              <a:lnSpc>
                <a:spcPct val="90000"/>
              </a:lnSpc>
              <a:spcBef>
                <a:spcPts val="0"/>
              </a:spcBef>
              <a:spcAft>
                <a:spcPts val="0"/>
              </a:spcAft>
              <a:buClr>
                <a:schemeClr val="dk1"/>
              </a:buClr>
              <a:buSzPts val="2400"/>
              <a:buFont typeface="Arial"/>
              <a:buChar char="•"/>
            </a:pPr>
            <a:r>
              <a:rPr lang="en-US" sz="2400" b="0" i="0" u="none">
                <a:solidFill>
                  <a:schemeClr val="dk1"/>
                </a:solidFill>
                <a:latin typeface="Times New Roman"/>
                <a:ea typeface="Times New Roman"/>
                <a:cs typeface="Times New Roman"/>
                <a:sym typeface="Times New Roman"/>
              </a:rPr>
              <a:t>The structure of Philosopher</a:t>
            </a:r>
            <a:r>
              <a:rPr lang="en-US" sz="2400" b="0" i="1" u="none">
                <a:solidFill>
                  <a:srgbClr val="0000FF"/>
                </a:solidFill>
                <a:latin typeface="Times New Roman"/>
                <a:ea typeface="Times New Roman"/>
                <a:cs typeface="Times New Roman"/>
                <a:sym typeface="Times New Roman"/>
              </a:rPr>
              <a:t> i</a:t>
            </a:r>
            <a:r>
              <a:rPr lang="en-US" sz="2400" b="0" i="0" u="none">
                <a:solidFill>
                  <a:schemeClr val="dk1"/>
                </a:solidFill>
                <a:latin typeface="Times New Roman"/>
                <a:ea typeface="Times New Roman"/>
                <a:cs typeface="Times New Roman"/>
                <a:sym typeface="Times New Roman"/>
              </a:rPr>
              <a:t>:</a:t>
            </a:r>
            <a:endParaRPr/>
          </a:p>
          <a:p>
            <a:pPr marL="1195387" marR="0" lvl="2" indent="-338137" algn="l" rtl="0">
              <a:lnSpc>
                <a:spcPct val="90000"/>
              </a:lnSpc>
              <a:spcBef>
                <a:spcPts val="320"/>
              </a:spcBef>
              <a:spcAft>
                <a:spcPts val="0"/>
              </a:spcAft>
              <a:buClr>
                <a:srgbClr val="000000"/>
              </a:buClr>
              <a:buSzPts val="1600"/>
              <a:buFont typeface="Arial"/>
              <a:buNone/>
            </a:pPr>
            <a:r>
              <a:rPr lang="en-US" sz="1600" b="1" i="0" u="none" strike="noStrike" cap="none">
                <a:solidFill>
                  <a:srgbClr val="000000"/>
                </a:solidFill>
                <a:latin typeface="Courier New"/>
                <a:ea typeface="Courier New"/>
                <a:cs typeface="Courier New"/>
                <a:sym typeface="Courier New"/>
              </a:rPr>
              <a:t>do { </a:t>
            </a:r>
            <a:endParaRPr/>
          </a:p>
          <a:p>
            <a:pPr marL="1195387" marR="0" lvl="2" indent="-338137" algn="l" rtl="0">
              <a:lnSpc>
                <a:spcPct val="90000"/>
              </a:lnSpc>
              <a:spcBef>
                <a:spcPts val="320"/>
              </a:spcBef>
              <a:spcAft>
                <a:spcPts val="0"/>
              </a:spcAft>
              <a:buClr>
                <a:srgbClr val="000000"/>
              </a:buClr>
              <a:buSzPts val="1600"/>
              <a:buFont typeface="Arial"/>
              <a:buNone/>
            </a:pPr>
            <a:r>
              <a:rPr lang="en-US" sz="1600" b="1" i="0" u="none" strike="noStrike" cap="none">
                <a:solidFill>
                  <a:srgbClr val="000000"/>
                </a:solidFill>
                <a:latin typeface="Courier New"/>
                <a:ea typeface="Courier New"/>
                <a:cs typeface="Courier New"/>
                <a:sym typeface="Courier New"/>
              </a:rPr>
              <a:t>    wait (chopstick[i] );</a:t>
            </a:r>
            <a:endParaRPr/>
          </a:p>
          <a:p>
            <a:pPr marL="1195387" marR="0" lvl="2" indent="-338137" algn="l" rtl="0">
              <a:lnSpc>
                <a:spcPct val="90000"/>
              </a:lnSpc>
              <a:spcBef>
                <a:spcPts val="320"/>
              </a:spcBef>
              <a:spcAft>
                <a:spcPts val="0"/>
              </a:spcAft>
              <a:buClr>
                <a:srgbClr val="000000"/>
              </a:buClr>
              <a:buSzPts val="1600"/>
              <a:buFont typeface="Arial"/>
              <a:buNone/>
            </a:pPr>
            <a:r>
              <a:rPr lang="en-US" sz="1600" b="1" i="0" u="none" strike="noStrike" cap="none">
                <a:solidFill>
                  <a:srgbClr val="000000"/>
                </a:solidFill>
                <a:latin typeface="Courier New"/>
                <a:ea typeface="Courier New"/>
                <a:cs typeface="Courier New"/>
                <a:sym typeface="Courier New"/>
              </a:rPr>
              <a:t>	  wait (chopStick[ (i + 1) % 5] );</a:t>
            </a:r>
            <a:endParaRPr/>
          </a:p>
          <a:p>
            <a:pPr marL="1195387" marR="0" lvl="2" indent="-338137" algn="l" rtl="0">
              <a:lnSpc>
                <a:spcPct val="90000"/>
              </a:lnSpc>
              <a:spcBef>
                <a:spcPts val="320"/>
              </a:spcBef>
              <a:spcAft>
                <a:spcPts val="0"/>
              </a:spcAft>
              <a:buClr>
                <a:srgbClr val="000000"/>
              </a:buClr>
              <a:buSzPts val="1600"/>
              <a:buFont typeface="Arial"/>
              <a:buNone/>
            </a:pPr>
            <a:r>
              <a:rPr lang="en-US" sz="1600" b="1" i="0" u="none" strike="noStrike" cap="none">
                <a:solidFill>
                  <a:srgbClr val="000000"/>
                </a:solidFill>
                <a:latin typeface="Courier New"/>
                <a:ea typeface="Courier New"/>
                <a:cs typeface="Courier New"/>
                <a:sym typeface="Courier New"/>
              </a:rPr>
              <a:t>	</a:t>
            </a:r>
            <a:endParaRPr/>
          </a:p>
          <a:p>
            <a:pPr marL="1195387" marR="0" lvl="2" indent="-338137" algn="l" rtl="0">
              <a:lnSpc>
                <a:spcPct val="90000"/>
              </a:lnSpc>
              <a:spcBef>
                <a:spcPts val="320"/>
              </a:spcBef>
              <a:spcAft>
                <a:spcPts val="0"/>
              </a:spcAft>
              <a:buClr>
                <a:srgbClr val="000000"/>
              </a:buClr>
              <a:buSzPts val="1600"/>
              <a:buFont typeface="Arial"/>
              <a:buNone/>
            </a:pPr>
            <a:r>
              <a:rPr lang="en-US" sz="1600" b="1" i="0" u="none" strike="noStrike" cap="none">
                <a:solidFill>
                  <a:srgbClr val="000000"/>
                </a:solidFill>
                <a:latin typeface="Courier New"/>
                <a:ea typeface="Courier New"/>
                <a:cs typeface="Courier New"/>
                <a:sym typeface="Courier New"/>
              </a:rPr>
              <a:t>	             //  eat</a:t>
            </a:r>
            <a:endParaRPr/>
          </a:p>
          <a:p>
            <a:pPr marL="1195387" marR="0" lvl="2" indent="-338137" algn="l" rtl="0">
              <a:lnSpc>
                <a:spcPct val="90000"/>
              </a:lnSpc>
              <a:spcBef>
                <a:spcPts val="320"/>
              </a:spcBef>
              <a:spcAft>
                <a:spcPts val="0"/>
              </a:spcAft>
              <a:buClr>
                <a:schemeClr val="dk1"/>
              </a:buClr>
              <a:buSzPts val="1600"/>
              <a:buFont typeface="Arial"/>
              <a:buNone/>
            </a:pPr>
            <a:endParaRPr sz="1600" b="1" i="0" u="none" strike="noStrike" cap="none">
              <a:solidFill>
                <a:srgbClr val="000000"/>
              </a:solidFill>
              <a:latin typeface="Courier New"/>
              <a:ea typeface="Courier New"/>
              <a:cs typeface="Courier New"/>
              <a:sym typeface="Courier New"/>
            </a:endParaRPr>
          </a:p>
          <a:p>
            <a:pPr marL="1195387" marR="0" lvl="2" indent="-338137" algn="l" rtl="0">
              <a:lnSpc>
                <a:spcPct val="90000"/>
              </a:lnSpc>
              <a:spcBef>
                <a:spcPts val="320"/>
              </a:spcBef>
              <a:spcAft>
                <a:spcPts val="0"/>
              </a:spcAft>
              <a:buClr>
                <a:srgbClr val="000000"/>
              </a:buClr>
              <a:buSzPts val="1600"/>
              <a:buFont typeface="Arial"/>
              <a:buNone/>
            </a:pPr>
            <a:r>
              <a:rPr lang="en-US" sz="1600" b="1" i="0" u="none" strike="noStrike" cap="none">
                <a:solidFill>
                  <a:srgbClr val="000000"/>
                </a:solidFill>
                <a:latin typeface="Courier New"/>
                <a:ea typeface="Courier New"/>
                <a:cs typeface="Courier New"/>
                <a:sym typeface="Courier New"/>
              </a:rPr>
              <a:t>	  signal (chopstick[i] );</a:t>
            </a:r>
            <a:endParaRPr/>
          </a:p>
          <a:p>
            <a:pPr marL="1195387" marR="0" lvl="2" indent="-338137" algn="l" rtl="0">
              <a:lnSpc>
                <a:spcPct val="90000"/>
              </a:lnSpc>
              <a:spcBef>
                <a:spcPts val="320"/>
              </a:spcBef>
              <a:spcAft>
                <a:spcPts val="0"/>
              </a:spcAft>
              <a:buClr>
                <a:srgbClr val="000000"/>
              </a:buClr>
              <a:buSzPts val="1600"/>
              <a:buFont typeface="Arial"/>
              <a:buNone/>
            </a:pPr>
            <a:r>
              <a:rPr lang="en-US" sz="1600" b="1" i="0" u="none" strike="noStrike" cap="none">
                <a:solidFill>
                  <a:srgbClr val="000000"/>
                </a:solidFill>
                <a:latin typeface="Courier New"/>
                <a:ea typeface="Courier New"/>
                <a:cs typeface="Courier New"/>
                <a:sym typeface="Courier New"/>
              </a:rPr>
              <a:t>	  signal (chopstick[ (i + 1) % 5] );</a:t>
            </a:r>
            <a:endParaRPr/>
          </a:p>
          <a:p>
            <a:pPr marL="1195387" marR="0" lvl="2" indent="-338137" algn="l" rtl="0">
              <a:lnSpc>
                <a:spcPct val="90000"/>
              </a:lnSpc>
              <a:spcBef>
                <a:spcPts val="320"/>
              </a:spcBef>
              <a:spcAft>
                <a:spcPts val="0"/>
              </a:spcAft>
              <a:buClr>
                <a:srgbClr val="000000"/>
              </a:buClr>
              <a:buSzPts val="1600"/>
              <a:buFont typeface="Arial"/>
              <a:buNone/>
            </a:pPr>
            <a:r>
              <a:rPr lang="en-US" sz="1600" b="1" i="0" u="none" strike="noStrike" cap="none">
                <a:solidFill>
                  <a:srgbClr val="000000"/>
                </a:solidFill>
                <a:latin typeface="Courier New"/>
                <a:ea typeface="Courier New"/>
                <a:cs typeface="Courier New"/>
                <a:sym typeface="Courier New"/>
              </a:rPr>
              <a:t>	</a:t>
            </a:r>
            <a:endParaRPr/>
          </a:p>
          <a:p>
            <a:pPr marL="1195387" marR="0" lvl="2" indent="-338137" algn="l" rtl="0">
              <a:lnSpc>
                <a:spcPct val="90000"/>
              </a:lnSpc>
              <a:spcBef>
                <a:spcPts val="320"/>
              </a:spcBef>
              <a:spcAft>
                <a:spcPts val="0"/>
              </a:spcAft>
              <a:buClr>
                <a:srgbClr val="000000"/>
              </a:buClr>
              <a:buSzPts val="1600"/>
              <a:buFont typeface="Arial"/>
              <a:buNone/>
            </a:pPr>
            <a:r>
              <a:rPr lang="en-US" sz="1600" b="1" i="0" u="none" strike="noStrike" cap="none">
                <a:solidFill>
                  <a:srgbClr val="000000"/>
                </a:solidFill>
                <a:latin typeface="Courier New"/>
                <a:ea typeface="Courier New"/>
                <a:cs typeface="Courier New"/>
                <a:sym typeface="Courier New"/>
              </a:rPr>
              <a:t>                 //  think</a:t>
            </a:r>
            <a:endParaRPr/>
          </a:p>
          <a:p>
            <a:pPr marL="1195387" marR="0" lvl="2" indent="-338137" algn="l" rtl="0">
              <a:lnSpc>
                <a:spcPct val="90000"/>
              </a:lnSpc>
              <a:spcBef>
                <a:spcPts val="480"/>
              </a:spcBef>
              <a:spcAft>
                <a:spcPts val="0"/>
              </a:spcAft>
              <a:buClr>
                <a:schemeClr val="dk1"/>
              </a:buClr>
              <a:buSzPts val="2400"/>
              <a:buFont typeface="Arial"/>
              <a:buNone/>
            </a:pPr>
            <a:endParaRPr sz="2400" b="1" i="0" u="none" strike="noStrike" cap="none">
              <a:solidFill>
                <a:srgbClr val="000000"/>
              </a:solidFill>
              <a:latin typeface="Courier New"/>
              <a:ea typeface="Courier New"/>
              <a:cs typeface="Courier New"/>
              <a:sym typeface="Courier New"/>
            </a:endParaRPr>
          </a:p>
          <a:p>
            <a:pPr marL="1195387" marR="0" lvl="2" indent="-338137" algn="l" rtl="0">
              <a:lnSpc>
                <a:spcPct val="90000"/>
              </a:lnSpc>
              <a:spcBef>
                <a:spcPts val="320"/>
              </a:spcBef>
              <a:spcAft>
                <a:spcPts val="0"/>
              </a:spcAft>
              <a:buClr>
                <a:srgbClr val="000000"/>
              </a:buClr>
              <a:buSzPts val="1600"/>
              <a:buFont typeface="Arial"/>
              <a:buNone/>
            </a:pPr>
            <a:r>
              <a:rPr lang="en-US" sz="1600" b="1" i="0" u="none" strike="noStrike" cap="none">
                <a:solidFill>
                  <a:srgbClr val="000000"/>
                </a:solidFill>
                <a:latin typeface="Courier New"/>
                <a:ea typeface="Courier New"/>
                <a:cs typeface="Courier New"/>
                <a:sym typeface="Courier New"/>
              </a:rPr>
              <a:t>} while (TRUE);</a:t>
            </a:r>
            <a:endParaRPr sz="1600" b="0" i="0" u="none" strike="noStrike" cap="none">
              <a:solidFill>
                <a:srgbClr val="0000FF"/>
              </a:solidFill>
              <a:latin typeface="Times New Roman"/>
              <a:ea typeface="Times New Roman"/>
              <a:cs typeface="Times New Roman"/>
              <a:sym typeface="Times New Roman"/>
            </a:endParaRPr>
          </a:p>
          <a:p>
            <a:pPr marL="376237" marR="0" lvl="0" indent="-376237" algn="l" rtl="0">
              <a:lnSpc>
                <a:spcPct val="90000"/>
              </a:lnSpc>
              <a:spcBef>
                <a:spcPts val="480"/>
              </a:spcBef>
              <a:spcAft>
                <a:spcPts val="0"/>
              </a:spcAft>
              <a:buClr>
                <a:schemeClr val="dk1"/>
              </a:buClr>
              <a:buSzPts val="2400"/>
              <a:buFont typeface="Arial"/>
              <a:buChar char="•"/>
            </a:pPr>
            <a:r>
              <a:rPr lang="en-US" sz="2400" b="0" i="0" u="none">
                <a:solidFill>
                  <a:schemeClr val="dk1"/>
                </a:solidFill>
                <a:latin typeface="Times New Roman"/>
                <a:ea typeface="Times New Roman"/>
                <a:cs typeface="Times New Roman"/>
                <a:sym typeface="Times New Roman"/>
              </a:rPr>
              <a:t>  What is the problem with this algorithm?</a:t>
            </a:r>
            <a:endParaRPr/>
          </a:p>
          <a:p>
            <a:pPr marL="342900" marR="0" lvl="0" indent="-190500" algn="l" rtl="0">
              <a:spcBef>
                <a:spcPts val="480"/>
              </a:spcBef>
              <a:spcAft>
                <a:spcPts val="0"/>
              </a:spcAft>
              <a:buClr>
                <a:schemeClr val="dk1"/>
              </a:buClr>
              <a:buSzPts val="2400"/>
              <a:buFont typeface="Arial"/>
              <a:buNone/>
            </a:pPr>
            <a:endParaRPr sz="2400" b="0" i="0" u="none">
              <a:solidFill>
                <a:schemeClr val="dk1"/>
              </a:solidFill>
              <a:latin typeface="Times New Roman"/>
              <a:ea typeface="Times New Roman"/>
              <a:cs typeface="Times New Roman"/>
              <a:sym typeface="Times New Roman"/>
            </a:endParaRPr>
          </a:p>
        </p:txBody>
      </p:sp>
      <p:sp>
        <p:nvSpPr>
          <p:cNvPr id="1505" name="Google Shape;1505;p160"/>
          <p:cNvSpPr txBox="1"/>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898989"/>
              </a:buClr>
              <a:buSzPts val="1200"/>
              <a:buFont typeface="Times New Roman"/>
              <a:buNone/>
            </a:pPr>
            <a:r>
              <a:rPr lang="en-US" sz="1200" b="0" i="0" u="none">
                <a:solidFill>
                  <a:srgbClr val="898989"/>
                </a:solidFill>
                <a:latin typeface="Times New Roman"/>
                <a:ea typeface="Times New Roman"/>
                <a:cs typeface="Times New Roman"/>
                <a:sym typeface="Times New Roman"/>
              </a:rPr>
              <a:t>*</a:t>
            </a:r>
            <a:endParaRPr/>
          </a:p>
        </p:txBody>
      </p:sp>
      <p:sp>
        <p:nvSpPr>
          <p:cNvPr id="1506" name="Google Shape;1506;p160"/>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Sigmar One"/>
              <a:buNone/>
            </a:pPr>
            <a:fld id="{00000000-1234-1234-1234-123412341234}" type="slidenum">
              <a:rPr lang="en-US" sz="1200" b="0" i="0" u="none">
                <a:solidFill>
                  <a:srgbClr val="898989"/>
                </a:solidFill>
                <a:latin typeface="Sigmar One"/>
                <a:ea typeface="Sigmar One"/>
                <a:cs typeface="Sigmar One"/>
                <a:sym typeface="Sigmar One"/>
              </a:rPr>
              <a:t>147</a:t>
            </a:fld>
            <a:endParaRPr/>
          </a:p>
        </p:txBody>
      </p:sp>
      <p:sp>
        <p:nvSpPr>
          <p:cNvPr id="1507" name="Google Shape;1507;p160"/>
          <p:cNvSpPr txBox="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898989"/>
              </a:buClr>
              <a:buSzPts val="1200"/>
              <a:buFont typeface="Kaushan Script"/>
              <a:buNone/>
            </a:pPr>
            <a:r>
              <a:rPr lang="en-US" sz="1200" b="0" i="0" u="none">
                <a:solidFill>
                  <a:srgbClr val="898989"/>
                </a:solidFill>
                <a:latin typeface="Kaushan Script"/>
                <a:ea typeface="Kaushan Script"/>
                <a:cs typeface="Kaushan Script"/>
                <a:sym typeface="Kaushan Script"/>
              </a:rPr>
              <a:t>21CSC202J Operating Systems UNIT 2</a:t>
            </a:r>
            <a:endParaRPr/>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Shape 1512"/>
        <p:cNvGrpSpPr/>
        <p:nvPr/>
      </p:nvGrpSpPr>
      <p:grpSpPr>
        <a:xfrm>
          <a:off x="0" y="0"/>
          <a:ext cx="0" cy="0"/>
          <a:chOff x="0" y="0"/>
          <a:chExt cx="0" cy="0"/>
        </a:xfrm>
      </p:grpSpPr>
      <p:sp>
        <p:nvSpPr>
          <p:cNvPr id="1513" name="Google Shape;1513;p161"/>
          <p:cNvSpPr txBox="1">
            <a:spLocks noGrp="1"/>
          </p:cNvSpPr>
          <p:nvPr>
            <p:ph type="title"/>
          </p:nvPr>
        </p:nvSpPr>
        <p:spPr>
          <a:xfrm>
            <a:off x="1025525" y="142875"/>
            <a:ext cx="8002587" cy="576262"/>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2400"/>
              <a:buFont typeface="Times New Roman"/>
              <a:buNone/>
            </a:pPr>
            <a:r>
              <a:rPr lang="en-US" sz="2400" b="0" i="0" u="none">
                <a:solidFill>
                  <a:schemeClr val="dk1"/>
                </a:solidFill>
                <a:latin typeface="Times New Roman"/>
                <a:ea typeface="Times New Roman"/>
                <a:cs typeface="Times New Roman"/>
                <a:sym typeface="Times New Roman"/>
              </a:rPr>
              <a:t>Dining-Philosophers Problem Algorithm (Cont.)</a:t>
            </a:r>
            <a:endParaRPr/>
          </a:p>
        </p:txBody>
      </p:sp>
      <p:sp>
        <p:nvSpPr>
          <p:cNvPr id="1514" name="Google Shape;1514;p161"/>
          <p:cNvSpPr txBox="1">
            <a:spLocks noGrp="1"/>
          </p:cNvSpPr>
          <p:nvPr>
            <p:ph type="body" idx="1"/>
          </p:nvPr>
        </p:nvSpPr>
        <p:spPr>
          <a:xfrm>
            <a:off x="885825" y="1223962"/>
            <a:ext cx="7732712" cy="4860925"/>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2400"/>
              <a:buFont typeface="Arial"/>
              <a:buChar char="•"/>
            </a:pPr>
            <a:r>
              <a:rPr lang="en-US" sz="2400" b="0" i="0" u="none">
                <a:solidFill>
                  <a:schemeClr val="dk1"/>
                </a:solidFill>
                <a:latin typeface="Times New Roman"/>
                <a:ea typeface="Times New Roman"/>
                <a:cs typeface="Times New Roman"/>
                <a:sym typeface="Times New Roman"/>
              </a:rPr>
              <a:t>Deadlock handling</a:t>
            </a:r>
            <a:endParaRPr/>
          </a:p>
          <a:p>
            <a:pPr marL="742950" marR="0" lvl="1" indent="-285750" algn="l" rtl="0">
              <a:lnSpc>
                <a:spcPct val="100000"/>
              </a:lnSpc>
              <a:spcBef>
                <a:spcPts val="480"/>
              </a:spcBef>
              <a:spcAft>
                <a:spcPts val="0"/>
              </a:spcAft>
              <a:buClr>
                <a:schemeClr val="dk1"/>
              </a:buClr>
              <a:buSzPts val="2400"/>
              <a:buFont typeface="Arial"/>
              <a:buChar char="–"/>
            </a:pPr>
            <a:r>
              <a:rPr lang="en-US" sz="2400" b="0" i="0" u="none" strike="noStrike" cap="none">
                <a:solidFill>
                  <a:schemeClr val="dk1"/>
                </a:solidFill>
                <a:latin typeface="Times New Roman"/>
                <a:ea typeface="Times New Roman"/>
                <a:cs typeface="Times New Roman"/>
                <a:sym typeface="Times New Roman"/>
              </a:rPr>
              <a:t> Allow at most 4 philosophers to be sitting simultaneously at  the table.</a:t>
            </a:r>
            <a:endParaRPr/>
          </a:p>
          <a:p>
            <a:pPr marL="742950" marR="0" lvl="1" indent="-285750" algn="l" rtl="0">
              <a:lnSpc>
                <a:spcPct val="100000"/>
              </a:lnSpc>
              <a:spcBef>
                <a:spcPts val="480"/>
              </a:spcBef>
              <a:spcAft>
                <a:spcPts val="0"/>
              </a:spcAft>
              <a:buClr>
                <a:schemeClr val="dk1"/>
              </a:buClr>
              <a:buSzPts val="2400"/>
              <a:buFont typeface="Arial"/>
              <a:buChar char="–"/>
            </a:pPr>
            <a:r>
              <a:rPr lang="en-US" sz="2400" b="0" i="0" u="none" strike="noStrike" cap="none">
                <a:solidFill>
                  <a:schemeClr val="dk1"/>
                </a:solidFill>
                <a:latin typeface="Times New Roman"/>
                <a:ea typeface="Times New Roman"/>
                <a:cs typeface="Times New Roman"/>
                <a:sym typeface="Times New Roman"/>
              </a:rPr>
              <a:t> Allow a philosopher to pick up  the forks only if both are available (picking must be done in a critical section.</a:t>
            </a:r>
            <a:endParaRPr/>
          </a:p>
          <a:p>
            <a:pPr marL="742950" marR="0" lvl="1" indent="-285750" algn="l" rtl="0">
              <a:lnSpc>
                <a:spcPct val="100000"/>
              </a:lnSpc>
              <a:spcBef>
                <a:spcPts val="480"/>
              </a:spcBef>
              <a:spcAft>
                <a:spcPts val="0"/>
              </a:spcAft>
              <a:buClr>
                <a:schemeClr val="dk1"/>
              </a:buClr>
              <a:buSzPts val="2400"/>
              <a:buFont typeface="Arial"/>
              <a:buChar char="–"/>
            </a:pPr>
            <a:r>
              <a:rPr lang="en-US" sz="2400" b="0" i="0" u="none" strike="noStrike" cap="none">
                <a:solidFill>
                  <a:schemeClr val="dk1"/>
                </a:solidFill>
                <a:latin typeface="Times New Roman"/>
                <a:ea typeface="Times New Roman"/>
                <a:cs typeface="Times New Roman"/>
                <a:sym typeface="Times New Roman"/>
              </a:rPr>
              <a:t> Use an asymmetric solution  -- an odd-numbered  philosopher picks  up first the left chopstick and then the right chopstick. Even-numbered  philosopher picks  up first the right chopstick and then the left chopstick. </a:t>
            </a:r>
            <a:endParaRPr/>
          </a:p>
          <a:p>
            <a:pPr marL="742950" marR="0" lvl="1" indent="-133350" algn="l" rtl="0">
              <a:lnSpc>
                <a:spcPct val="100000"/>
              </a:lnSpc>
              <a:spcBef>
                <a:spcPts val="480"/>
              </a:spcBef>
              <a:spcAft>
                <a:spcPts val="0"/>
              </a:spcAft>
              <a:buClr>
                <a:schemeClr val="dk1"/>
              </a:buClr>
              <a:buSzPts val="2400"/>
              <a:buFont typeface="Arial"/>
              <a:buNone/>
            </a:pPr>
            <a:endParaRPr sz="2400" b="0" i="0" u="none" strike="noStrike" cap="none">
              <a:solidFill>
                <a:schemeClr val="dk1"/>
              </a:solidFill>
              <a:latin typeface="Times New Roman"/>
              <a:ea typeface="Times New Roman"/>
              <a:cs typeface="Times New Roman"/>
              <a:sym typeface="Times New Roman"/>
            </a:endParaRPr>
          </a:p>
          <a:p>
            <a:pPr marL="342900" marR="0" lvl="0" indent="-342900" algn="l" rtl="0">
              <a:lnSpc>
                <a:spcPct val="100000"/>
              </a:lnSpc>
              <a:spcBef>
                <a:spcPts val="480"/>
              </a:spcBef>
              <a:spcAft>
                <a:spcPts val="0"/>
              </a:spcAft>
              <a:buClr>
                <a:schemeClr val="dk1"/>
              </a:buClr>
              <a:buSzPts val="2400"/>
              <a:buFont typeface="Arial"/>
              <a:buNone/>
            </a:pPr>
            <a:endParaRPr sz="2400" b="0" i="0" u="none">
              <a:solidFill>
                <a:schemeClr val="dk1"/>
              </a:solidFill>
              <a:latin typeface="Times New Roman"/>
              <a:ea typeface="Times New Roman"/>
              <a:cs typeface="Times New Roman"/>
              <a:sym typeface="Times New Roman"/>
            </a:endParaRPr>
          </a:p>
          <a:p>
            <a:pPr marL="342900" marR="0" lvl="0" indent="-190500" algn="l" rtl="0">
              <a:lnSpc>
                <a:spcPct val="100000"/>
              </a:lnSpc>
              <a:spcBef>
                <a:spcPts val="480"/>
              </a:spcBef>
              <a:spcAft>
                <a:spcPts val="0"/>
              </a:spcAft>
              <a:buClr>
                <a:schemeClr val="dk1"/>
              </a:buClr>
              <a:buSzPts val="2400"/>
              <a:buFont typeface="Arial"/>
              <a:buNone/>
            </a:pPr>
            <a:endParaRPr sz="2400" b="0" i="0" u="none">
              <a:solidFill>
                <a:schemeClr val="dk1"/>
              </a:solidFill>
              <a:latin typeface="Times New Roman"/>
              <a:ea typeface="Times New Roman"/>
              <a:cs typeface="Times New Roman"/>
              <a:sym typeface="Times New Roman"/>
            </a:endParaRPr>
          </a:p>
          <a:p>
            <a:pPr marL="342900" marR="0" lvl="0" indent="-190500" algn="l" rtl="0">
              <a:spcBef>
                <a:spcPts val="480"/>
              </a:spcBef>
              <a:spcAft>
                <a:spcPts val="0"/>
              </a:spcAft>
              <a:buClr>
                <a:schemeClr val="dk1"/>
              </a:buClr>
              <a:buSzPts val="2400"/>
              <a:buFont typeface="Arial"/>
              <a:buNone/>
            </a:pPr>
            <a:endParaRPr sz="2400" b="0" i="0" u="none">
              <a:solidFill>
                <a:schemeClr val="dk1"/>
              </a:solidFill>
              <a:latin typeface="Times New Roman"/>
              <a:ea typeface="Times New Roman"/>
              <a:cs typeface="Times New Roman"/>
              <a:sym typeface="Times New Roman"/>
            </a:endParaRPr>
          </a:p>
        </p:txBody>
      </p:sp>
      <p:sp>
        <p:nvSpPr>
          <p:cNvPr id="1515" name="Google Shape;1515;p161"/>
          <p:cNvSpPr txBox="1"/>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898989"/>
              </a:buClr>
              <a:buSzPts val="1200"/>
              <a:buFont typeface="Times New Roman"/>
              <a:buNone/>
            </a:pPr>
            <a:r>
              <a:rPr lang="en-US" sz="1200" b="0" i="0" u="none">
                <a:solidFill>
                  <a:srgbClr val="898989"/>
                </a:solidFill>
                <a:latin typeface="Times New Roman"/>
                <a:ea typeface="Times New Roman"/>
                <a:cs typeface="Times New Roman"/>
                <a:sym typeface="Times New Roman"/>
              </a:rPr>
              <a:t>*</a:t>
            </a:r>
            <a:endParaRPr/>
          </a:p>
        </p:txBody>
      </p:sp>
      <p:sp>
        <p:nvSpPr>
          <p:cNvPr id="1516" name="Google Shape;1516;p161"/>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Sigmar One"/>
              <a:buNone/>
            </a:pPr>
            <a:fld id="{00000000-1234-1234-1234-123412341234}" type="slidenum">
              <a:rPr lang="en-US" sz="1200" b="0" i="0" u="none">
                <a:solidFill>
                  <a:srgbClr val="898989"/>
                </a:solidFill>
                <a:latin typeface="Sigmar One"/>
                <a:ea typeface="Sigmar One"/>
                <a:cs typeface="Sigmar One"/>
                <a:sym typeface="Sigmar One"/>
              </a:rPr>
              <a:t>148</a:t>
            </a:fld>
            <a:endParaRPr/>
          </a:p>
        </p:txBody>
      </p:sp>
      <p:sp>
        <p:nvSpPr>
          <p:cNvPr id="1517" name="Google Shape;1517;p161"/>
          <p:cNvSpPr txBox="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898989"/>
              </a:buClr>
              <a:buSzPts val="1200"/>
              <a:buFont typeface="Kaushan Script"/>
              <a:buNone/>
            </a:pPr>
            <a:r>
              <a:rPr lang="en-US" sz="1200" b="0" i="0" u="none">
                <a:solidFill>
                  <a:srgbClr val="898989"/>
                </a:solidFill>
                <a:latin typeface="Kaushan Script"/>
                <a:ea typeface="Kaushan Script"/>
                <a:cs typeface="Kaushan Script"/>
                <a:sym typeface="Kaushan Script"/>
              </a:rPr>
              <a:t>21CSC202J Operating Systems UNIT 2</a:t>
            </a:r>
            <a:endParaRPr/>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Shape 1522"/>
        <p:cNvGrpSpPr/>
        <p:nvPr/>
      </p:nvGrpSpPr>
      <p:grpSpPr>
        <a:xfrm>
          <a:off x="0" y="0"/>
          <a:ext cx="0" cy="0"/>
          <a:chOff x="0" y="0"/>
          <a:chExt cx="0" cy="0"/>
        </a:xfrm>
      </p:grpSpPr>
      <p:sp>
        <p:nvSpPr>
          <p:cNvPr id="1523" name="Google Shape;1523;p162"/>
          <p:cNvSpPr txBox="1">
            <a:spLocks noGrp="1"/>
          </p:cNvSpPr>
          <p:nvPr>
            <p:ph type="title"/>
          </p:nvPr>
        </p:nvSpPr>
        <p:spPr>
          <a:xfrm>
            <a:off x="923925" y="190500"/>
            <a:ext cx="7762875" cy="576262"/>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3600"/>
              <a:buFont typeface="Times New Roman"/>
              <a:buNone/>
            </a:pPr>
            <a:r>
              <a:rPr lang="en-US" sz="3600" b="0" i="0" u="none">
                <a:solidFill>
                  <a:schemeClr val="dk1"/>
                </a:solidFill>
                <a:latin typeface="Times New Roman"/>
                <a:ea typeface="Times New Roman"/>
                <a:cs typeface="Times New Roman"/>
                <a:sym typeface="Times New Roman"/>
              </a:rPr>
              <a:t>Problems with Semaphores</a:t>
            </a:r>
            <a:endParaRPr/>
          </a:p>
        </p:txBody>
      </p:sp>
      <p:sp>
        <p:nvSpPr>
          <p:cNvPr id="1524" name="Google Shape;1524;p162"/>
          <p:cNvSpPr txBox="1">
            <a:spLocks noGrp="1"/>
          </p:cNvSpPr>
          <p:nvPr>
            <p:ph type="body" idx="1"/>
          </p:nvPr>
        </p:nvSpPr>
        <p:spPr>
          <a:xfrm>
            <a:off x="827087" y="1282700"/>
            <a:ext cx="6959600" cy="4860925"/>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2400"/>
              <a:buFont typeface="Arial"/>
              <a:buChar char="•"/>
            </a:pPr>
            <a:r>
              <a:rPr lang="en-US" sz="2400" b="0" i="0" u="none">
                <a:solidFill>
                  <a:schemeClr val="dk1"/>
                </a:solidFill>
                <a:latin typeface="Times New Roman"/>
                <a:ea typeface="Times New Roman"/>
                <a:cs typeface="Times New Roman"/>
                <a:sym typeface="Times New Roman"/>
              </a:rPr>
              <a:t> Incorrect use of semaphore operations:</a:t>
            </a:r>
            <a:br>
              <a:rPr lang="en-US" sz="2400" b="0" i="0" u="none">
                <a:solidFill>
                  <a:schemeClr val="dk1"/>
                </a:solidFill>
                <a:latin typeface="Times New Roman"/>
                <a:ea typeface="Times New Roman"/>
                <a:cs typeface="Times New Roman"/>
                <a:sym typeface="Times New Roman"/>
              </a:rPr>
            </a:br>
            <a:endParaRPr/>
          </a:p>
          <a:p>
            <a:pPr marL="742950" marR="0" lvl="1" indent="-285750" algn="l" rtl="0">
              <a:lnSpc>
                <a:spcPct val="100000"/>
              </a:lnSpc>
              <a:spcBef>
                <a:spcPts val="480"/>
              </a:spcBef>
              <a:spcAft>
                <a:spcPts val="0"/>
              </a:spcAft>
              <a:buClr>
                <a:schemeClr val="dk1"/>
              </a:buClr>
              <a:buSzPts val="2400"/>
              <a:buFont typeface="Arial"/>
              <a:buChar char="–"/>
            </a:pPr>
            <a:r>
              <a:rPr lang="en-US" sz="2400" b="0" i="0" u="none" strike="noStrike" cap="none">
                <a:solidFill>
                  <a:schemeClr val="dk1"/>
                </a:solidFill>
                <a:latin typeface="Times New Roman"/>
                <a:ea typeface="Times New Roman"/>
                <a:cs typeface="Times New Roman"/>
                <a:sym typeface="Times New Roman"/>
              </a:rPr>
              <a:t> signal (mutex)  ….  wait (mutex)</a:t>
            </a:r>
            <a:br>
              <a:rPr lang="en-US" sz="2400" b="0" i="0" u="none" strike="noStrike" cap="none">
                <a:solidFill>
                  <a:schemeClr val="dk1"/>
                </a:solidFill>
                <a:latin typeface="Times New Roman"/>
                <a:ea typeface="Times New Roman"/>
                <a:cs typeface="Times New Roman"/>
                <a:sym typeface="Times New Roman"/>
              </a:rPr>
            </a:br>
            <a:endParaRPr/>
          </a:p>
          <a:p>
            <a:pPr marL="742950" marR="0" lvl="1" indent="-285750" algn="l" rtl="0">
              <a:lnSpc>
                <a:spcPct val="100000"/>
              </a:lnSpc>
              <a:spcBef>
                <a:spcPts val="480"/>
              </a:spcBef>
              <a:spcAft>
                <a:spcPts val="0"/>
              </a:spcAft>
              <a:buClr>
                <a:schemeClr val="dk1"/>
              </a:buClr>
              <a:buSzPts val="2400"/>
              <a:buFont typeface="Arial"/>
              <a:buChar char="–"/>
            </a:pPr>
            <a:r>
              <a:rPr lang="en-US" sz="2400" b="0" i="0" u="none" strike="noStrike" cap="none">
                <a:solidFill>
                  <a:schemeClr val="dk1"/>
                </a:solidFill>
                <a:latin typeface="Times New Roman"/>
                <a:ea typeface="Times New Roman"/>
                <a:cs typeface="Times New Roman"/>
                <a:sym typeface="Times New Roman"/>
              </a:rPr>
              <a:t> wait (mutex)  …  wait (mutex)</a:t>
            </a:r>
            <a:endParaRPr/>
          </a:p>
          <a:p>
            <a:pPr marL="742950" marR="0" lvl="1" indent="-133350" algn="l" rtl="0">
              <a:lnSpc>
                <a:spcPct val="100000"/>
              </a:lnSpc>
              <a:spcBef>
                <a:spcPts val="480"/>
              </a:spcBef>
              <a:spcAft>
                <a:spcPts val="0"/>
              </a:spcAft>
              <a:buClr>
                <a:schemeClr val="dk1"/>
              </a:buClr>
              <a:buSzPts val="2400"/>
              <a:buFont typeface="Arial"/>
              <a:buNone/>
            </a:pPr>
            <a:endParaRPr sz="2400" b="0" i="0" u="none" strike="noStrike" cap="none">
              <a:solidFill>
                <a:schemeClr val="dk1"/>
              </a:solidFill>
              <a:latin typeface="Times New Roman"/>
              <a:ea typeface="Times New Roman"/>
              <a:cs typeface="Times New Roman"/>
              <a:sym typeface="Times New Roman"/>
            </a:endParaRPr>
          </a:p>
          <a:p>
            <a:pPr marL="742950" marR="0" lvl="1" indent="-285750" algn="l" rtl="0">
              <a:lnSpc>
                <a:spcPct val="100000"/>
              </a:lnSpc>
              <a:spcBef>
                <a:spcPts val="480"/>
              </a:spcBef>
              <a:spcAft>
                <a:spcPts val="0"/>
              </a:spcAft>
              <a:buClr>
                <a:schemeClr val="dk1"/>
              </a:buClr>
              <a:buSzPts val="2400"/>
              <a:buFont typeface="Arial"/>
              <a:buChar char="–"/>
            </a:pPr>
            <a:r>
              <a:rPr lang="en-US" sz="2400" b="0" i="0" u="none" strike="noStrike" cap="none">
                <a:solidFill>
                  <a:schemeClr val="dk1"/>
                </a:solidFill>
                <a:latin typeface="Times New Roman"/>
                <a:ea typeface="Times New Roman"/>
                <a:cs typeface="Times New Roman"/>
                <a:sym typeface="Times New Roman"/>
              </a:rPr>
              <a:t> Omitting  of wait (mutex) or signal (mutex) (or both)</a:t>
            </a:r>
            <a:endParaRPr/>
          </a:p>
          <a:p>
            <a:pPr marL="742950" marR="0" lvl="1" indent="-133350" algn="l" rtl="0">
              <a:lnSpc>
                <a:spcPct val="100000"/>
              </a:lnSpc>
              <a:spcBef>
                <a:spcPts val="480"/>
              </a:spcBef>
              <a:spcAft>
                <a:spcPts val="0"/>
              </a:spcAft>
              <a:buClr>
                <a:schemeClr val="dk1"/>
              </a:buClr>
              <a:buSzPts val="2400"/>
              <a:buFont typeface="Arial"/>
              <a:buNone/>
            </a:pPr>
            <a:endParaRPr sz="2400" b="0" i="0" u="none" strike="noStrike" cap="none">
              <a:solidFill>
                <a:schemeClr val="dk1"/>
              </a:solidFill>
              <a:latin typeface="Times New Roman"/>
              <a:ea typeface="Times New Roman"/>
              <a:cs typeface="Times New Roman"/>
              <a:sym typeface="Times New Roman"/>
            </a:endParaRPr>
          </a:p>
          <a:p>
            <a:pPr marL="342900" marR="0" lvl="0" indent="-342900" algn="l" rtl="0">
              <a:lnSpc>
                <a:spcPct val="100000"/>
              </a:lnSpc>
              <a:spcBef>
                <a:spcPts val="480"/>
              </a:spcBef>
              <a:spcAft>
                <a:spcPts val="0"/>
              </a:spcAft>
              <a:buClr>
                <a:schemeClr val="dk1"/>
              </a:buClr>
              <a:buSzPts val="2400"/>
              <a:buFont typeface="Arial"/>
              <a:buChar char="•"/>
            </a:pPr>
            <a:r>
              <a:rPr lang="en-US" sz="2400" b="0" i="0" u="none">
                <a:solidFill>
                  <a:schemeClr val="dk1"/>
                </a:solidFill>
                <a:latin typeface="Times New Roman"/>
                <a:ea typeface="Times New Roman"/>
                <a:cs typeface="Times New Roman"/>
                <a:sym typeface="Times New Roman"/>
              </a:rPr>
              <a:t>Deadlock and starvation are possible.</a:t>
            </a:r>
            <a:endParaRPr/>
          </a:p>
          <a:p>
            <a:pPr marL="342900" marR="0" lvl="0" indent="-190500" algn="l" rtl="0">
              <a:lnSpc>
                <a:spcPct val="100000"/>
              </a:lnSpc>
              <a:spcBef>
                <a:spcPts val="480"/>
              </a:spcBef>
              <a:spcAft>
                <a:spcPts val="0"/>
              </a:spcAft>
              <a:buClr>
                <a:schemeClr val="dk1"/>
              </a:buClr>
              <a:buSzPts val="2400"/>
              <a:buFont typeface="Arial"/>
              <a:buNone/>
            </a:pPr>
            <a:endParaRPr sz="2400" b="0" i="0" u="none">
              <a:solidFill>
                <a:schemeClr val="dk1"/>
              </a:solidFill>
              <a:latin typeface="Times New Roman"/>
              <a:ea typeface="Times New Roman"/>
              <a:cs typeface="Times New Roman"/>
              <a:sym typeface="Times New Roman"/>
            </a:endParaRPr>
          </a:p>
          <a:p>
            <a:pPr marL="342900" marR="0" lvl="0" indent="-190500" algn="l" rtl="0">
              <a:lnSpc>
                <a:spcPct val="100000"/>
              </a:lnSpc>
              <a:spcBef>
                <a:spcPts val="480"/>
              </a:spcBef>
              <a:spcAft>
                <a:spcPts val="0"/>
              </a:spcAft>
              <a:buClr>
                <a:schemeClr val="dk1"/>
              </a:buClr>
              <a:buSzPts val="2400"/>
              <a:buFont typeface="Arial"/>
              <a:buNone/>
            </a:pPr>
            <a:endParaRPr sz="2400" b="0" i="0" u="none">
              <a:solidFill>
                <a:schemeClr val="dk1"/>
              </a:solidFill>
              <a:latin typeface="Times New Roman"/>
              <a:ea typeface="Times New Roman"/>
              <a:cs typeface="Times New Roman"/>
              <a:sym typeface="Times New Roman"/>
            </a:endParaRPr>
          </a:p>
          <a:p>
            <a:pPr marL="342900" marR="0" lvl="0" indent="-190500" algn="l" rtl="0">
              <a:spcBef>
                <a:spcPts val="480"/>
              </a:spcBef>
              <a:spcAft>
                <a:spcPts val="0"/>
              </a:spcAft>
              <a:buClr>
                <a:schemeClr val="dk1"/>
              </a:buClr>
              <a:buSzPts val="2400"/>
              <a:buFont typeface="Arial"/>
              <a:buNone/>
            </a:pPr>
            <a:endParaRPr sz="2400" b="0" i="0" u="none">
              <a:solidFill>
                <a:schemeClr val="dk1"/>
              </a:solidFill>
              <a:latin typeface="Times New Roman"/>
              <a:ea typeface="Times New Roman"/>
              <a:cs typeface="Times New Roman"/>
              <a:sym typeface="Times New Roman"/>
            </a:endParaRPr>
          </a:p>
        </p:txBody>
      </p:sp>
      <p:sp>
        <p:nvSpPr>
          <p:cNvPr id="1525" name="Google Shape;1525;p162"/>
          <p:cNvSpPr txBox="1"/>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898989"/>
              </a:buClr>
              <a:buSzPts val="1200"/>
              <a:buFont typeface="Times New Roman"/>
              <a:buNone/>
            </a:pPr>
            <a:r>
              <a:rPr lang="en-US" sz="1200" b="0" i="0" u="none">
                <a:solidFill>
                  <a:srgbClr val="898989"/>
                </a:solidFill>
                <a:latin typeface="Times New Roman"/>
                <a:ea typeface="Times New Roman"/>
                <a:cs typeface="Times New Roman"/>
                <a:sym typeface="Times New Roman"/>
              </a:rPr>
              <a:t>*</a:t>
            </a:r>
            <a:endParaRPr/>
          </a:p>
        </p:txBody>
      </p:sp>
      <p:sp>
        <p:nvSpPr>
          <p:cNvPr id="1526" name="Google Shape;1526;p162"/>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Sigmar One"/>
              <a:buNone/>
            </a:pPr>
            <a:fld id="{00000000-1234-1234-1234-123412341234}" type="slidenum">
              <a:rPr lang="en-US" sz="1200" b="0" i="0" u="none">
                <a:solidFill>
                  <a:srgbClr val="898989"/>
                </a:solidFill>
                <a:latin typeface="Sigmar One"/>
                <a:ea typeface="Sigmar One"/>
                <a:cs typeface="Sigmar One"/>
                <a:sym typeface="Sigmar One"/>
              </a:rPr>
              <a:t>149</a:t>
            </a:fld>
            <a:endParaRPr/>
          </a:p>
        </p:txBody>
      </p:sp>
      <p:sp>
        <p:nvSpPr>
          <p:cNvPr id="1527" name="Google Shape;1527;p162"/>
          <p:cNvSpPr txBox="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898989"/>
              </a:buClr>
              <a:buSzPts val="1200"/>
              <a:buFont typeface="Kaushan Script"/>
              <a:buNone/>
            </a:pPr>
            <a:r>
              <a:rPr lang="en-US" sz="1200" b="0" i="0" u="none">
                <a:solidFill>
                  <a:srgbClr val="898989"/>
                </a:solidFill>
                <a:latin typeface="Kaushan Script"/>
                <a:ea typeface="Kaushan Script"/>
                <a:cs typeface="Kaushan Script"/>
                <a:sym typeface="Kaushan Script"/>
              </a:rPr>
              <a:t>21CSC202J Operating Systems UNIT 2</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28"/>
          <p:cNvSpPr txBox="1">
            <a:spLocks noGrp="1"/>
          </p:cNvSpPr>
          <p:nvPr>
            <p:ph type="title"/>
          </p:nvPr>
        </p:nvSpPr>
        <p:spPr>
          <a:xfrm>
            <a:off x="971550" y="152400"/>
            <a:ext cx="8229600" cy="576262"/>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2800"/>
              <a:buFont typeface="Times New Roman"/>
              <a:buNone/>
            </a:pPr>
            <a:r>
              <a:rPr lang="en-US" sz="2800" b="0" i="0" u="none">
                <a:solidFill>
                  <a:schemeClr val="dk1"/>
                </a:solidFill>
                <a:latin typeface="Times New Roman"/>
                <a:ea typeface="Times New Roman"/>
                <a:cs typeface="Times New Roman"/>
                <a:sym typeface="Times New Roman"/>
              </a:rPr>
              <a:t>Representation of Process Scheduling</a:t>
            </a:r>
            <a:endParaRPr/>
          </a:p>
        </p:txBody>
      </p:sp>
      <p:pic>
        <p:nvPicPr>
          <p:cNvPr id="226" name="Google Shape;226;p28" descr="3"/>
          <p:cNvPicPr preferRelativeResize="0"/>
          <p:nvPr/>
        </p:nvPicPr>
        <p:blipFill rotWithShape="1">
          <a:blip r:embed="rId3">
            <a:alphaModFix/>
          </a:blip>
          <a:srcRect/>
          <a:stretch/>
        </p:blipFill>
        <p:spPr>
          <a:xfrm>
            <a:off x="1487487" y="1966912"/>
            <a:ext cx="6546850" cy="3781425"/>
          </a:xfrm>
          <a:prstGeom prst="rect">
            <a:avLst/>
          </a:prstGeom>
          <a:noFill/>
          <a:ln>
            <a:noFill/>
          </a:ln>
        </p:spPr>
      </p:pic>
      <p:sp>
        <p:nvSpPr>
          <p:cNvPr id="227" name="Google Shape;227;p28"/>
          <p:cNvSpPr txBox="1"/>
          <p:nvPr/>
        </p:nvSpPr>
        <p:spPr>
          <a:xfrm>
            <a:off x="808037" y="1303337"/>
            <a:ext cx="6975475" cy="3981450"/>
          </a:xfrm>
          <a:prstGeom prst="rect">
            <a:avLst/>
          </a:prstGeom>
          <a:noFill/>
          <a:ln>
            <a:noFill/>
          </a:ln>
        </p:spPr>
        <p:txBody>
          <a:bodyPr spcFirstLastPara="1" wrap="square" lIns="64000" tIns="32000" rIns="64000" bIns="32000" anchor="t" anchorCtr="0">
            <a:noAutofit/>
          </a:bodyPr>
          <a:lstStyle/>
          <a:p>
            <a:pPr marL="488950" marR="0" lvl="0" indent="-488950" algn="l" rtl="0">
              <a:lnSpc>
                <a:spcPct val="100000"/>
              </a:lnSpc>
              <a:spcBef>
                <a:spcPts val="0"/>
              </a:spcBef>
              <a:spcAft>
                <a:spcPts val="0"/>
              </a:spcAft>
              <a:buClr>
                <a:srgbClr val="993300"/>
              </a:buClr>
              <a:buSzPts val="1620"/>
              <a:buFont typeface="Arial"/>
              <a:buChar char="●"/>
            </a:pPr>
            <a:r>
              <a:rPr lang="en-US" sz="1800" b="1" i="0" u="none" strike="noStrike" cap="none">
                <a:solidFill>
                  <a:srgbClr val="3366FF"/>
                </a:solidFill>
                <a:latin typeface="Helvetica Neue"/>
                <a:ea typeface="Helvetica Neue"/>
                <a:cs typeface="Helvetica Neue"/>
                <a:sym typeface="Helvetica Neue"/>
              </a:rPr>
              <a:t>Queueing diagram </a:t>
            </a:r>
            <a:r>
              <a:rPr lang="en-US" sz="1800" b="0" i="0" u="none" strike="noStrike" cap="none">
                <a:solidFill>
                  <a:schemeClr val="dk1"/>
                </a:solidFill>
                <a:latin typeface="Helvetica Neue"/>
                <a:ea typeface="Helvetica Neue"/>
                <a:cs typeface="Helvetica Neue"/>
                <a:sym typeface="Helvetica Neue"/>
              </a:rPr>
              <a:t>represents queues, resources, flows</a:t>
            </a:r>
            <a:endParaRPr/>
          </a:p>
        </p:txBody>
      </p:sp>
      <p:sp>
        <p:nvSpPr>
          <p:cNvPr id="228" name="Google Shape;228;p28"/>
          <p:cNvSpPr txBox="1"/>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898989"/>
              </a:buClr>
              <a:buSzPts val="1200"/>
              <a:buFont typeface="Times New Roman"/>
              <a:buNone/>
            </a:pPr>
            <a:r>
              <a:rPr lang="en-US" sz="1200" b="0" i="0" u="none" strike="noStrike" cap="none">
                <a:solidFill>
                  <a:srgbClr val="898989"/>
                </a:solidFill>
                <a:latin typeface="Times New Roman"/>
                <a:ea typeface="Times New Roman"/>
                <a:cs typeface="Times New Roman"/>
                <a:sym typeface="Times New Roman"/>
              </a:rPr>
              <a:t>*</a:t>
            </a:r>
            <a:endParaRPr/>
          </a:p>
        </p:txBody>
      </p:sp>
      <p:sp>
        <p:nvSpPr>
          <p:cNvPr id="229" name="Google Shape;229;p28"/>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Sigmar One"/>
              <a:buNone/>
            </a:pPr>
            <a:fld id="{00000000-1234-1234-1234-123412341234}" type="slidenum">
              <a:rPr lang="en-US" sz="1200" b="0" i="0" u="none" strike="noStrike" cap="none">
                <a:solidFill>
                  <a:srgbClr val="898989"/>
                </a:solidFill>
                <a:latin typeface="Sigmar One"/>
                <a:ea typeface="Sigmar One"/>
                <a:cs typeface="Sigmar One"/>
                <a:sym typeface="Sigmar One"/>
              </a:rPr>
              <a:t>15</a:t>
            </a:fld>
            <a:endParaRPr/>
          </a:p>
        </p:txBody>
      </p:sp>
      <p:sp>
        <p:nvSpPr>
          <p:cNvPr id="230" name="Google Shape;230;p28"/>
          <p:cNvSpPr txBox="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898989"/>
              </a:buClr>
              <a:buSzPts val="1200"/>
              <a:buFont typeface="Kaushan Script"/>
              <a:buNone/>
            </a:pPr>
            <a:r>
              <a:rPr lang="en-US" sz="1200" b="0" i="0" u="none" strike="noStrike" cap="none">
                <a:solidFill>
                  <a:srgbClr val="898989"/>
                </a:solidFill>
                <a:latin typeface="Kaushan Script"/>
                <a:ea typeface="Kaushan Script"/>
                <a:cs typeface="Kaushan Script"/>
                <a:sym typeface="Kaushan Script"/>
              </a:rPr>
              <a:t>21CSC202J Operating Systems UNIT 2</a:t>
            </a:r>
            <a:endParaRPr/>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Shape 1532"/>
        <p:cNvGrpSpPr/>
        <p:nvPr/>
      </p:nvGrpSpPr>
      <p:grpSpPr>
        <a:xfrm>
          <a:off x="0" y="0"/>
          <a:ext cx="0" cy="0"/>
          <a:chOff x="0" y="0"/>
          <a:chExt cx="0" cy="0"/>
        </a:xfrm>
      </p:grpSpPr>
      <p:sp>
        <p:nvSpPr>
          <p:cNvPr id="1533" name="Google Shape;1533;p163"/>
          <p:cNvSpPr txBox="1">
            <a:spLocks noGrp="1"/>
          </p:cNvSpPr>
          <p:nvPr>
            <p:ph type="title"/>
          </p:nvPr>
        </p:nvSpPr>
        <p:spPr>
          <a:xfrm>
            <a:off x="457200" y="176212"/>
            <a:ext cx="8229600" cy="576262"/>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3600"/>
              <a:buFont typeface="Times New Roman"/>
              <a:buNone/>
            </a:pPr>
            <a:r>
              <a:rPr lang="en-US" sz="3600" b="0" i="0" u="none">
                <a:solidFill>
                  <a:schemeClr val="dk1"/>
                </a:solidFill>
                <a:latin typeface="Times New Roman"/>
                <a:ea typeface="Times New Roman"/>
                <a:cs typeface="Times New Roman"/>
                <a:sym typeface="Times New Roman"/>
              </a:rPr>
              <a:t>Monitors</a:t>
            </a:r>
            <a:endParaRPr/>
          </a:p>
        </p:txBody>
      </p:sp>
      <p:sp>
        <p:nvSpPr>
          <p:cNvPr id="1534" name="Google Shape;1534;p163"/>
          <p:cNvSpPr txBox="1">
            <a:spLocks noGrp="1"/>
          </p:cNvSpPr>
          <p:nvPr>
            <p:ph type="body" idx="1"/>
          </p:nvPr>
        </p:nvSpPr>
        <p:spPr>
          <a:xfrm>
            <a:off x="855662" y="1209675"/>
            <a:ext cx="7243762" cy="4860925"/>
          </a:xfrm>
          <a:prstGeom prst="rect">
            <a:avLst/>
          </a:prstGeom>
          <a:noFill/>
          <a:ln>
            <a:noFill/>
          </a:ln>
        </p:spPr>
        <p:txBody>
          <a:bodyPr spcFirstLastPara="1" wrap="square" lIns="91425" tIns="45700" rIns="91425" bIns="45700" anchor="t" anchorCtr="0">
            <a:noAutofit/>
          </a:bodyPr>
          <a:lstStyle/>
          <a:p>
            <a:pPr marL="342900" marR="0" lvl="0" indent="-342900" algn="l" rtl="0">
              <a:lnSpc>
                <a:spcPct val="80000"/>
              </a:lnSpc>
              <a:spcBef>
                <a:spcPts val="0"/>
              </a:spcBef>
              <a:spcAft>
                <a:spcPts val="0"/>
              </a:spcAft>
              <a:buClr>
                <a:schemeClr val="dk1"/>
              </a:buClr>
              <a:buSzPts val="1600"/>
              <a:buFont typeface="Arial"/>
              <a:buChar char="•"/>
            </a:pPr>
            <a:r>
              <a:rPr lang="en-US" sz="1600" b="0" i="0" u="none">
                <a:solidFill>
                  <a:schemeClr val="dk1"/>
                </a:solidFill>
                <a:latin typeface="Times New Roman"/>
                <a:ea typeface="Times New Roman"/>
                <a:cs typeface="Times New Roman"/>
                <a:sym typeface="Times New Roman"/>
              </a:rPr>
              <a:t>A high-level abstraction that provides a convenient and effective mechanism for process synchronization</a:t>
            </a:r>
            <a:endParaRPr/>
          </a:p>
          <a:p>
            <a:pPr marL="342900" marR="0" lvl="0" indent="-342900" algn="l" rtl="0">
              <a:lnSpc>
                <a:spcPct val="80000"/>
              </a:lnSpc>
              <a:spcBef>
                <a:spcPts val="320"/>
              </a:spcBef>
              <a:spcAft>
                <a:spcPts val="0"/>
              </a:spcAft>
              <a:buClr>
                <a:schemeClr val="dk1"/>
              </a:buClr>
              <a:buSzPts val="1600"/>
              <a:buFont typeface="Arial"/>
              <a:buChar char="•"/>
            </a:pPr>
            <a:r>
              <a:rPr lang="en-US" sz="1600" b="0" i="1" u="none">
                <a:solidFill>
                  <a:schemeClr val="dk1"/>
                </a:solidFill>
                <a:latin typeface="Times New Roman"/>
                <a:ea typeface="Times New Roman"/>
                <a:cs typeface="Times New Roman"/>
                <a:sym typeface="Times New Roman"/>
              </a:rPr>
              <a:t>Abstract data type</a:t>
            </a:r>
            <a:r>
              <a:rPr lang="en-US" sz="1600" b="0" i="0" u="none">
                <a:solidFill>
                  <a:schemeClr val="dk1"/>
                </a:solidFill>
                <a:latin typeface="Times New Roman"/>
                <a:ea typeface="Times New Roman"/>
                <a:cs typeface="Times New Roman"/>
                <a:sym typeface="Times New Roman"/>
              </a:rPr>
              <a:t>, internal variables only accessible by code within the procedure</a:t>
            </a:r>
            <a:endParaRPr/>
          </a:p>
          <a:p>
            <a:pPr marL="342900" marR="0" lvl="0" indent="-342900" algn="l" rtl="0">
              <a:lnSpc>
                <a:spcPct val="80000"/>
              </a:lnSpc>
              <a:spcBef>
                <a:spcPts val="320"/>
              </a:spcBef>
              <a:spcAft>
                <a:spcPts val="0"/>
              </a:spcAft>
              <a:buClr>
                <a:schemeClr val="dk1"/>
              </a:buClr>
              <a:buSzPts val="1600"/>
              <a:buFont typeface="Arial"/>
              <a:buChar char="•"/>
            </a:pPr>
            <a:r>
              <a:rPr lang="en-US" sz="1600" b="0" i="0" u="none">
                <a:solidFill>
                  <a:schemeClr val="dk1"/>
                </a:solidFill>
                <a:latin typeface="Times New Roman"/>
                <a:ea typeface="Times New Roman"/>
                <a:cs typeface="Times New Roman"/>
                <a:sym typeface="Times New Roman"/>
              </a:rPr>
              <a:t>Only one process may be active within the monitor at a time</a:t>
            </a:r>
            <a:endParaRPr/>
          </a:p>
          <a:p>
            <a:pPr marL="342900" marR="0" lvl="0" indent="-342900" algn="l" rtl="0">
              <a:lnSpc>
                <a:spcPct val="80000"/>
              </a:lnSpc>
              <a:spcBef>
                <a:spcPts val="320"/>
              </a:spcBef>
              <a:spcAft>
                <a:spcPts val="0"/>
              </a:spcAft>
              <a:buClr>
                <a:schemeClr val="dk1"/>
              </a:buClr>
              <a:buSzPts val="1600"/>
              <a:buFont typeface="Arial"/>
              <a:buChar char="•"/>
            </a:pPr>
            <a:r>
              <a:rPr lang="en-US" sz="1600" b="0" i="0" u="none">
                <a:solidFill>
                  <a:schemeClr val="dk1"/>
                </a:solidFill>
                <a:latin typeface="Times New Roman"/>
                <a:ea typeface="Times New Roman"/>
                <a:cs typeface="Times New Roman"/>
                <a:sym typeface="Times New Roman"/>
              </a:rPr>
              <a:t>But not powerful enough to model some synchronization schemes</a:t>
            </a:r>
            <a:endParaRPr/>
          </a:p>
          <a:p>
            <a:pPr marL="1143000" marR="0" lvl="2" indent="-228600" algn="l" rtl="0">
              <a:lnSpc>
                <a:spcPct val="80000"/>
              </a:lnSpc>
              <a:spcBef>
                <a:spcPts val="280"/>
              </a:spcBef>
              <a:spcAft>
                <a:spcPts val="0"/>
              </a:spcAft>
              <a:buClr>
                <a:schemeClr val="dk1"/>
              </a:buClr>
              <a:buSzPts val="1400"/>
              <a:buFont typeface="Arial"/>
              <a:buNone/>
            </a:pPr>
            <a:endParaRPr sz="1400" b="0" i="0" u="none" strike="noStrike" cap="none">
              <a:solidFill>
                <a:srgbClr val="0000FF"/>
              </a:solidFill>
              <a:latin typeface="Times New Roman"/>
              <a:ea typeface="Times New Roman"/>
              <a:cs typeface="Times New Roman"/>
              <a:sym typeface="Times New Roman"/>
            </a:endParaRPr>
          </a:p>
          <a:p>
            <a:pPr marL="1143000" marR="0" lvl="2" indent="-228600" algn="l" rtl="0">
              <a:lnSpc>
                <a:spcPct val="80000"/>
              </a:lnSpc>
              <a:spcBef>
                <a:spcPts val="320"/>
              </a:spcBef>
              <a:spcAft>
                <a:spcPts val="0"/>
              </a:spcAft>
              <a:buClr>
                <a:srgbClr val="000000"/>
              </a:buClr>
              <a:buSzPts val="1600"/>
              <a:buFont typeface="Arial"/>
              <a:buNone/>
            </a:pPr>
            <a:r>
              <a:rPr lang="en-US" sz="1600" b="1" i="0" u="none" strike="noStrike" cap="none">
                <a:solidFill>
                  <a:srgbClr val="000000"/>
                </a:solidFill>
                <a:latin typeface="Courier New"/>
                <a:ea typeface="Courier New"/>
                <a:cs typeface="Courier New"/>
                <a:sym typeface="Courier New"/>
              </a:rPr>
              <a:t>monitor monitor-name</a:t>
            </a:r>
            <a:endParaRPr/>
          </a:p>
          <a:p>
            <a:pPr marL="1143000" marR="0" lvl="2" indent="-228600" algn="l" rtl="0">
              <a:lnSpc>
                <a:spcPct val="80000"/>
              </a:lnSpc>
              <a:spcBef>
                <a:spcPts val="320"/>
              </a:spcBef>
              <a:spcAft>
                <a:spcPts val="0"/>
              </a:spcAft>
              <a:buClr>
                <a:srgbClr val="000000"/>
              </a:buClr>
              <a:buSzPts val="1600"/>
              <a:buFont typeface="Arial"/>
              <a:buNone/>
            </a:pPr>
            <a:r>
              <a:rPr lang="en-US" sz="1600" b="1" i="0" u="none" strike="noStrike" cap="none">
                <a:solidFill>
                  <a:srgbClr val="000000"/>
                </a:solidFill>
                <a:latin typeface="Courier New"/>
                <a:ea typeface="Courier New"/>
                <a:cs typeface="Courier New"/>
                <a:sym typeface="Courier New"/>
              </a:rPr>
              <a:t>{</a:t>
            </a:r>
            <a:endParaRPr/>
          </a:p>
          <a:p>
            <a:pPr marL="1143000" marR="0" lvl="2" indent="-228600" algn="l" rtl="0">
              <a:lnSpc>
                <a:spcPct val="80000"/>
              </a:lnSpc>
              <a:spcBef>
                <a:spcPts val="320"/>
              </a:spcBef>
              <a:spcAft>
                <a:spcPts val="0"/>
              </a:spcAft>
              <a:buClr>
                <a:srgbClr val="000000"/>
              </a:buClr>
              <a:buSzPts val="1600"/>
              <a:buFont typeface="Arial"/>
              <a:buNone/>
            </a:pPr>
            <a:r>
              <a:rPr lang="en-US" sz="1600" b="1" i="0" u="none" strike="noStrike" cap="none">
                <a:solidFill>
                  <a:srgbClr val="000000"/>
                </a:solidFill>
                <a:latin typeface="Courier New"/>
                <a:ea typeface="Courier New"/>
                <a:cs typeface="Courier New"/>
                <a:sym typeface="Courier New"/>
              </a:rPr>
              <a:t>	// shared variable declarations</a:t>
            </a:r>
            <a:endParaRPr/>
          </a:p>
          <a:p>
            <a:pPr marL="1143000" marR="0" lvl="2" indent="-228600" algn="l" rtl="0">
              <a:lnSpc>
                <a:spcPct val="80000"/>
              </a:lnSpc>
              <a:spcBef>
                <a:spcPts val="320"/>
              </a:spcBef>
              <a:spcAft>
                <a:spcPts val="0"/>
              </a:spcAft>
              <a:buClr>
                <a:srgbClr val="000000"/>
              </a:buClr>
              <a:buSzPts val="1600"/>
              <a:buFont typeface="Arial"/>
              <a:buNone/>
            </a:pPr>
            <a:r>
              <a:rPr lang="en-US" sz="1600" b="1" i="0" u="none" strike="noStrike" cap="none">
                <a:solidFill>
                  <a:srgbClr val="000000"/>
                </a:solidFill>
                <a:latin typeface="Courier New"/>
                <a:ea typeface="Courier New"/>
                <a:cs typeface="Courier New"/>
                <a:sym typeface="Courier New"/>
              </a:rPr>
              <a:t>	procedure P1 (…) { …. }</a:t>
            </a:r>
            <a:endParaRPr/>
          </a:p>
          <a:p>
            <a:pPr marL="1143000" marR="0" lvl="2" indent="-228600" algn="l" rtl="0">
              <a:lnSpc>
                <a:spcPct val="80000"/>
              </a:lnSpc>
              <a:spcBef>
                <a:spcPts val="320"/>
              </a:spcBef>
              <a:spcAft>
                <a:spcPts val="0"/>
              </a:spcAft>
              <a:buClr>
                <a:schemeClr val="dk1"/>
              </a:buClr>
              <a:buSzPts val="1600"/>
              <a:buFont typeface="Arial"/>
              <a:buNone/>
            </a:pPr>
            <a:endParaRPr sz="1600" b="1" i="0" u="none" strike="noStrike" cap="none">
              <a:solidFill>
                <a:srgbClr val="000000"/>
              </a:solidFill>
              <a:latin typeface="Courier New"/>
              <a:ea typeface="Courier New"/>
              <a:cs typeface="Courier New"/>
              <a:sym typeface="Courier New"/>
            </a:endParaRPr>
          </a:p>
          <a:p>
            <a:pPr marL="1143000" marR="0" lvl="2" indent="-228600" algn="l" rtl="0">
              <a:lnSpc>
                <a:spcPct val="80000"/>
              </a:lnSpc>
              <a:spcBef>
                <a:spcPts val="320"/>
              </a:spcBef>
              <a:spcAft>
                <a:spcPts val="0"/>
              </a:spcAft>
              <a:buClr>
                <a:srgbClr val="000000"/>
              </a:buClr>
              <a:buSzPts val="1600"/>
              <a:buFont typeface="Arial"/>
              <a:buNone/>
            </a:pPr>
            <a:r>
              <a:rPr lang="en-US" sz="1600" b="1" i="0" u="none" strike="noStrike" cap="none">
                <a:solidFill>
                  <a:srgbClr val="000000"/>
                </a:solidFill>
                <a:latin typeface="Courier New"/>
                <a:ea typeface="Courier New"/>
                <a:cs typeface="Courier New"/>
                <a:sym typeface="Courier New"/>
              </a:rPr>
              <a:t>	procedure Pn (…) {……}</a:t>
            </a:r>
            <a:endParaRPr/>
          </a:p>
          <a:p>
            <a:pPr marL="1143000" marR="0" lvl="2" indent="-228600" algn="l" rtl="0">
              <a:lnSpc>
                <a:spcPct val="80000"/>
              </a:lnSpc>
              <a:spcBef>
                <a:spcPts val="320"/>
              </a:spcBef>
              <a:spcAft>
                <a:spcPts val="0"/>
              </a:spcAft>
              <a:buClr>
                <a:schemeClr val="dk1"/>
              </a:buClr>
              <a:buSzPts val="1600"/>
              <a:buFont typeface="Arial"/>
              <a:buNone/>
            </a:pPr>
            <a:endParaRPr sz="1600" b="1" i="0" u="none" strike="noStrike" cap="none">
              <a:solidFill>
                <a:srgbClr val="000000"/>
              </a:solidFill>
              <a:latin typeface="Courier New"/>
              <a:ea typeface="Courier New"/>
              <a:cs typeface="Courier New"/>
              <a:sym typeface="Courier New"/>
            </a:endParaRPr>
          </a:p>
          <a:p>
            <a:pPr marL="1143000" marR="0" lvl="2" indent="-228600" algn="l" rtl="0">
              <a:lnSpc>
                <a:spcPct val="80000"/>
              </a:lnSpc>
              <a:spcBef>
                <a:spcPts val="320"/>
              </a:spcBef>
              <a:spcAft>
                <a:spcPts val="0"/>
              </a:spcAft>
              <a:buClr>
                <a:srgbClr val="000000"/>
              </a:buClr>
              <a:buSzPts val="1600"/>
              <a:buFont typeface="Arial"/>
              <a:buNone/>
            </a:pPr>
            <a:r>
              <a:rPr lang="en-US" sz="1600" b="1" i="0" u="none" strike="noStrike" cap="none">
                <a:solidFill>
                  <a:srgbClr val="000000"/>
                </a:solidFill>
                <a:latin typeface="Courier New"/>
                <a:ea typeface="Courier New"/>
                <a:cs typeface="Courier New"/>
                <a:sym typeface="Courier New"/>
              </a:rPr>
              <a:t>    Initialization code (…) { … }</a:t>
            </a:r>
            <a:endParaRPr/>
          </a:p>
          <a:p>
            <a:pPr marL="1143000" marR="0" lvl="2" indent="-228600" algn="l" rtl="0">
              <a:lnSpc>
                <a:spcPct val="80000"/>
              </a:lnSpc>
              <a:spcBef>
                <a:spcPts val="320"/>
              </a:spcBef>
              <a:spcAft>
                <a:spcPts val="0"/>
              </a:spcAft>
              <a:buClr>
                <a:srgbClr val="000000"/>
              </a:buClr>
              <a:buSzPts val="1600"/>
              <a:buFont typeface="Arial"/>
              <a:buNone/>
            </a:pPr>
            <a:r>
              <a:rPr lang="en-US" sz="1600" b="1" i="0" u="none" strike="noStrike" cap="none">
                <a:solidFill>
                  <a:srgbClr val="000000"/>
                </a:solidFill>
                <a:latin typeface="Courier New"/>
                <a:ea typeface="Courier New"/>
                <a:cs typeface="Courier New"/>
                <a:sym typeface="Courier New"/>
              </a:rPr>
              <a:t>	}</a:t>
            </a:r>
            <a:endParaRPr/>
          </a:p>
          <a:p>
            <a:pPr marL="1143000" marR="0" lvl="2" indent="-228600" algn="l" rtl="0">
              <a:lnSpc>
                <a:spcPct val="80000"/>
              </a:lnSpc>
              <a:spcBef>
                <a:spcPts val="320"/>
              </a:spcBef>
              <a:spcAft>
                <a:spcPts val="0"/>
              </a:spcAft>
              <a:buClr>
                <a:srgbClr val="000000"/>
              </a:buClr>
              <a:buSzPts val="1600"/>
              <a:buFont typeface="Arial"/>
              <a:buNone/>
            </a:pPr>
            <a:r>
              <a:rPr lang="en-US" sz="1600" b="1" i="0" u="none" strike="noStrike" cap="none">
                <a:solidFill>
                  <a:srgbClr val="000000"/>
                </a:solidFill>
                <a:latin typeface="Courier New"/>
                <a:ea typeface="Courier New"/>
                <a:cs typeface="Courier New"/>
                <a:sym typeface="Courier New"/>
              </a:rPr>
              <a:t>}</a:t>
            </a:r>
            <a:endParaRPr/>
          </a:p>
        </p:txBody>
      </p:sp>
      <p:sp>
        <p:nvSpPr>
          <p:cNvPr id="1535" name="Google Shape;1535;p163"/>
          <p:cNvSpPr txBox="1"/>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898989"/>
              </a:buClr>
              <a:buSzPts val="1200"/>
              <a:buFont typeface="Times New Roman"/>
              <a:buNone/>
            </a:pPr>
            <a:r>
              <a:rPr lang="en-US" sz="1200" b="0" i="0" u="none">
                <a:solidFill>
                  <a:srgbClr val="898989"/>
                </a:solidFill>
                <a:latin typeface="Times New Roman"/>
                <a:ea typeface="Times New Roman"/>
                <a:cs typeface="Times New Roman"/>
                <a:sym typeface="Times New Roman"/>
              </a:rPr>
              <a:t>*</a:t>
            </a:r>
            <a:endParaRPr/>
          </a:p>
        </p:txBody>
      </p:sp>
      <p:sp>
        <p:nvSpPr>
          <p:cNvPr id="1536" name="Google Shape;1536;p163"/>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Sigmar One"/>
              <a:buNone/>
            </a:pPr>
            <a:fld id="{00000000-1234-1234-1234-123412341234}" type="slidenum">
              <a:rPr lang="en-US" sz="1200" b="0" i="0" u="none">
                <a:solidFill>
                  <a:srgbClr val="898989"/>
                </a:solidFill>
                <a:latin typeface="Sigmar One"/>
                <a:ea typeface="Sigmar One"/>
                <a:cs typeface="Sigmar One"/>
                <a:sym typeface="Sigmar One"/>
              </a:rPr>
              <a:t>150</a:t>
            </a:fld>
            <a:endParaRPr/>
          </a:p>
        </p:txBody>
      </p:sp>
      <p:sp>
        <p:nvSpPr>
          <p:cNvPr id="1537" name="Google Shape;1537;p163"/>
          <p:cNvSpPr txBox="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898989"/>
              </a:buClr>
              <a:buSzPts val="1200"/>
              <a:buFont typeface="Kaushan Script"/>
              <a:buNone/>
            </a:pPr>
            <a:r>
              <a:rPr lang="en-US" sz="1200" b="0" i="0" u="none">
                <a:solidFill>
                  <a:srgbClr val="898989"/>
                </a:solidFill>
                <a:latin typeface="Kaushan Script"/>
                <a:ea typeface="Kaushan Script"/>
                <a:cs typeface="Kaushan Script"/>
                <a:sym typeface="Kaushan Script"/>
              </a:rPr>
              <a:t>21CSC202J Operating Systems UNIT 2</a:t>
            </a:r>
            <a:endParaRPr/>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Shape 1542"/>
        <p:cNvGrpSpPr/>
        <p:nvPr/>
      </p:nvGrpSpPr>
      <p:grpSpPr>
        <a:xfrm>
          <a:off x="0" y="0"/>
          <a:ext cx="0" cy="0"/>
          <a:chOff x="0" y="0"/>
          <a:chExt cx="0" cy="0"/>
        </a:xfrm>
      </p:grpSpPr>
      <p:sp>
        <p:nvSpPr>
          <p:cNvPr id="1543" name="Google Shape;1543;p164"/>
          <p:cNvSpPr txBox="1">
            <a:spLocks noGrp="1"/>
          </p:cNvSpPr>
          <p:nvPr>
            <p:ph type="title"/>
          </p:nvPr>
        </p:nvSpPr>
        <p:spPr>
          <a:xfrm>
            <a:off x="1222375" y="176212"/>
            <a:ext cx="7464425" cy="576262"/>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4000"/>
              <a:buFont typeface="Times New Roman"/>
              <a:buNone/>
            </a:pPr>
            <a:r>
              <a:rPr lang="en-US" sz="4000" b="0" i="0" u="none">
                <a:solidFill>
                  <a:schemeClr val="dk1"/>
                </a:solidFill>
                <a:latin typeface="Times New Roman"/>
                <a:ea typeface="Times New Roman"/>
                <a:cs typeface="Times New Roman"/>
                <a:sym typeface="Times New Roman"/>
              </a:rPr>
              <a:t>Schematic view of a Monitor</a:t>
            </a:r>
            <a:endParaRPr/>
          </a:p>
        </p:txBody>
      </p:sp>
      <p:pic>
        <p:nvPicPr>
          <p:cNvPr id="1544" name="Google Shape;1544;p164" descr="6"/>
          <p:cNvPicPr preferRelativeResize="0"/>
          <p:nvPr/>
        </p:nvPicPr>
        <p:blipFill rotWithShape="1">
          <a:blip r:embed="rId3">
            <a:alphaModFix/>
          </a:blip>
          <a:srcRect/>
          <a:stretch/>
        </p:blipFill>
        <p:spPr>
          <a:xfrm>
            <a:off x="2466975" y="1185862"/>
            <a:ext cx="4926012" cy="4683125"/>
          </a:xfrm>
          <a:prstGeom prst="rect">
            <a:avLst/>
          </a:prstGeom>
          <a:noFill/>
          <a:ln>
            <a:noFill/>
          </a:ln>
        </p:spPr>
      </p:pic>
      <p:sp>
        <p:nvSpPr>
          <p:cNvPr id="1545" name="Google Shape;1545;p164"/>
          <p:cNvSpPr txBox="1"/>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898989"/>
              </a:buClr>
              <a:buSzPts val="1200"/>
              <a:buFont typeface="Times New Roman"/>
              <a:buNone/>
            </a:pPr>
            <a:r>
              <a:rPr lang="en-US" sz="1200" b="0" i="0" u="none">
                <a:solidFill>
                  <a:srgbClr val="898989"/>
                </a:solidFill>
                <a:latin typeface="Times New Roman"/>
                <a:ea typeface="Times New Roman"/>
                <a:cs typeface="Times New Roman"/>
                <a:sym typeface="Times New Roman"/>
              </a:rPr>
              <a:t>*</a:t>
            </a:r>
            <a:endParaRPr/>
          </a:p>
        </p:txBody>
      </p:sp>
      <p:sp>
        <p:nvSpPr>
          <p:cNvPr id="1546" name="Google Shape;1546;p164"/>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Sigmar One"/>
              <a:buNone/>
            </a:pPr>
            <a:fld id="{00000000-1234-1234-1234-123412341234}" type="slidenum">
              <a:rPr lang="en-US" sz="1200" b="0" i="0" u="none">
                <a:solidFill>
                  <a:srgbClr val="898989"/>
                </a:solidFill>
                <a:latin typeface="Sigmar One"/>
                <a:ea typeface="Sigmar One"/>
                <a:cs typeface="Sigmar One"/>
                <a:sym typeface="Sigmar One"/>
              </a:rPr>
              <a:t>151</a:t>
            </a:fld>
            <a:endParaRPr/>
          </a:p>
        </p:txBody>
      </p:sp>
      <p:sp>
        <p:nvSpPr>
          <p:cNvPr id="1547" name="Google Shape;1547;p164"/>
          <p:cNvSpPr txBox="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898989"/>
              </a:buClr>
              <a:buSzPts val="1200"/>
              <a:buFont typeface="Kaushan Script"/>
              <a:buNone/>
            </a:pPr>
            <a:r>
              <a:rPr lang="en-US" sz="1200" b="0" i="0" u="none">
                <a:solidFill>
                  <a:srgbClr val="898989"/>
                </a:solidFill>
                <a:latin typeface="Kaushan Script"/>
                <a:ea typeface="Kaushan Script"/>
                <a:cs typeface="Kaushan Script"/>
                <a:sym typeface="Kaushan Script"/>
              </a:rPr>
              <a:t>21CSC202J Operating Systems UNIT 2</a:t>
            </a:r>
            <a:endParaRPr/>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Shape 1552"/>
        <p:cNvGrpSpPr/>
        <p:nvPr/>
      </p:nvGrpSpPr>
      <p:grpSpPr>
        <a:xfrm>
          <a:off x="0" y="0"/>
          <a:ext cx="0" cy="0"/>
          <a:chOff x="0" y="0"/>
          <a:chExt cx="0" cy="0"/>
        </a:xfrm>
      </p:grpSpPr>
      <p:sp>
        <p:nvSpPr>
          <p:cNvPr id="1553" name="Google Shape;1553;p165"/>
          <p:cNvSpPr txBox="1">
            <a:spLocks noGrp="1"/>
          </p:cNvSpPr>
          <p:nvPr>
            <p:ph type="title"/>
          </p:nvPr>
        </p:nvSpPr>
        <p:spPr>
          <a:xfrm>
            <a:off x="1027112" y="161925"/>
            <a:ext cx="7659687" cy="576262"/>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3600"/>
              <a:buFont typeface="Times New Roman"/>
              <a:buNone/>
            </a:pPr>
            <a:r>
              <a:rPr lang="en-US" sz="3600" b="0" i="0" u="none">
                <a:solidFill>
                  <a:schemeClr val="dk1"/>
                </a:solidFill>
                <a:latin typeface="Times New Roman"/>
                <a:ea typeface="Times New Roman"/>
                <a:cs typeface="Times New Roman"/>
                <a:sym typeface="Times New Roman"/>
              </a:rPr>
              <a:t>Condition Variables</a:t>
            </a:r>
            <a:endParaRPr/>
          </a:p>
        </p:txBody>
      </p:sp>
      <p:sp>
        <p:nvSpPr>
          <p:cNvPr id="1554" name="Google Shape;1554;p165"/>
          <p:cNvSpPr txBox="1">
            <a:spLocks noGrp="1"/>
          </p:cNvSpPr>
          <p:nvPr>
            <p:ph type="body" idx="1"/>
          </p:nvPr>
        </p:nvSpPr>
        <p:spPr>
          <a:xfrm>
            <a:off x="827087" y="1150937"/>
            <a:ext cx="7272337" cy="4394200"/>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rgbClr val="000000"/>
              </a:buClr>
              <a:buSzPts val="2000"/>
              <a:buFont typeface="Arial"/>
              <a:buChar char="•"/>
            </a:pPr>
            <a:r>
              <a:rPr lang="en-US" sz="2000" b="1" i="0" u="none">
                <a:solidFill>
                  <a:srgbClr val="000000"/>
                </a:solidFill>
                <a:latin typeface="Courier New"/>
                <a:ea typeface="Courier New"/>
                <a:cs typeface="Courier New"/>
                <a:sym typeface="Courier New"/>
              </a:rPr>
              <a:t>condition</a:t>
            </a:r>
            <a:r>
              <a:rPr lang="en-US" sz="2400" b="1" i="0" u="none">
                <a:solidFill>
                  <a:srgbClr val="000000"/>
                </a:solidFill>
                <a:latin typeface="Courier New"/>
                <a:ea typeface="Courier New"/>
                <a:cs typeface="Courier New"/>
                <a:sym typeface="Courier New"/>
              </a:rPr>
              <a:t> </a:t>
            </a:r>
            <a:r>
              <a:rPr lang="en-US" sz="2000" b="1" i="0" u="none">
                <a:solidFill>
                  <a:srgbClr val="000000"/>
                </a:solidFill>
                <a:latin typeface="Courier New"/>
                <a:ea typeface="Courier New"/>
                <a:cs typeface="Courier New"/>
                <a:sym typeface="Courier New"/>
              </a:rPr>
              <a:t>x, y</a:t>
            </a:r>
            <a:r>
              <a:rPr lang="en-US" sz="2400" b="1" i="0" u="none">
                <a:solidFill>
                  <a:srgbClr val="000000"/>
                </a:solidFill>
                <a:latin typeface="Courier New"/>
                <a:ea typeface="Courier New"/>
                <a:cs typeface="Courier New"/>
                <a:sym typeface="Courier New"/>
              </a:rPr>
              <a:t>;</a:t>
            </a:r>
            <a:endParaRPr sz="2400" b="0" i="0" u="none">
              <a:solidFill>
                <a:srgbClr val="0000FF"/>
              </a:solidFill>
              <a:latin typeface="Times New Roman"/>
              <a:ea typeface="Times New Roman"/>
              <a:cs typeface="Times New Roman"/>
              <a:sym typeface="Times New Roman"/>
            </a:endParaRPr>
          </a:p>
          <a:p>
            <a:pPr marL="342900" marR="0" lvl="0" indent="-342900" algn="l" rtl="0">
              <a:lnSpc>
                <a:spcPct val="100000"/>
              </a:lnSpc>
              <a:spcBef>
                <a:spcPts val="480"/>
              </a:spcBef>
              <a:spcAft>
                <a:spcPts val="0"/>
              </a:spcAft>
              <a:buClr>
                <a:schemeClr val="dk1"/>
              </a:buClr>
              <a:buSzPts val="2400"/>
              <a:buFont typeface="Arial"/>
              <a:buChar char="•"/>
            </a:pPr>
            <a:r>
              <a:rPr lang="en-US" sz="2400" b="0" i="0" u="none">
                <a:solidFill>
                  <a:schemeClr val="dk1"/>
                </a:solidFill>
                <a:latin typeface="Times New Roman"/>
                <a:ea typeface="Times New Roman"/>
                <a:cs typeface="Times New Roman"/>
                <a:sym typeface="Times New Roman"/>
              </a:rPr>
              <a:t>Two operations are allowed on a condition variable:</a:t>
            </a:r>
            <a:endParaRPr/>
          </a:p>
          <a:p>
            <a:pPr marL="742950" marR="0" lvl="1" indent="-285750" algn="l" rtl="0">
              <a:lnSpc>
                <a:spcPct val="100000"/>
              </a:lnSpc>
              <a:spcBef>
                <a:spcPts val="480"/>
              </a:spcBef>
              <a:spcAft>
                <a:spcPts val="0"/>
              </a:spcAft>
              <a:buClr>
                <a:srgbClr val="000000"/>
              </a:buClr>
              <a:buSzPts val="2000"/>
              <a:buFont typeface="Arial"/>
              <a:buChar char="–"/>
            </a:pPr>
            <a:r>
              <a:rPr lang="en-US" sz="2000" b="1" i="0" u="none" strike="noStrike" cap="none">
                <a:solidFill>
                  <a:srgbClr val="000000"/>
                </a:solidFill>
                <a:latin typeface="Courier New"/>
                <a:ea typeface="Courier New"/>
                <a:cs typeface="Courier New"/>
                <a:sym typeface="Courier New"/>
              </a:rPr>
              <a:t>x.wait() </a:t>
            </a:r>
            <a:r>
              <a:rPr lang="en-US" sz="2400" b="0" i="0" u="none" strike="noStrike" cap="none">
                <a:solidFill>
                  <a:schemeClr val="dk1"/>
                </a:solidFill>
                <a:latin typeface="Times New Roman"/>
                <a:ea typeface="Times New Roman"/>
                <a:cs typeface="Times New Roman"/>
                <a:sym typeface="Times New Roman"/>
              </a:rPr>
              <a:t>–  a process that invokes the operation is suspended until </a:t>
            </a:r>
            <a:r>
              <a:rPr lang="en-US" sz="2000" b="1" i="0" u="none" strike="noStrike" cap="none">
                <a:solidFill>
                  <a:srgbClr val="000000"/>
                </a:solidFill>
                <a:latin typeface="Courier New"/>
                <a:ea typeface="Courier New"/>
                <a:cs typeface="Courier New"/>
                <a:sym typeface="Courier New"/>
              </a:rPr>
              <a:t>x.signal() </a:t>
            </a:r>
            <a:endParaRPr/>
          </a:p>
          <a:p>
            <a:pPr marL="742950" marR="0" lvl="1" indent="-285750" algn="l" rtl="0">
              <a:lnSpc>
                <a:spcPct val="100000"/>
              </a:lnSpc>
              <a:spcBef>
                <a:spcPts val="480"/>
              </a:spcBef>
              <a:spcAft>
                <a:spcPts val="0"/>
              </a:spcAft>
              <a:buClr>
                <a:srgbClr val="000000"/>
              </a:buClr>
              <a:buSzPts val="2000"/>
              <a:buFont typeface="Arial"/>
              <a:buChar char="–"/>
            </a:pPr>
            <a:r>
              <a:rPr lang="en-US" sz="2000" b="1" i="0" u="none" strike="noStrike" cap="none">
                <a:solidFill>
                  <a:srgbClr val="000000"/>
                </a:solidFill>
                <a:latin typeface="Courier New"/>
                <a:ea typeface="Courier New"/>
                <a:cs typeface="Courier New"/>
                <a:sym typeface="Courier New"/>
              </a:rPr>
              <a:t>x.signal() </a:t>
            </a:r>
            <a:r>
              <a:rPr lang="en-US" sz="2400" b="0" i="0" u="none" strike="noStrike" cap="none">
                <a:solidFill>
                  <a:schemeClr val="dk1"/>
                </a:solidFill>
                <a:latin typeface="Times New Roman"/>
                <a:ea typeface="Times New Roman"/>
                <a:cs typeface="Times New Roman"/>
                <a:sym typeface="Times New Roman"/>
              </a:rPr>
              <a:t>–</a:t>
            </a:r>
            <a:r>
              <a:rPr lang="en-US" sz="2400" b="0" i="0" u="none" strike="noStrike" cap="none">
                <a:solidFill>
                  <a:srgbClr val="0000FF"/>
                </a:solidFill>
                <a:latin typeface="Times New Roman"/>
                <a:ea typeface="Times New Roman"/>
                <a:cs typeface="Times New Roman"/>
                <a:sym typeface="Times New Roman"/>
              </a:rPr>
              <a:t> </a:t>
            </a:r>
            <a:r>
              <a:rPr lang="en-US" sz="2400" b="0" i="0" u="none" strike="noStrike" cap="none">
                <a:solidFill>
                  <a:schemeClr val="dk1"/>
                </a:solidFill>
                <a:latin typeface="Times New Roman"/>
                <a:ea typeface="Times New Roman"/>
                <a:cs typeface="Times New Roman"/>
                <a:sym typeface="Times New Roman"/>
              </a:rPr>
              <a:t>resumes one of processes</a:t>
            </a:r>
            <a:r>
              <a:rPr lang="en-US" sz="2400" b="0" i="0" u="none" strike="noStrike" cap="none">
                <a:solidFill>
                  <a:srgbClr val="0000FF"/>
                </a:solidFill>
                <a:latin typeface="Times New Roman"/>
                <a:ea typeface="Times New Roman"/>
                <a:cs typeface="Times New Roman"/>
                <a:sym typeface="Times New Roman"/>
              </a:rPr>
              <a:t> </a:t>
            </a:r>
            <a:r>
              <a:rPr lang="en-US" sz="2400" b="0" i="0" u="none" strike="noStrike" cap="none">
                <a:solidFill>
                  <a:schemeClr val="dk1"/>
                </a:solidFill>
                <a:latin typeface="Times New Roman"/>
                <a:ea typeface="Times New Roman"/>
                <a:cs typeface="Times New Roman"/>
                <a:sym typeface="Times New Roman"/>
              </a:rPr>
              <a:t>(if any)</a:t>
            </a:r>
            <a:r>
              <a:rPr lang="en-US" sz="2400" b="0" i="0" u="none" strike="noStrike" cap="none">
                <a:solidFill>
                  <a:srgbClr val="0000FF"/>
                </a:solidFill>
                <a:latin typeface="Times New Roman"/>
                <a:ea typeface="Times New Roman"/>
                <a:cs typeface="Times New Roman"/>
                <a:sym typeface="Times New Roman"/>
              </a:rPr>
              <a:t> </a:t>
            </a:r>
            <a:r>
              <a:rPr lang="en-US" sz="2400" b="0" i="0" u="none" strike="noStrike" cap="none">
                <a:solidFill>
                  <a:schemeClr val="dk1"/>
                </a:solidFill>
                <a:latin typeface="Times New Roman"/>
                <a:ea typeface="Times New Roman"/>
                <a:cs typeface="Times New Roman"/>
                <a:sym typeface="Times New Roman"/>
              </a:rPr>
              <a:t>that</a:t>
            </a:r>
            <a:r>
              <a:rPr lang="en-US" sz="2400" b="0" i="0" u="none" strike="noStrike" cap="none">
                <a:solidFill>
                  <a:srgbClr val="0000FF"/>
                </a:solidFill>
                <a:latin typeface="Times New Roman"/>
                <a:ea typeface="Times New Roman"/>
                <a:cs typeface="Times New Roman"/>
                <a:sym typeface="Times New Roman"/>
              </a:rPr>
              <a:t> </a:t>
            </a:r>
            <a:r>
              <a:rPr lang="en-US" sz="2400" b="0" i="0" u="none" strike="noStrike" cap="none">
                <a:solidFill>
                  <a:schemeClr val="dk1"/>
                </a:solidFill>
                <a:latin typeface="Times New Roman"/>
                <a:ea typeface="Times New Roman"/>
                <a:cs typeface="Times New Roman"/>
                <a:sym typeface="Times New Roman"/>
              </a:rPr>
              <a:t> invoked</a:t>
            </a:r>
            <a:r>
              <a:rPr lang="en-US" sz="2400" b="0" i="0" u="none" strike="noStrike" cap="none">
                <a:solidFill>
                  <a:srgbClr val="0000FF"/>
                </a:solidFill>
                <a:latin typeface="Times New Roman"/>
                <a:ea typeface="Times New Roman"/>
                <a:cs typeface="Times New Roman"/>
                <a:sym typeface="Times New Roman"/>
              </a:rPr>
              <a:t> </a:t>
            </a:r>
            <a:r>
              <a:rPr lang="en-US" sz="2000" b="1" i="0" u="none" strike="noStrike" cap="none">
                <a:solidFill>
                  <a:srgbClr val="000000"/>
                </a:solidFill>
                <a:latin typeface="Courier New"/>
                <a:ea typeface="Courier New"/>
                <a:cs typeface="Courier New"/>
                <a:sym typeface="Courier New"/>
              </a:rPr>
              <a:t>x.wait()</a:t>
            </a:r>
            <a:endParaRPr/>
          </a:p>
          <a:p>
            <a:pPr marL="1143000" marR="0" lvl="2" indent="-228600" algn="l" rtl="0">
              <a:lnSpc>
                <a:spcPct val="100000"/>
              </a:lnSpc>
              <a:spcBef>
                <a:spcPts val="480"/>
              </a:spcBef>
              <a:spcAft>
                <a:spcPts val="0"/>
              </a:spcAft>
              <a:buClr>
                <a:schemeClr val="dk1"/>
              </a:buClr>
              <a:buSzPts val="2400"/>
              <a:buFont typeface="Arial"/>
              <a:buChar char="•"/>
            </a:pPr>
            <a:r>
              <a:rPr lang="en-US" sz="2400" b="0" i="0" u="none" strike="noStrike" cap="none">
                <a:solidFill>
                  <a:schemeClr val="dk1"/>
                </a:solidFill>
                <a:latin typeface="Times New Roman"/>
                <a:ea typeface="Times New Roman"/>
                <a:cs typeface="Times New Roman"/>
                <a:sym typeface="Times New Roman"/>
              </a:rPr>
              <a:t>If no </a:t>
            </a:r>
            <a:r>
              <a:rPr lang="en-US" sz="2000" b="1" i="0" u="none" strike="noStrike" cap="none">
                <a:solidFill>
                  <a:srgbClr val="000000"/>
                </a:solidFill>
                <a:latin typeface="Courier New"/>
                <a:ea typeface="Courier New"/>
                <a:cs typeface="Courier New"/>
                <a:sym typeface="Courier New"/>
              </a:rPr>
              <a:t>x.wait()</a:t>
            </a:r>
            <a:r>
              <a:rPr lang="en-US" sz="2000" b="0" i="0" u="none" strike="noStrike" cap="none">
                <a:solidFill>
                  <a:srgbClr val="0000FF"/>
                </a:solidFill>
                <a:latin typeface="Times New Roman"/>
                <a:ea typeface="Times New Roman"/>
                <a:cs typeface="Times New Roman"/>
                <a:sym typeface="Times New Roman"/>
              </a:rPr>
              <a:t> </a:t>
            </a:r>
            <a:r>
              <a:rPr lang="en-US" sz="2400" b="0" i="0" u="none" strike="noStrike" cap="none">
                <a:solidFill>
                  <a:schemeClr val="dk1"/>
                </a:solidFill>
                <a:latin typeface="Times New Roman"/>
                <a:ea typeface="Times New Roman"/>
                <a:cs typeface="Times New Roman"/>
                <a:sym typeface="Times New Roman"/>
              </a:rPr>
              <a:t>on the variable, then it has no effect on the variable</a:t>
            </a:r>
            <a:endParaRPr/>
          </a:p>
        </p:txBody>
      </p:sp>
      <p:sp>
        <p:nvSpPr>
          <p:cNvPr id="1555" name="Google Shape;1555;p165"/>
          <p:cNvSpPr txBox="1"/>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898989"/>
              </a:buClr>
              <a:buSzPts val="1200"/>
              <a:buFont typeface="Times New Roman"/>
              <a:buNone/>
            </a:pPr>
            <a:r>
              <a:rPr lang="en-US" sz="1200" b="0" i="0" u="none">
                <a:solidFill>
                  <a:srgbClr val="898989"/>
                </a:solidFill>
                <a:latin typeface="Times New Roman"/>
                <a:ea typeface="Times New Roman"/>
                <a:cs typeface="Times New Roman"/>
                <a:sym typeface="Times New Roman"/>
              </a:rPr>
              <a:t>*</a:t>
            </a:r>
            <a:endParaRPr/>
          </a:p>
        </p:txBody>
      </p:sp>
      <p:sp>
        <p:nvSpPr>
          <p:cNvPr id="1556" name="Google Shape;1556;p165"/>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Sigmar One"/>
              <a:buNone/>
            </a:pPr>
            <a:fld id="{00000000-1234-1234-1234-123412341234}" type="slidenum">
              <a:rPr lang="en-US" sz="1200" b="0" i="0" u="none">
                <a:solidFill>
                  <a:srgbClr val="898989"/>
                </a:solidFill>
                <a:latin typeface="Sigmar One"/>
                <a:ea typeface="Sigmar One"/>
                <a:cs typeface="Sigmar One"/>
                <a:sym typeface="Sigmar One"/>
              </a:rPr>
              <a:t>152</a:t>
            </a:fld>
            <a:endParaRPr/>
          </a:p>
        </p:txBody>
      </p:sp>
      <p:sp>
        <p:nvSpPr>
          <p:cNvPr id="1557" name="Google Shape;1557;p165"/>
          <p:cNvSpPr txBox="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898989"/>
              </a:buClr>
              <a:buSzPts val="1200"/>
              <a:buFont typeface="Kaushan Script"/>
              <a:buNone/>
            </a:pPr>
            <a:r>
              <a:rPr lang="en-US" sz="1200" b="0" i="0" u="none">
                <a:solidFill>
                  <a:srgbClr val="898989"/>
                </a:solidFill>
                <a:latin typeface="Kaushan Script"/>
                <a:ea typeface="Kaushan Script"/>
                <a:cs typeface="Kaushan Script"/>
                <a:sym typeface="Kaushan Script"/>
              </a:rPr>
              <a:t>21CSC202J Operating Systems UNIT 2</a:t>
            </a:r>
            <a:endParaRPr/>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Shape 1562"/>
        <p:cNvGrpSpPr/>
        <p:nvPr/>
      </p:nvGrpSpPr>
      <p:grpSpPr>
        <a:xfrm>
          <a:off x="0" y="0"/>
          <a:ext cx="0" cy="0"/>
          <a:chOff x="0" y="0"/>
          <a:chExt cx="0" cy="0"/>
        </a:xfrm>
      </p:grpSpPr>
      <p:sp>
        <p:nvSpPr>
          <p:cNvPr id="1563" name="Google Shape;1563;p166"/>
          <p:cNvSpPr txBox="1">
            <a:spLocks noGrp="1"/>
          </p:cNvSpPr>
          <p:nvPr>
            <p:ph type="title"/>
          </p:nvPr>
        </p:nvSpPr>
        <p:spPr>
          <a:xfrm>
            <a:off x="247650" y="285750"/>
            <a:ext cx="7847012" cy="576262"/>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4000"/>
              <a:buFont typeface="Times New Roman"/>
              <a:buNone/>
            </a:pPr>
            <a:r>
              <a:rPr lang="en-US" sz="4000" b="0" i="0" u="none">
                <a:solidFill>
                  <a:schemeClr val="dk1"/>
                </a:solidFill>
                <a:latin typeface="Times New Roman"/>
                <a:ea typeface="Times New Roman"/>
                <a:cs typeface="Times New Roman"/>
                <a:sym typeface="Times New Roman"/>
              </a:rPr>
              <a:t> Monitor with Condition Variables</a:t>
            </a:r>
            <a:endParaRPr/>
          </a:p>
        </p:txBody>
      </p:sp>
      <p:pic>
        <p:nvPicPr>
          <p:cNvPr id="1564" name="Google Shape;1564;p166" descr="6"/>
          <p:cNvPicPr preferRelativeResize="0"/>
          <p:nvPr/>
        </p:nvPicPr>
        <p:blipFill rotWithShape="1">
          <a:blip r:embed="rId3">
            <a:alphaModFix/>
          </a:blip>
          <a:srcRect/>
          <a:stretch/>
        </p:blipFill>
        <p:spPr>
          <a:xfrm>
            <a:off x="1654175" y="1323975"/>
            <a:ext cx="6291262" cy="4348162"/>
          </a:xfrm>
          <a:prstGeom prst="rect">
            <a:avLst/>
          </a:prstGeom>
          <a:noFill/>
          <a:ln>
            <a:noFill/>
          </a:ln>
        </p:spPr>
      </p:pic>
      <p:sp>
        <p:nvSpPr>
          <p:cNvPr id="1565" name="Google Shape;1565;p166"/>
          <p:cNvSpPr txBox="1"/>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898989"/>
              </a:buClr>
              <a:buSzPts val="1200"/>
              <a:buFont typeface="Times New Roman"/>
              <a:buNone/>
            </a:pPr>
            <a:r>
              <a:rPr lang="en-US" sz="1200" b="0" i="0" u="none">
                <a:solidFill>
                  <a:srgbClr val="898989"/>
                </a:solidFill>
                <a:latin typeface="Times New Roman"/>
                <a:ea typeface="Times New Roman"/>
                <a:cs typeface="Times New Roman"/>
                <a:sym typeface="Times New Roman"/>
              </a:rPr>
              <a:t>*</a:t>
            </a:r>
            <a:endParaRPr/>
          </a:p>
        </p:txBody>
      </p:sp>
      <p:sp>
        <p:nvSpPr>
          <p:cNvPr id="1566" name="Google Shape;1566;p166"/>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Sigmar One"/>
              <a:buNone/>
            </a:pPr>
            <a:fld id="{00000000-1234-1234-1234-123412341234}" type="slidenum">
              <a:rPr lang="en-US" sz="1200" b="0" i="0" u="none">
                <a:solidFill>
                  <a:srgbClr val="898989"/>
                </a:solidFill>
                <a:latin typeface="Sigmar One"/>
                <a:ea typeface="Sigmar One"/>
                <a:cs typeface="Sigmar One"/>
                <a:sym typeface="Sigmar One"/>
              </a:rPr>
              <a:t>153</a:t>
            </a:fld>
            <a:endParaRPr/>
          </a:p>
        </p:txBody>
      </p:sp>
      <p:sp>
        <p:nvSpPr>
          <p:cNvPr id="1567" name="Google Shape;1567;p166"/>
          <p:cNvSpPr txBox="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898989"/>
              </a:buClr>
              <a:buSzPts val="1200"/>
              <a:buFont typeface="Kaushan Script"/>
              <a:buNone/>
            </a:pPr>
            <a:r>
              <a:rPr lang="en-US" sz="1200" b="0" i="0" u="none">
                <a:solidFill>
                  <a:srgbClr val="898989"/>
                </a:solidFill>
                <a:latin typeface="Kaushan Script"/>
                <a:ea typeface="Kaushan Script"/>
                <a:cs typeface="Kaushan Script"/>
                <a:sym typeface="Kaushan Script"/>
              </a:rPr>
              <a:t>21CSC202J Operating Systems UNIT 2</a:t>
            </a:r>
            <a:endParaRPr/>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Shape 1572"/>
        <p:cNvGrpSpPr/>
        <p:nvPr/>
      </p:nvGrpSpPr>
      <p:grpSpPr>
        <a:xfrm>
          <a:off x="0" y="0"/>
          <a:ext cx="0" cy="0"/>
          <a:chOff x="0" y="0"/>
          <a:chExt cx="0" cy="0"/>
        </a:xfrm>
      </p:grpSpPr>
      <p:sp>
        <p:nvSpPr>
          <p:cNvPr id="1573" name="Google Shape;1573;p167"/>
          <p:cNvSpPr txBox="1">
            <a:spLocks noGrp="1"/>
          </p:cNvSpPr>
          <p:nvPr>
            <p:ph type="title"/>
          </p:nvPr>
        </p:nvSpPr>
        <p:spPr>
          <a:xfrm>
            <a:off x="1027112" y="204787"/>
            <a:ext cx="7659687" cy="576262"/>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3600"/>
              <a:buFont typeface="Times New Roman"/>
              <a:buNone/>
            </a:pPr>
            <a:r>
              <a:rPr lang="en-US" sz="3600" b="0" i="0" u="none">
                <a:solidFill>
                  <a:schemeClr val="dk1"/>
                </a:solidFill>
                <a:latin typeface="Times New Roman"/>
                <a:ea typeface="Times New Roman"/>
                <a:cs typeface="Times New Roman"/>
                <a:sym typeface="Times New Roman"/>
              </a:rPr>
              <a:t>Condition Variables Choices</a:t>
            </a:r>
            <a:endParaRPr/>
          </a:p>
        </p:txBody>
      </p:sp>
      <p:sp>
        <p:nvSpPr>
          <p:cNvPr id="1574" name="Google Shape;1574;p167"/>
          <p:cNvSpPr txBox="1">
            <a:spLocks noGrp="1"/>
          </p:cNvSpPr>
          <p:nvPr>
            <p:ph type="body" idx="1"/>
          </p:nvPr>
        </p:nvSpPr>
        <p:spPr>
          <a:xfrm>
            <a:off x="869950" y="1179512"/>
            <a:ext cx="7824787" cy="4713287"/>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1800"/>
              <a:buFont typeface="Arial"/>
              <a:buChar char="•"/>
            </a:pPr>
            <a:r>
              <a:rPr lang="en-US" sz="1800" b="0" i="0" u="none">
                <a:solidFill>
                  <a:schemeClr val="dk1"/>
                </a:solidFill>
                <a:latin typeface="Times New Roman"/>
                <a:ea typeface="Times New Roman"/>
                <a:cs typeface="Times New Roman"/>
                <a:sym typeface="Times New Roman"/>
              </a:rPr>
              <a:t>If process P invokes </a:t>
            </a:r>
            <a:r>
              <a:rPr lang="en-US" sz="1800" b="1" i="0" u="none">
                <a:solidFill>
                  <a:srgbClr val="000000"/>
                </a:solidFill>
                <a:latin typeface="Courier New"/>
                <a:ea typeface="Courier New"/>
                <a:cs typeface="Courier New"/>
                <a:sym typeface="Courier New"/>
              </a:rPr>
              <a:t>x.signal(),</a:t>
            </a:r>
            <a:r>
              <a:rPr lang="en-US" sz="1800" b="0" i="0" u="none">
                <a:solidFill>
                  <a:schemeClr val="dk1"/>
                </a:solidFill>
                <a:latin typeface="Times New Roman"/>
                <a:ea typeface="Times New Roman"/>
                <a:cs typeface="Times New Roman"/>
                <a:sym typeface="Times New Roman"/>
              </a:rPr>
              <a:t> and process Q is suspended in </a:t>
            </a:r>
            <a:r>
              <a:rPr lang="en-US" sz="1800" b="1" i="0" u="none">
                <a:solidFill>
                  <a:srgbClr val="000000"/>
                </a:solidFill>
                <a:latin typeface="Courier New"/>
                <a:ea typeface="Courier New"/>
                <a:cs typeface="Courier New"/>
                <a:sym typeface="Courier New"/>
              </a:rPr>
              <a:t>x.wait()</a:t>
            </a:r>
            <a:r>
              <a:rPr lang="en-US" sz="1800" b="0" i="0" u="none">
                <a:solidFill>
                  <a:schemeClr val="dk1"/>
                </a:solidFill>
                <a:latin typeface="Times New Roman"/>
                <a:ea typeface="Times New Roman"/>
                <a:cs typeface="Times New Roman"/>
                <a:sym typeface="Times New Roman"/>
              </a:rPr>
              <a:t>, what should happen next?</a:t>
            </a:r>
            <a:endParaRPr/>
          </a:p>
          <a:p>
            <a:pPr marL="742950" marR="0" lvl="1" indent="-285750" algn="l" rtl="0">
              <a:lnSpc>
                <a:spcPct val="100000"/>
              </a:lnSpc>
              <a:spcBef>
                <a:spcPts val="360"/>
              </a:spcBef>
              <a:spcAft>
                <a:spcPts val="0"/>
              </a:spcAft>
              <a:buClr>
                <a:schemeClr val="dk1"/>
              </a:buClr>
              <a:buSzPts val="1800"/>
              <a:buFont typeface="Arial"/>
              <a:buChar char="–"/>
            </a:pPr>
            <a:r>
              <a:rPr lang="en-US" sz="1800" b="0" i="0" u="none" strike="noStrike" cap="none">
                <a:solidFill>
                  <a:schemeClr val="dk1"/>
                </a:solidFill>
                <a:latin typeface="Times New Roman"/>
                <a:ea typeface="Times New Roman"/>
                <a:cs typeface="Times New Roman"/>
                <a:sym typeface="Times New Roman"/>
              </a:rPr>
              <a:t>Both Q and P cannot execute in paralel. If Q is resumed, then P must wait</a:t>
            </a:r>
            <a:endParaRPr/>
          </a:p>
          <a:p>
            <a:pPr marL="342900" marR="0" lvl="0" indent="-342900" algn="l" rtl="0">
              <a:lnSpc>
                <a:spcPct val="100000"/>
              </a:lnSpc>
              <a:spcBef>
                <a:spcPts val="360"/>
              </a:spcBef>
              <a:spcAft>
                <a:spcPts val="0"/>
              </a:spcAft>
              <a:buClr>
                <a:schemeClr val="dk1"/>
              </a:buClr>
              <a:buSzPts val="1800"/>
              <a:buFont typeface="Arial"/>
              <a:buChar char="•"/>
            </a:pPr>
            <a:r>
              <a:rPr lang="en-US" sz="1800" b="0" i="0" u="none">
                <a:solidFill>
                  <a:schemeClr val="dk1"/>
                </a:solidFill>
                <a:latin typeface="Times New Roman"/>
                <a:ea typeface="Times New Roman"/>
                <a:cs typeface="Times New Roman"/>
                <a:sym typeface="Times New Roman"/>
              </a:rPr>
              <a:t>Options include</a:t>
            </a:r>
            <a:endParaRPr/>
          </a:p>
          <a:p>
            <a:pPr marL="742950" marR="0" lvl="1" indent="-285750" algn="l" rtl="0">
              <a:lnSpc>
                <a:spcPct val="100000"/>
              </a:lnSpc>
              <a:spcBef>
                <a:spcPts val="360"/>
              </a:spcBef>
              <a:spcAft>
                <a:spcPts val="0"/>
              </a:spcAft>
              <a:buClr>
                <a:schemeClr val="dk1"/>
              </a:buClr>
              <a:buSzPts val="1800"/>
              <a:buFont typeface="Arial"/>
              <a:buChar char="–"/>
            </a:pPr>
            <a:r>
              <a:rPr lang="en-US" sz="1800" b="1" i="0" u="none" strike="noStrike" cap="none">
                <a:solidFill>
                  <a:schemeClr val="dk1"/>
                </a:solidFill>
                <a:latin typeface="Times New Roman"/>
                <a:ea typeface="Times New Roman"/>
                <a:cs typeface="Times New Roman"/>
                <a:sym typeface="Times New Roman"/>
              </a:rPr>
              <a:t>Signal and wait </a:t>
            </a:r>
            <a:r>
              <a:rPr lang="en-US" sz="1800" b="0" i="0" u="none" strike="noStrike" cap="none">
                <a:solidFill>
                  <a:schemeClr val="dk1"/>
                </a:solidFill>
                <a:latin typeface="Times New Roman"/>
                <a:ea typeface="Times New Roman"/>
                <a:cs typeface="Times New Roman"/>
                <a:sym typeface="Times New Roman"/>
              </a:rPr>
              <a:t>– P waits until Q either leaves the monitor or it waits for another condition</a:t>
            </a:r>
            <a:endParaRPr/>
          </a:p>
          <a:p>
            <a:pPr marL="742950" marR="0" lvl="1" indent="-285750" algn="l" rtl="0">
              <a:lnSpc>
                <a:spcPct val="100000"/>
              </a:lnSpc>
              <a:spcBef>
                <a:spcPts val="360"/>
              </a:spcBef>
              <a:spcAft>
                <a:spcPts val="0"/>
              </a:spcAft>
              <a:buClr>
                <a:schemeClr val="dk1"/>
              </a:buClr>
              <a:buSzPts val="1800"/>
              <a:buFont typeface="Arial"/>
              <a:buChar char="–"/>
            </a:pPr>
            <a:r>
              <a:rPr lang="en-US" sz="1800" b="1" i="0" u="none" strike="noStrike" cap="none">
                <a:solidFill>
                  <a:schemeClr val="dk1"/>
                </a:solidFill>
                <a:latin typeface="Times New Roman"/>
                <a:ea typeface="Times New Roman"/>
                <a:cs typeface="Times New Roman"/>
                <a:sym typeface="Times New Roman"/>
              </a:rPr>
              <a:t>Signal and continue </a:t>
            </a:r>
            <a:r>
              <a:rPr lang="en-US" sz="1800" b="0" i="0" u="none" strike="noStrike" cap="none">
                <a:solidFill>
                  <a:schemeClr val="dk1"/>
                </a:solidFill>
                <a:latin typeface="Times New Roman"/>
                <a:ea typeface="Times New Roman"/>
                <a:cs typeface="Times New Roman"/>
                <a:sym typeface="Times New Roman"/>
              </a:rPr>
              <a:t>– Q waits until P either leaves the monitor or it  waits for another condition</a:t>
            </a:r>
            <a:endParaRPr/>
          </a:p>
          <a:p>
            <a:pPr marL="742950" marR="0" lvl="1" indent="-285750" algn="l" rtl="0">
              <a:lnSpc>
                <a:spcPct val="100000"/>
              </a:lnSpc>
              <a:spcBef>
                <a:spcPts val="360"/>
              </a:spcBef>
              <a:spcAft>
                <a:spcPts val="0"/>
              </a:spcAft>
              <a:buClr>
                <a:schemeClr val="dk1"/>
              </a:buClr>
              <a:buSzPts val="1800"/>
              <a:buFont typeface="Arial"/>
              <a:buChar char="–"/>
            </a:pPr>
            <a:r>
              <a:rPr lang="en-US" sz="1800" b="0" i="0" u="none" strike="noStrike" cap="none">
                <a:solidFill>
                  <a:schemeClr val="dk1"/>
                </a:solidFill>
                <a:latin typeface="Times New Roman"/>
                <a:ea typeface="Times New Roman"/>
                <a:cs typeface="Times New Roman"/>
                <a:sym typeface="Times New Roman"/>
              </a:rPr>
              <a:t>Both have pros and cons – language implementer can decide</a:t>
            </a:r>
            <a:endParaRPr/>
          </a:p>
          <a:p>
            <a:pPr marL="742950" marR="0" lvl="1" indent="-285750" algn="l" rtl="0">
              <a:lnSpc>
                <a:spcPct val="100000"/>
              </a:lnSpc>
              <a:spcBef>
                <a:spcPts val="360"/>
              </a:spcBef>
              <a:spcAft>
                <a:spcPts val="0"/>
              </a:spcAft>
              <a:buClr>
                <a:schemeClr val="dk1"/>
              </a:buClr>
              <a:buSzPts val="1800"/>
              <a:buFont typeface="Arial"/>
              <a:buChar char="–"/>
            </a:pPr>
            <a:r>
              <a:rPr lang="en-US" sz="1800" b="0" i="0" u="none" strike="noStrike" cap="none">
                <a:solidFill>
                  <a:schemeClr val="dk1"/>
                </a:solidFill>
                <a:latin typeface="Times New Roman"/>
                <a:ea typeface="Times New Roman"/>
                <a:cs typeface="Times New Roman"/>
                <a:sym typeface="Times New Roman"/>
              </a:rPr>
              <a:t>Monitors implemented in Concurrent Pascal compromise</a:t>
            </a:r>
            <a:endParaRPr/>
          </a:p>
          <a:p>
            <a:pPr marL="1143000" marR="0" lvl="2" indent="-228600" algn="l" rtl="0">
              <a:lnSpc>
                <a:spcPct val="100000"/>
              </a:lnSpc>
              <a:spcBef>
                <a:spcPts val="360"/>
              </a:spcBef>
              <a:spcAft>
                <a:spcPts val="0"/>
              </a:spcAft>
              <a:buClr>
                <a:schemeClr val="dk1"/>
              </a:buClr>
              <a:buSzPts val="1800"/>
              <a:buFont typeface="Arial"/>
              <a:buChar char="•"/>
            </a:pPr>
            <a:r>
              <a:rPr lang="en-US" sz="1800" b="0" i="0" u="none" strike="noStrike" cap="none">
                <a:solidFill>
                  <a:schemeClr val="dk1"/>
                </a:solidFill>
                <a:latin typeface="Times New Roman"/>
                <a:ea typeface="Times New Roman"/>
                <a:cs typeface="Times New Roman"/>
                <a:sym typeface="Times New Roman"/>
              </a:rPr>
              <a:t>P executing signal immediately leaves the monitor, Q is resumed</a:t>
            </a:r>
            <a:endParaRPr/>
          </a:p>
          <a:p>
            <a:pPr marL="742950" marR="0" lvl="1" indent="-285750" algn="l" rtl="0">
              <a:lnSpc>
                <a:spcPct val="100000"/>
              </a:lnSpc>
              <a:spcBef>
                <a:spcPts val="360"/>
              </a:spcBef>
              <a:spcAft>
                <a:spcPts val="0"/>
              </a:spcAft>
              <a:buClr>
                <a:schemeClr val="dk1"/>
              </a:buClr>
              <a:buSzPts val="1800"/>
              <a:buFont typeface="Arial"/>
              <a:buChar char="–"/>
            </a:pPr>
            <a:r>
              <a:rPr lang="en-US" sz="1800" b="0" i="0" u="none" strike="noStrike" cap="none">
                <a:solidFill>
                  <a:schemeClr val="dk1"/>
                </a:solidFill>
                <a:latin typeface="Times New Roman"/>
                <a:ea typeface="Times New Roman"/>
                <a:cs typeface="Times New Roman"/>
                <a:sym typeface="Times New Roman"/>
              </a:rPr>
              <a:t>Implemented in other languages including Mesa, C#, Java</a:t>
            </a:r>
            <a:endParaRPr/>
          </a:p>
          <a:p>
            <a:pPr marL="342900" marR="0" lvl="0" indent="-228600" algn="l" rtl="0">
              <a:spcBef>
                <a:spcPts val="360"/>
              </a:spcBef>
              <a:spcAft>
                <a:spcPts val="0"/>
              </a:spcAft>
              <a:buClr>
                <a:schemeClr val="dk1"/>
              </a:buClr>
              <a:buSzPts val="1800"/>
              <a:buFont typeface="Arial"/>
              <a:buNone/>
            </a:pPr>
            <a:endParaRPr sz="1800" b="0" i="0" u="none" strike="noStrike" cap="none">
              <a:solidFill>
                <a:schemeClr val="dk1"/>
              </a:solidFill>
              <a:latin typeface="Times New Roman"/>
              <a:ea typeface="Times New Roman"/>
              <a:cs typeface="Times New Roman"/>
              <a:sym typeface="Times New Roman"/>
            </a:endParaRPr>
          </a:p>
        </p:txBody>
      </p:sp>
      <p:sp>
        <p:nvSpPr>
          <p:cNvPr id="1575" name="Google Shape;1575;p167"/>
          <p:cNvSpPr txBox="1"/>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898989"/>
              </a:buClr>
              <a:buSzPts val="1200"/>
              <a:buFont typeface="Times New Roman"/>
              <a:buNone/>
            </a:pPr>
            <a:r>
              <a:rPr lang="en-US" sz="1200" b="0" i="0" u="none">
                <a:solidFill>
                  <a:srgbClr val="898989"/>
                </a:solidFill>
                <a:latin typeface="Times New Roman"/>
                <a:ea typeface="Times New Roman"/>
                <a:cs typeface="Times New Roman"/>
                <a:sym typeface="Times New Roman"/>
              </a:rPr>
              <a:t>*</a:t>
            </a:r>
            <a:endParaRPr/>
          </a:p>
        </p:txBody>
      </p:sp>
      <p:sp>
        <p:nvSpPr>
          <p:cNvPr id="1576" name="Google Shape;1576;p167"/>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Sigmar One"/>
              <a:buNone/>
            </a:pPr>
            <a:fld id="{00000000-1234-1234-1234-123412341234}" type="slidenum">
              <a:rPr lang="en-US" sz="1200" b="0" i="0" u="none">
                <a:solidFill>
                  <a:srgbClr val="898989"/>
                </a:solidFill>
                <a:latin typeface="Sigmar One"/>
                <a:ea typeface="Sigmar One"/>
                <a:cs typeface="Sigmar One"/>
                <a:sym typeface="Sigmar One"/>
              </a:rPr>
              <a:t>154</a:t>
            </a:fld>
            <a:endParaRPr/>
          </a:p>
        </p:txBody>
      </p:sp>
      <p:sp>
        <p:nvSpPr>
          <p:cNvPr id="1577" name="Google Shape;1577;p167"/>
          <p:cNvSpPr txBox="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898989"/>
              </a:buClr>
              <a:buSzPts val="1200"/>
              <a:buFont typeface="Kaushan Script"/>
              <a:buNone/>
            </a:pPr>
            <a:r>
              <a:rPr lang="en-US" sz="1200" b="0" i="0" u="none">
                <a:solidFill>
                  <a:srgbClr val="898989"/>
                </a:solidFill>
                <a:latin typeface="Kaushan Script"/>
                <a:ea typeface="Kaushan Script"/>
                <a:cs typeface="Kaushan Script"/>
                <a:sym typeface="Kaushan Script"/>
              </a:rPr>
              <a:t>21CSC202J Operating Systems UNIT 2</a:t>
            </a:r>
            <a:endParaRPr/>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Shape 1582"/>
        <p:cNvGrpSpPr/>
        <p:nvPr/>
      </p:nvGrpSpPr>
      <p:grpSpPr>
        <a:xfrm>
          <a:off x="0" y="0"/>
          <a:ext cx="0" cy="0"/>
          <a:chOff x="0" y="0"/>
          <a:chExt cx="0" cy="0"/>
        </a:xfrm>
      </p:grpSpPr>
      <p:sp>
        <p:nvSpPr>
          <p:cNvPr id="1583" name="Google Shape;1583;p168"/>
          <p:cNvSpPr txBox="1">
            <a:spLocks noGrp="1"/>
          </p:cNvSpPr>
          <p:nvPr>
            <p:ph type="title"/>
          </p:nvPr>
        </p:nvSpPr>
        <p:spPr>
          <a:xfrm>
            <a:off x="419100" y="133350"/>
            <a:ext cx="8077200" cy="6096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2800"/>
              <a:buFont typeface="Times New Roman"/>
              <a:buNone/>
            </a:pPr>
            <a:r>
              <a:rPr lang="en-US" sz="2800" b="0" i="0" u="none">
                <a:solidFill>
                  <a:schemeClr val="dk1"/>
                </a:solidFill>
                <a:latin typeface="Times New Roman"/>
                <a:ea typeface="Times New Roman"/>
                <a:cs typeface="Times New Roman"/>
                <a:sym typeface="Times New Roman"/>
              </a:rPr>
              <a:t>Monitor Solution to Dining Philosophers</a:t>
            </a:r>
            <a:endParaRPr/>
          </a:p>
        </p:txBody>
      </p:sp>
      <p:sp>
        <p:nvSpPr>
          <p:cNvPr id="1584" name="Google Shape;1584;p168"/>
          <p:cNvSpPr txBox="1">
            <a:spLocks noGrp="1"/>
          </p:cNvSpPr>
          <p:nvPr>
            <p:ph type="body" idx="1"/>
          </p:nvPr>
        </p:nvSpPr>
        <p:spPr>
          <a:xfrm>
            <a:off x="1146175" y="979487"/>
            <a:ext cx="7345362" cy="5384800"/>
          </a:xfrm>
          <a:prstGeom prst="rect">
            <a:avLst/>
          </a:prstGeom>
          <a:noFill/>
          <a:ln>
            <a:noFill/>
          </a:ln>
        </p:spPr>
        <p:txBody>
          <a:bodyPr spcFirstLastPara="1" wrap="square" lIns="91425" tIns="45700" rIns="91425" bIns="45700" anchor="t" anchorCtr="0">
            <a:noAutofit/>
          </a:bodyPr>
          <a:lstStyle/>
          <a:p>
            <a:pPr marL="342900" marR="0" lvl="0" indent="-342900" algn="l" rtl="0">
              <a:lnSpc>
                <a:spcPct val="80000"/>
              </a:lnSpc>
              <a:spcBef>
                <a:spcPts val="0"/>
              </a:spcBef>
              <a:spcAft>
                <a:spcPts val="0"/>
              </a:spcAft>
              <a:buClr>
                <a:srgbClr val="000000"/>
              </a:buClr>
              <a:buSzPts val="1600"/>
              <a:buFont typeface="Arial"/>
              <a:buNone/>
            </a:pPr>
            <a:r>
              <a:rPr lang="en-US" sz="1600" b="0" i="0" u="none">
                <a:solidFill>
                  <a:srgbClr val="000000"/>
                </a:solidFill>
                <a:latin typeface="Courier New"/>
                <a:ea typeface="Courier New"/>
                <a:cs typeface="Courier New"/>
                <a:sym typeface="Courier New"/>
              </a:rPr>
              <a:t>monitor DiningPhilosophers</a:t>
            </a:r>
            <a:endParaRPr/>
          </a:p>
          <a:p>
            <a:pPr marL="342900" marR="0" lvl="0" indent="-342900" algn="l" rtl="0">
              <a:lnSpc>
                <a:spcPct val="80000"/>
              </a:lnSpc>
              <a:spcBef>
                <a:spcPts val="320"/>
              </a:spcBef>
              <a:spcAft>
                <a:spcPts val="0"/>
              </a:spcAft>
              <a:buClr>
                <a:srgbClr val="000000"/>
              </a:buClr>
              <a:buSzPts val="1600"/>
              <a:buFont typeface="Arial"/>
              <a:buNone/>
            </a:pPr>
            <a:r>
              <a:rPr lang="en-US" sz="1600" b="0" i="0" u="none">
                <a:solidFill>
                  <a:srgbClr val="000000"/>
                </a:solidFill>
                <a:latin typeface="Courier New"/>
                <a:ea typeface="Courier New"/>
                <a:cs typeface="Courier New"/>
                <a:sym typeface="Courier New"/>
              </a:rPr>
              <a:t>{ </a:t>
            </a:r>
            <a:endParaRPr/>
          </a:p>
          <a:p>
            <a:pPr marL="342900" marR="0" lvl="0" indent="-342900" algn="l" rtl="0">
              <a:lnSpc>
                <a:spcPct val="80000"/>
              </a:lnSpc>
              <a:spcBef>
                <a:spcPts val="320"/>
              </a:spcBef>
              <a:spcAft>
                <a:spcPts val="0"/>
              </a:spcAft>
              <a:buClr>
                <a:srgbClr val="000000"/>
              </a:buClr>
              <a:buSzPts val="1600"/>
              <a:buFont typeface="Arial"/>
              <a:buNone/>
            </a:pPr>
            <a:r>
              <a:rPr lang="en-US" sz="1600" b="0" i="0" u="none">
                <a:solidFill>
                  <a:srgbClr val="000000"/>
                </a:solidFill>
                <a:latin typeface="Courier New"/>
                <a:ea typeface="Courier New"/>
                <a:cs typeface="Courier New"/>
                <a:sym typeface="Courier New"/>
              </a:rPr>
              <a:t>	enum { THINKING; HUNGRY, EATING) state [5] ;</a:t>
            </a:r>
            <a:endParaRPr/>
          </a:p>
          <a:p>
            <a:pPr marL="342900" marR="0" lvl="0" indent="-342900" algn="l" rtl="0">
              <a:lnSpc>
                <a:spcPct val="80000"/>
              </a:lnSpc>
              <a:spcBef>
                <a:spcPts val="320"/>
              </a:spcBef>
              <a:spcAft>
                <a:spcPts val="0"/>
              </a:spcAft>
              <a:buClr>
                <a:srgbClr val="000000"/>
              </a:buClr>
              <a:buSzPts val="1600"/>
              <a:buFont typeface="Arial"/>
              <a:buNone/>
            </a:pPr>
            <a:r>
              <a:rPr lang="en-US" sz="1600" b="0" i="0" u="none">
                <a:solidFill>
                  <a:srgbClr val="000000"/>
                </a:solidFill>
                <a:latin typeface="Courier New"/>
                <a:ea typeface="Courier New"/>
                <a:cs typeface="Courier New"/>
                <a:sym typeface="Courier New"/>
              </a:rPr>
              <a:t>	condition self [5];</a:t>
            </a:r>
            <a:endParaRPr/>
          </a:p>
          <a:p>
            <a:pPr marL="342900" marR="0" lvl="0" indent="-342900" algn="l" rtl="0">
              <a:lnSpc>
                <a:spcPct val="80000"/>
              </a:lnSpc>
              <a:spcBef>
                <a:spcPts val="320"/>
              </a:spcBef>
              <a:spcAft>
                <a:spcPts val="0"/>
              </a:spcAft>
              <a:buClr>
                <a:schemeClr val="dk1"/>
              </a:buClr>
              <a:buSzPts val="1600"/>
              <a:buFont typeface="Arial"/>
              <a:buNone/>
            </a:pPr>
            <a:endParaRPr sz="1600" b="0" i="0" u="none">
              <a:solidFill>
                <a:srgbClr val="000000"/>
              </a:solidFill>
              <a:latin typeface="Courier New"/>
              <a:ea typeface="Courier New"/>
              <a:cs typeface="Courier New"/>
              <a:sym typeface="Courier New"/>
            </a:endParaRPr>
          </a:p>
          <a:p>
            <a:pPr marL="342900" marR="0" lvl="0" indent="-342900" algn="l" rtl="0">
              <a:lnSpc>
                <a:spcPct val="80000"/>
              </a:lnSpc>
              <a:spcBef>
                <a:spcPts val="320"/>
              </a:spcBef>
              <a:spcAft>
                <a:spcPts val="0"/>
              </a:spcAft>
              <a:buClr>
                <a:srgbClr val="000000"/>
              </a:buClr>
              <a:buSzPts val="1600"/>
              <a:buFont typeface="Arial"/>
              <a:buNone/>
            </a:pPr>
            <a:r>
              <a:rPr lang="en-US" sz="1600" b="0" i="0" u="none">
                <a:solidFill>
                  <a:srgbClr val="000000"/>
                </a:solidFill>
                <a:latin typeface="Courier New"/>
                <a:ea typeface="Courier New"/>
                <a:cs typeface="Courier New"/>
                <a:sym typeface="Courier New"/>
              </a:rPr>
              <a:t>	void pickup (int i) { </a:t>
            </a:r>
            <a:endParaRPr/>
          </a:p>
          <a:p>
            <a:pPr marL="342900" marR="0" lvl="0" indent="-342900" algn="l" rtl="0">
              <a:lnSpc>
                <a:spcPct val="80000"/>
              </a:lnSpc>
              <a:spcBef>
                <a:spcPts val="320"/>
              </a:spcBef>
              <a:spcAft>
                <a:spcPts val="0"/>
              </a:spcAft>
              <a:buClr>
                <a:srgbClr val="000000"/>
              </a:buClr>
              <a:buSzPts val="1600"/>
              <a:buFont typeface="Arial"/>
              <a:buNone/>
            </a:pPr>
            <a:r>
              <a:rPr lang="en-US" sz="1600" b="0" i="0" u="none">
                <a:solidFill>
                  <a:srgbClr val="000000"/>
                </a:solidFill>
                <a:latin typeface="Courier New"/>
                <a:ea typeface="Courier New"/>
                <a:cs typeface="Courier New"/>
                <a:sym typeface="Courier New"/>
              </a:rPr>
              <a:t>	       state[i] = HUNGRY;</a:t>
            </a:r>
            <a:endParaRPr/>
          </a:p>
          <a:p>
            <a:pPr marL="342900" marR="0" lvl="0" indent="-342900" algn="l" rtl="0">
              <a:lnSpc>
                <a:spcPct val="80000"/>
              </a:lnSpc>
              <a:spcBef>
                <a:spcPts val="320"/>
              </a:spcBef>
              <a:spcAft>
                <a:spcPts val="0"/>
              </a:spcAft>
              <a:buClr>
                <a:srgbClr val="000000"/>
              </a:buClr>
              <a:buSzPts val="1600"/>
              <a:buFont typeface="Arial"/>
              <a:buNone/>
            </a:pPr>
            <a:r>
              <a:rPr lang="en-US" sz="1600" b="0" i="0" u="none">
                <a:solidFill>
                  <a:srgbClr val="000000"/>
                </a:solidFill>
                <a:latin typeface="Courier New"/>
                <a:ea typeface="Courier New"/>
                <a:cs typeface="Courier New"/>
                <a:sym typeface="Courier New"/>
              </a:rPr>
              <a:t>	       test(i);</a:t>
            </a:r>
            <a:endParaRPr/>
          </a:p>
          <a:p>
            <a:pPr marL="342900" marR="0" lvl="0" indent="-342900" algn="l" rtl="0">
              <a:lnSpc>
                <a:spcPct val="80000"/>
              </a:lnSpc>
              <a:spcBef>
                <a:spcPts val="320"/>
              </a:spcBef>
              <a:spcAft>
                <a:spcPts val="0"/>
              </a:spcAft>
              <a:buClr>
                <a:srgbClr val="000000"/>
              </a:buClr>
              <a:buSzPts val="1600"/>
              <a:buFont typeface="Arial"/>
              <a:buNone/>
            </a:pPr>
            <a:r>
              <a:rPr lang="en-US" sz="1600" b="0" i="0" u="none">
                <a:solidFill>
                  <a:srgbClr val="000000"/>
                </a:solidFill>
                <a:latin typeface="Courier New"/>
                <a:ea typeface="Courier New"/>
                <a:cs typeface="Courier New"/>
                <a:sym typeface="Courier New"/>
              </a:rPr>
              <a:t>	       if (state[i] != EATING) self[i].wait;</a:t>
            </a:r>
            <a:endParaRPr/>
          </a:p>
          <a:p>
            <a:pPr marL="342900" marR="0" lvl="0" indent="-342900" algn="l" rtl="0">
              <a:lnSpc>
                <a:spcPct val="80000"/>
              </a:lnSpc>
              <a:spcBef>
                <a:spcPts val="320"/>
              </a:spcBef>
              <a:spcAft>
                <a:spcPts val="0"/>
              </a:spcAft>
              <a:buClr>
                <a:srgbClr val="000000"/>
              </a:buClr>
              <a:buSzPts val="1600"/>
              <a:buFont typeface="Arial"/>
              <a:buNone/>
            </a:pPr>
            <a:r>
              <a:rPr lang="en-US" sz="1600" b="0" i="0" u="none">
                <a:solidFill>
                  <a:srgbClr val="000000"/>
                </a:solidFill>
                <a:latin typeface="Courier New"/>
                <a:ea typeface="Courier New"/>
                <a:cs typeface="Courier New"/>
                <a:sym typeface="Courier New"/>
              </a:rPr>
              <a:t>}</a:t>
            </a:r>
            <a:endParaRPr/>
          </a:p>
          <a:p>
            <a:pPr marL="342900" marR="0" lvl="0" indent="-342900" algn="l" rtl="0">
              <a:lnSpc>
                <a:spcPct val="80000"/>
              </a:lnSpc>
              <a:spcBef>
                <a:spcPts val="320"/>
              </a:spcBef>
              <a:spcAft>
                <a:spcPts val="0"/>
              </a:spcAft>
              <a:buClr>
                <a:srgbClr val="000000"/>
              </a:buClr>
              <a:buSzPts val="1600"/>
              <a:buFont typeface="Arial"/>
              <a:buNone/>
            </a:pPr>
            <a:r>
              <a:rPr lang="en-US" sz="1600" b="0" i="0" u="none">
                <a:solidFill>
                  <a:srgbClr val="000000"/>
                </a:solidFill>
                <a:latin typeface="Courier New"/>
                <a:ea typeface="Courier New"/>
                <a:cs typeface="Courier New"/>
                <a:sym typeface="Courier New"/>
              </a:rPr>
              <a:t>	</a:t>
            </a:r>
            <a:endParaRPr/>
          </a:p>
          <a:p>
            <a:pPr marL="342900" marR="0" lvl="0" indent="-342900" algn="l" rtl="0">
              <a:lnSpc>
                <a:spcPct val="80000"/>
              </a:lnSpc>
              <a:spcBef>
                <a:spcPts val="320"/>
              </a:spcBef>
              <a:spcAft>
                <a:spcPts val="0"/>
              </a:spcAft>
              <a:buClr>
                <a:srgbClr val="000000"/>
              </a:buClr>
              <a:buSzPts val="1600"/>
              <a:buFont typeface="Arial"/>
              <a:buNone/>
            </a:pPr>
            <a:r>
              <a:rPr lang="en-US" sz="1600" b="0" i="0" u="none">
                <a:solidFill>
                  <a:srgbClr val="000000"/>
                </a:solidFill>
                <a:latin typeface="Courier New"/>
                <a:ea typeface="Courier New"/>
                <a:cs typeface="Courier New"/>
                <a:sym typeface="Courier New"/>
              </a:rPr>
              <a:t>   void putdown (int i) { </a:t>
            </a:r>
            <a:endParaRPr/>
          </a:p>
          <a:p>
            <a:pPr marL="342900" marR="0" lvl="0" indent="-342900" algn="l" rtl="0">
              <a:lnSpc>
                <a:spcPct val="80000"/>
              </a:lnSpc>
              <a:spcBef>
                <a:spcPts val="320"/>
              </a:spcBef>
              <a:spcAft>
                <a:spcPts val="0"/>
              </a:spcAft>
              <a:buClr>
                <a:srgbClr val="000000"/>
              </a:buClr>
              <a:buSzPts val="1600"/>
              <a:buFont typeface="Arial"/>
              <a:buNone/>
            </a:pPr>
            <a:r>
              <a:rPr lang="en-US" sz="1600" b="0" i="0" u="none">
                <a:solidFill>
                  <a:srgbClr val="000000"/>
                </a:solidFill>
                <a:latin typeface="Courier New"/>
                <a:ea typeface="Courier New"/>
                <a:cs typeface="Courier New"/>
                <a:sym typeface="Courier New"/>
              </a:rPr>
              <a:t>	       state[i] = THINKING;</a:t>
            </a:r>
            <a:endParaRPr/>
          </a:p>
          <a:p>
            <a:pPr marL="342900" marR="0" lvl="0" indent="-342900" algn="l" rtl="0">
              <a:lnSpc>
                <a:spcPct val="80000"/>
              </a:lnSpc>
              <a:spcBef>
                <a:spcPts val="320"/>
              </a:spcBef>
              <a:spcAft>
                <a:spcPts val="0"/>
              </a:spcAft>
              <a:buClr>
                <a:srgbClr val="000000"/>
              </a:buClr>
              <a:buSzPts val="1600"/>
              <a:buFont typeface="Arial"/>
              <a:buNone/>
            </a:pPr>
            <a:r>
              <a:rPr lang="en-US" sz="1600" b="0" i="0" u="none">
                <a:solidFill>
                  <a:srgbClr val="000000"/>
                </a:solidFill>
                <a:latin typeface="Courier New"/>
                <a:ea typeface="Courier New"/>
                <a:cs typeface="Courier New"/>
                <a:sym typeface="Courier New"/>
              </a:rPr>
              <a:t>                   // test left and right neighbors</a:t>
            </a:r>
            <a:endParaRPr/>
          </a:p>
          <a:p>
            <a:pPr marL="342900" marR="0" lvl="0" indent="-342900" algn="l" rtl="0">
              <a:lnSpc>
                <a:spcPct val="80000"/>
              </a:lnSpc>
              <a:spcBef>
                <a:spcPts val="320"/>
              </a:spcBef>
              <a:spcAft>
                <a:spcPts val="0"/>
              </a:spcAft>
              <a:buClr>
                <a:srgbClr val="000000"/>
              </a:buClr>
              <a:buSzPts val="1600"/>
              <a:buFont typeface="Arial"/>
              <a:buNone/>
            </a:pPr>
            <a:r>
              <a:rPr lang="en-US" sz="1600" b="0" i="0" u="none">
                <a:solidFill>
                  <a:srgbClr val="000000"/>
                </a:solidFill>
                <a:latin typeface="Courier New"/>
                <a:ea typeface="Courier New"/>
                <a:cs typeface="Courier New"/>
                <a:sym typeface="Courier New"/>
              </a:rPr>
              <a:t>	        test((i + 4) % 5);</a:t>
            </a:r>
            <a:endParaRPr/>
          </a:p>
          <a:p>
            <a:pPr marL="342900" marR="0" lvl="0" indent="-342900" algn="l" rtl="0">
              <a:lnSpc>
                <a:spcPct val="80000"/>
              </a:lnSpc>
              <a:spcBef>
                <a:spcPts val="320"/>
              </a:spcBef>
              <a:spcAft>
                <a:spcPts val="0"/>
              </a:spcAft>
              <a:buClr>
                <a:srgbClr val="000000"/>
              </a:buClr>
              <a:buSzPts val="1600"/>
              <a:buFont typeface="Arial"/>
              <a:buNone/>
            </a:pPr>
            <a:r>
              <a:rPr lang="en-US" sz="1600" b="0" i="0" u="none">
                <a:solidFill>
                  <a:srgbClr val="000000"/>
                </a:solidFill>
                <a:latin typeface="Courier New"/>
                <a:ea typeface="Courier New"/>
                <a:cs typeface="Courier New"/>
                <a:sym typeface="Courier New"/>
              </a:rPr>
              <a:t>	        test((i + 1) % 5);</a:t>
            </a:r>
            <a:endParaRPr/>
          </a:p>
          <a:p>
            <a:pPr marL="342900" marR="0" lvl="0" indent="-342900" algn="l" rtl="0">
              <a:lnSpc>
                <a:spcPct val="80000"/>
              </a:lnSpc>
              <a:spcBef>
                <a:spcPts val="320"/>
              </a:spcBef>
              <a:spcAft>
                <a:spcPts val="0"/>
              </a:spcAft>
              <a:buClr>
                <a:srgbClr val="000000"/>
              </a:buClr>
              <a:buSzPts val="1600"/>
              <a:buFont typeface="Arial"/>
              <a:buNone/>
            </a:pPr>
            <a:r>
              <a:rPr lang="en-US" sz="1600" b="0" i="0" u="none">
                <a:solidFill>
                  <a:srgbClr val="000000"/>
                </a:solidFill>
                <a:latin typeface="Courier New"/>
                <a:ea typeface="Courier New"/>
                <a:cs typeface="Courier New"/>
                <a:sym typeface="Courier New"/>
              </a:rPr>
              <a:t>}</a:t>
            </a:r>
            <a:endParaRPr/>
          </a:p>
          <a:p>
            <a:pPr marL="342900" marR="0" lvl="0" indent="-342900" algn="l" rtl="0">
              <a:lnSpc>
                <a:spcPct val="80000"/>
              </a:lnSpc>
              <a:spcBef>
                <a:spcPts val="320"/>
              </a:spcBef>
              <a:spcAft>
                <a:spcPts val="0"/>
              </a:spcAft>
              <a:buClr>
                <a:srgbClr val="0000FF"/>
              </a:buClr>
              <a:buSzPts val="1600"/>
              <a:buFont typeface="Arial"/>
              <a:buNone/>
            </a:pPr>
            <a:r>
              <a:rPr lang="en-US" sz="1600" b="0" i="0" u="none">
                <a:solidFill>
                  <a:srgbClr val="0000FF"/>
                </a:solidFill>
                <a:latin typeface="Times New Roman"/>
                <a:ea typeface="Times New Roman"/>
                <a:cs typeface="Times New Roman"/>
                <a:sym typeface="Times New Roman"/>
              </a:rPr>
              <a:t>	</a:t>
            </a:r>
            <a:endParaRPr/>
          </a:p>
        </p:txBody>
      </p:sp>
      <p:sp>
        <p:nvSpPr>
          <p:cNvPr id="1585" name="Google Shape;1585;p168"/>
          <p:cNvSpPr txBox="1"/>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898989"/>
              </a:buClr>
              <a:buSzPts val="1200"/>
              <a:buFont typeface="Times New Roman"/>
              <a:buNone/>
            </a:pPr>
            <a:r>
              <a:rPr lang="en-US" sz="1200" b="0" i="0" u="none">
                <a:solidFill>
                  <a:srgbClr val="898989"/>
                </a:solidFill>
                <a:latin typeface="Times New Roman"/>
                <a:ea typeface="Times New Roman"/>
                <a:cs typeface="Times New Roman"/>
                <a:sym typeface="Times New Roman"/>
              </a:rPr>
              <a:t>*</a:t>
            </a:r>
            <a:endParaRPr/>
          </a:p>
        </p:txBody>
      </p:sp>
      <p:sp>
        <p:nvSpPr>
          <p:cNvPr id="1586" name="Google Shape;1586;p168"/>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Sigmar One"/>
              <a:buNone/>
            </a:pPr>
            <a:fld id="{00000000-1234-1234-1234-123412341234}" type="slidenum">
              <a:rPr lang="en-US" sz="1200" b="0" i="0" u="none">
                <a:solidFill>
                  <a:srgbClr val="898989"/>
                </a:solidFill>
                <a:latin typeface="Sigmar One"/>
                <a:ea typeface="Sigmar One"/>
                <a:cs typeface="Sigmar One"/>
                <a:sym typeface="Sigmar One"/>
              </a:rPr>
              <a:t>155</a:t>
            </a:fld>
            <a:endParaRPr/>
          </a:p>
        </p:txBody>
      </p:sp>
      <p:sp>
        <p:nvSpPr>
          <p:cNvPr id="1587" name="Google Shape;1587;p168"/>
          <p:cNvSpPr txBox="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898989"/>
              </a:buClr>
              <a:buSzPts val="1200"/>
              <a:buFont typeface="Kaushan Script"/>
              <a:buNone/>
            </a:pPr>
            <a:r>
              <a:rPr lang="en-US" sz="1200" b="0" i="0" u="none">
                <a:solidFill>
                  <a:srgbClr val="898989"/>
                </a:solidFill>
                <a:latin typeface="Kaushan Script"/>
                <a:ea typeface="Kaushan Script"/>
                <a:cs typeface="Kaushan Script"/>
                <a:sym typeface="Kaushan Script"/>
              </a:rPr>
              <a:t>21CSC202J Operating Systems UNIT 2</a:t>
            </a:r>
            <a:endParaRPr/>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Shape 1592"/>
        <p:cNvGrpSpPr/>
        <p:nvPr/>
      </p:nvGrpSpPr>
      <p:grpSpPr>
        <a:xfrm>
          <a:off x="0" y="0"/>
          <a:ext cx="0" cy="0"/>
          <a:chOff x="0" y="0"/>
          <a:chExt cx="0" cy="0"/>
        </a:xfrm>
      </p:grpSpPr>
      <p:sp>
        <p:nvSpPr>
          <p:cNvPr id="1593" name="Google Shape;1593;p169"/>
          <p:cNvSpPr txBox="1">
            <a:spLocks noGrp="1"/>
          </p:cNvSpPr>
          <p:nvPr>
            <p:ph type="title"/>
          </p:nvPr>
        </p:nvSpPr>
        <p:spPr>
          <a:xfrm>
            <a:off x="544512" y="258762"/>
            <a:ext cx="7916862" cy="63817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3600"/>
              <a:buFont typeface="Times New Roman"/>
              <a:buNone/>
            </a:pPr>
            <a:r>
              <a:rPr lang="en-US" sz="3600" b="0" i="0" u="none">
                <a:solidFill>
                  <a:schemeClr val="dk1"/>
                </a:solidFill>
                <a:latin typeface="Times New Roman"/>
                <a:ea typeface="Times New Roman"/>
                <a:cs typeface="Times New Roman"/>
                <a:sym typeface="Times New Roman"/>
              </a:rPr>
              <a:t>Solution to Dining Philosophers (Cont.)</a:t>
            </a:r>
            <a:endParaRPr/>
          </a:p>
        </p:txBody>
      </p:sp>
      <p:sp>
        <p:nvSpPr>
          <p:cNvPr id="1594" name="Google Shape;1594;p169"/>
          <p:cNvSpPr txBox="1">
            <a:spLocks noGrp="1"/>
          </p:cNvSpPr>
          <p:nvPr>
            <p:ph type="body" idx="1"/>
          </p:nvPr>
        </p:nvSpPr>
        <p:spPr>
          <a:xfrm>
            <a:off x="1160462" y="944562"/>
            <a:ext cx="6908800" cy="5268912"/>
          </a:xfrm>
          <a:prstGeom prst="rect">
            <a:avLst/>
          </a:prstGeom>
          <a:noFill/>
          <a:ln>
            <a:noFill/>
          </a:ln>
        </p:spPr>
        <p:txBody>
          <a:bodyPr spcFirstLastPara="1" wrap="square" lIns="91425" tIns="45700" rIns="91425" bIns="45700" anchor="t" anchorCtr="0">
            <a:noAutofit/>
          </a:bodyPr>
          <a:lstStyle/>
          <a:p>
            <a:pPr marL="342900" marR="0" lvl="0" indent="-342900" algn="l" rtl="0">
              <a:lnSpc>
                <a:spcPct val="80000"/>
              </a:lnSpc>
              <a:spcBef>
                <a:spcPts val="0"/>
              </a:spcBef>
              <a:spcAft>
                <a:spcPts val="0"/>
              </a:spcAft>
              <a:buClr>
                <a:schemeClr val="dk1"/>
              </a:buClr>
              <a:buSzPts val="1600"/>
              <a:buFont typeface="Arial"/>
              <a:buNone/>
            </a:pPr>
            <a:endParaRPr sz="1600" b="0" i="0" u="none">
              <a:solidFill>
                <a:srgbClr val="000000"/>
              </a:solidFill>
              <a:latin typeface="Courier New"/>
              <a:ea typeface="Courier New"/>
              <a:cs typeface="Courier New"/>
              <a:sym typeface="Courier New"/>
            </a:endParaRPr>
          </a:p>
          <a:p>
            <a:pPr marL="342900" marR="0" lvl="0" indent="-342900" algn="l" rtl="0">
              <a:lnSpc>
                <a:spcPct val="80000"/>
              </a:lnSpc>
              <a:spcBef>
                <a:spcPts val="320"/>
              </a:spcBef>
              <a:spcAft>
                <a:spcPts val="0"/>
              </a:spcAft>
              <a:buClr>
                <a:srgbClr val="000000"/>
              </a:buClr>
              <a:buSzPts val="1600"/>
              <a:buFont typeface="Arial"/>
              <a:buNone/>
            </a:pPr>
            <a:r>
              <a:rPr lang="en-US" sz="1600" b="0" i="0" u="none">
                <a:solidFill>
                  <a:srgbClr val="000000"/>
                </a:solidFill>
                <a:latin typeface="Courier New"/>
                <a:ea typeface="Courier New"/>
                <a:cs typeface="Courier New"/>
                <a:sym typeface="Courier New"/>
              </a:rPr>
              <a:t>	void test (int i) { </a:t>
            </a:r>
            <a:endParaRPr/>
          </a:p>
          <a:p>
            <a:pPr marL="342900" marR="0" lvl="0" indent="-342900" algn="l" rtl="0">
              <a:lnSpc>
                <a:spcPct val="80000"/>
              </a:lnSpc>
              <a:spcBef>
                <a:spcPts val="320"/>
              </a:spcBef>
              <a:spcAft>
                <a:spcPts val="0"/>
              </a:spcAft>
              <a:buClr>
                <a:srgbClr val="000000"/>
              </a:buClr>
              <a:buSzPts val="1600"/>
              <a:buFont typeface="Arial"/>
              <a:buNone/>
            </a:pPr>
            <a:r>
              <a:rPr lang="en-US" sz="1600" b="0" i="0" u="none">
                <a:solidFill>
                  <a:srgbClr val="000000"/>
                </a:solidFill>
                <a:latin typeface="Courier New"/>
                <a:ea typeface="Courier New"/>
                <a:cs typeface="Courier New"/>
                <a:sym typeface="Courier New"/>
              </a:rPr>
              <a:t>	        if ((state[(i + 4) % 5] != EATING) &amp;&amp;</a:t>
            </a:r>
            <a:endParaRPr/>
          </a:p>
          <a:p>
            <a:pPr marL="342900" marR="0" lvl="0" indent="-342900" algn="l" rtl="0">
              <a:lnSpc>
                <a:spcPct val="80000"/>
              </a:lnSpc>
              <a:spcBef>
                <a:spcPts val="320"/>
              </a:spcBef>
              <a:spcAft>
                <a:spcPts val="0"/>
              </a:spcAft>
              <a:buClr>
                <a:srgbClr val="000000"/>
              </a:buClr>
              <a:buSzPts val="1600"/>
              <a:buFont typeface="Arial"/>
              <a:buNone/>
            </a:pPr>
            <a:r>
              <a:rPr lang="en-US" sz="1600" b="0" i="0" u="none">
                <a:solidFill>
                  <a:srgbClr val="000000"/>
                </a:solidFill>
                <a:latin typeface="Courier New"/>
                <a:ea typeface="Courier New"/>
                <a:cs typeface="Courier New"/>
                <a:sym typeface="Courier New"/>
              </a:rPr>
              <a:t>	        (state[i] == HUNGRY) &amp;&amp;</a:t>
            </a:r>
            <a:endParaRPr/>
          </a:p>
          <a:p>
            <a:pPr marL="342900" marR="0" lvl="0" indent="-342900" algn="l" rtl="0">
              <a:lnSpc>
                <a:spcPct val="80000"/>
              </a:lnSpc>
              <a:spcBef>
                <a:spcPts val="320"/>
              </a:spcBef>
              <a:spcAft>
                <a:spcPts val="0"/>
              </a:spcAft>
              <a:buClr>
                <a:srgbClr val="000000"/>
              </a:buClr>
              <a:buSzPts val="1600"/>
              <a:buFont typeface="Arial"/>
              <a:buNone/>
            </a:pPr>
            <a:r>
              <a:rPr lang="en-US" sz="1600" b="0" i="0" u="none">
                <a:solidFill>
                  <a:srgbClr val="000000"/>
                </a:solidFill>
                <a:latin typeface="Courier New"/>
                <a:ea typeface="Courier New"/>
                <a:cs typeface="Courier New"/>
                <a:sym typeface="Courier New"/>
              </a:rPr>
              <a:t>	        (state[(i + 1) % 5] != EATING) ) { </a:t>
            </a:r>
            <a:endParaRPr/>
          </a:p>
          <a:p>
            <a:pPr marL="342900" marR="0" lvl="0" indent="-342900" algn="l" rtl="0">
              <a:lnSpc>
                <a:spcPct val="80000"/>
              </a:lnSpc>
              <a:spcBef>
                <a:spcPts val="320"/>
              </a:spcBef>
              <a:spcAft>
                <a:spcPts val="0"/>
              </a:spcAft>
              <a:buClr>
                <a:srgbClr val="000000"/>
              </a:buClr>
              <a:buSzPts val="1600"/>
              <a:buFont typeface="Arial"/>
              <a:buNone/>
            </a:pPr>
            <a:r>
              <a:rPr lang="en-US" sz="1600" b="0" i="0" u="none">
                <a:solidFill>
                  <a:srgbClr val="000000"/>
                </a:solidFill>
                <a:latin typeface="Courier New"/>
                <a:ea typeface="Courier New"/>
                <a:cs typeface="Courier New"/>
                <a:sym typeface="Courier New"/>
              </a:rPr>
              <a:t>	             state[i] = EATING ;</a:t>
            </a:r>
            <a:endParaRPr/>
          </a:p>
          <a:p>
            <a:pPr marL="342900" marR="0" lvl="0" indent="-342900" algn="l" rtl="0">
              <a:lnSpc>
                <a:spcPct val="80000"/>
              </a:lnSpc>
              <a:spcBef>
                <a:spcPts val="320"/>
              </a:spcBef>
              <a:spcAft>
                <a:spcPts val="0"/>
              </a:spcAft>
              <a:buClr>
                <a:srgbClr val="000000"/>
              </a:buClr>
              <a:buSzPts val="1600"/>
              <a:buFont typeface="Arial"/>
              <a:buNone/>
            </a:pPr>
            <a:r>
              <a:rPr lang="en-US" sz="1600" b="0" i="0" u="none">
                <a:solidFill>
                  <a:srgbClr val="000000"/>
                </a:solidFill>
                <a:latin typeface="Courier New"/>
                <a:ea typeface="Courier New"/>
                <a:cs typeface="Courier New"/>
                <a:sym typeface="Courier New"/>
              </a:rPr>
              <a:t>		    self[i].signal () ;</a:t>
            </a:r>
            <a:endParaRPr/>
          </a:p>
          <a:p>
            <a:pPr marL="342900" marR="0" lvl="0" indent="-342900" algn="l" rtl="0">
              <a:lnSpc>
                <a:spcPct val="80000"/>
              </a:lnSpc>
              <a:spcBef>
                <a:spcPts val="320"/>
              </a:spcBef>
              <a:spcAft>
                <a:spcPts val="0"/>
              </a:spcAft>
              <a:buClr>
                <a:srgbClr val="000000"/>
              </a:buClr>
              <a:buSzPts val="1600"/>
              <a:buFont typeface="Arial"/>
              <a:buNone/>
            </a:pPr>
            <a:r>
              <a:rPr lang="en-US" sz="1600" b="0" i="0" u="none">
                <a:solidFill>
                  <a:srgbClr val="000000"/>
                </a:solidFill>
                <a:latin typeface="Courier New"/>
                <a:ea typeface="Courier New"/>
                <a:cs typeface="Courier New"/>
                <a:sym typeface="Courier New"/>
              </a:rPr>
              <a:t>	        }</a:t>
            </a:r>
            <a:endParaRPr/>
          </a:p>
          <a:p>
            <a:pPr marL="342900" marR="0" lvl="0" indent="-342900" algn="l" rtl="0">
              <a:lnSpc>
                <a:spcPct val="80000"/>
              </a:lnSpc>
              <a:spcBef>
                <a:spcPts val="320"/>
              </a:spcBef>
              <a:spcAft>
                <a:spcPts val="0"/>
              </a:spcAft>
              <a:buClr>
                <a:srgbClr val="000000"/>
              </a:buClr>
              <a:buSzPts val="1600"/>
              <a:buFont typeface="Arial"/>
              <a:buNone/>
            </a:pPr>
            <a:r>
              <a:rPr lang="en-US" sz="1600" b="0" i="0" u="none">
                <a:solidFill>
                  <a:srgbClr val="000000"/>
                </a:solidFill>
                <a:latin typeface="Courier New"/>
                <a:ea typeface="Courier New"/>
                <a:cs typeface="Courier New"/>
                <a:sym typeface="Courier New"/>
              </a:rPr>
              <a:t>   }</a:t>
            </a:r>
            <a:endParaRPr/>
          </a:p>
          <a:p>
            <a:pPr marL="342900" marR="0" lvl="0" indent="-342900" algn="l" rtl="0">
              <a:lnSpc>
                <a:spcPct val="80000"/>
              </a:lnSpc>
              <a:spcBef>
                <a:spcPts val="320"/>
              </a:spcBef>
              <a:spcAft>
                <a:spcPts val="0"/>
              </a:spcAft>
              <a:buClr>
                <a:schemeClr val="dk1"/>
              </a:buClr>
              <a:buSzPts val="1600"/>
              <a:buFont typeface="Arial"/>
              <a:buNone/>
            </a:pPr>
            <a:endParaRPr sz="1600" b="0" i="0" u="none">
              <a:solidFill>
                <a:srgbClr val="000000"/>
              </a:solidFill>
              <a:latin typeface="Courier New"/>
              <a:ea typeface="Courier New"/>
              <a:cs typeface="Courier New"/>
              <a:sym typeface="Courier New"/>
            </a:endParaRPr>
          </a:p>
          <a:p>
            <a:pPr marL="342900" marR="0" lvl="0" indent="-342900" algn="l" rtl="0">
              <a:lnSpc>
                <a:spcPct val="80000"/>
              </a:lnSpc>
              <a:spcBef>
                <a:spcPts val="320"/>
              </a:spcBef>
              <a:spcAft>
                <a:spcPts val="0"/>
              </a:spcAft>
              <a:buClr>
                <a:srgbClr val="000000"/>
              </a:buClr>
              <a:buSzPts val="1600"/>
              <a:buFont typeface="Arial"/>
              <a:buNone/>
            </a:pPr>
            <a:r>
              <a:rPr lang="en-US" sz="1600" b="0" i="0" u="none">
                <a:solidFill>
                  <a:srgbClr val="000000"/>
                </a:solidFill>
                <a:latin typeface="Courier New"/>
                <a:ea typeface="Courier New"/>
                <a:cs typeface="Courier New"/>
                <a:sym typeface="Courier New"/>
              </a:rPr>
              <a:t>       initialization_code() { </a:t>
            </a:r>
            <a:endParaRPr/>
          </a:p>
          <a:p>
            <a:pPr marL="342900" marR="0" lvl="0" indent="-342900" algn="l" rtl="0">
              <a:lnSpc>
                <a:spcPct val="80000"/>
              </a:lnSpc>
              <a:spcBef>
                <a:spcPts val="320"/>
              </a:spcBef>
              <a:spcAft>
                <a:spcPts val="0"/>
              </a:spcAft>
              <a:buClr>
                <a:srgbClr val="000000"/>
              </a:buClr>
              <a:buSzPts val="1600"/>
              <a:buFont typeface="Arial"/>
              <a:buNone/>
            </a:pPr>
            <a:r>
              <a:rPr lang="en-US" sz="1600" b="0" i="0" u="none">
                <a:solidFill>
                  <a:srgbClr val="000000"/>
                </a:solidFill>
                <a:latin typeface="Courier New"/>
                <a:ea typeface="Courier New"/>
                <a:cs typeface="Courier New"/>
                <a:sym typeface="Courier New"/>
              </a:rPr>
              <a:t>	       for (int i = 0; i &lt; 5; i++)</a:t>
            </a:r>
            <a:endParaRPr/>
          </a:p>
          <a:p>
            <a:pPr marL="342900" marR="0" lvl="0" indent="-342900" algn="l" rtl="0">
              <a:lnSpc>
                <a:spcPct val="80000"/>
              </a:lnSpc>
              <a:spcBef>
                <a:spcPts val="320"/>
              </a:spcBef>
              <a:spcAft>
                <a:spcPts val="0"/>
              </a:spcAft>
              <a:buClr>
                <a:srgbClr val="000000"/>
              </a:buClr>
              <a:buSzPts val="1600"/>
              <a:buFont typeface="Arial"/>
              <a:buNone/>
            </a:pPr>
            <a:r>
              <a:rPr lang="en-US" sz="1600" b="0" i="0" u="none">
                <a:solidFill>
                  <a:srgbClr val="000000"/>
                </a:solidFill>
                <a:latin typeface="Courier New"/>
                <a:ea typeface="Courier New"/>
                <a:cs typeface="Courier New"/>
                <a:sym typeface="Courier New"/>
              </a:rPr>
              <a:t>	       state[i] = THINKING;</a:t>
            </a:r>
            <a:endParaRPr/>
          </a:p>
          <a:p>
            <a:pPr marL="342900" marR="0" lvl="0" indent="-342900" algn="l" rtl="0">
              <a:lnSpc>
                <a:spcPct val="80000"/>
              </a:lnSpc>
              <a:spcBef>
                <a:spcPts val="320"/>
              </a:spcBef>
              <a:spcAft>
                <a:spcPts val="0"/>
              </a:spcAft>
              <a:buClr>
                <a:srgbClr val="000000"/>
              </a:buClr>
              <a:buSzPts val="1600"/>
              <a:buFont typeface="Arial"/>
              <a:buNone/>
            </a:pPr>
            <a:r>
              <a:rPr lang="en-US" sz="1600" b="0" i="0" u="none">
                <a:solidFill>
                  <a:srgbClr val="000000"/>
                </a:solidFill>
                <a:latin typeface="Courier New"/>
                <a:ea typeface="Courier New"/>
                <a:cs typeface="Courier New"/>
                <a:sym typeface="Courier New"/>
              </a:rPr>
              <a:t>	     }</a:t>
            </a:r>
            <a:endParaRPr/>
          </a:p>
          <a:p>
            <a:pPr marL="342900" marR="0" lvl="0" indent="-342900" algn="l" rtl="0">
              <a:lnSpc>
                <a:spcPct val="80000"/>
              </a:lnSpc>
              <a:spcBef>
                <a:spcPts val="320"/>
              </a:spcBef>
              <a:spcAft>
                <a:spcPts val="0"/>
              </a:spcAft>
              <a:buClr>
                <a:srgbClr val="000000"/>
              </a:buClr>
              <a:buSzPts val="1600"/>
              <a:buFont typeface="Arial"/>
              <a:buNone/>
            </a:pPr>
            <a:r>
              <a:rPr lang="en-US" sz="1600" b="0" i="0" u="none">
                <a:solidFill>
                  <a:srgbClr val="000000"/>
                </a:solidFill>
                <a:latin typeface="Courier New"/>
                <a:ea typeface="Courier New"/>
                <a:cs typeface="Courier New"/>
                <a:sym typeface="Courier New"/>
              </a:rPr>
              <a:t>}</a:t>
            </a:r>
            <a:endParaRPr/>
          </a:p>
        </p:txBody>
      </p:sp>
      <p:sp>
        <p:nvSpPr>
          <p:cNvPr id="1595" name="Google Shape;1595;p169"/>
          <p:cNvSpPr txBox="1"/>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898989"/>
              </a:buClr>
              <a:buSzPts val="1200"/>
              <a:buFont typeface="Times New Roman"/>
              <a:buNone/>
            </a:pPr>
            <a:r>
              <a:rPr lang="en-US" sz="1200" b="0" i="0" u="none">
                <a:solidFill>
                  <a:srgbClr val="898989"/>
                </a:solidFill>
                <a:latin typeface="Times New Roman"/>
                <a:ea typeface="Times New Roman"/>
                <a:cs typeface="Times New Roman"/>
                <a:sym typeface="Times New Roman"/>
              </a:rPr>
              <a:t>*</a:t>
            </a:r>
            <a:endParaRPr/>
          </a:p>
        </p:txBody>
      </p:sp>
      <p:sp>
        <p:nvSpPr>
          <p:cNvPr id="1596" name="Google Shape;1596;p169"/>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Sigmar One"/>
              <a:buNone/>
            </a:pPr>
            <a:fld id="{00000000-1234-1234-1234-123412341234}" type="slidenum">
              <a:rPr lang="en-US" sz="1200" b="0" i="0" u="none">
                <a:solidFill>
                  <a:srgbClr val="898989"/>
                </a:solidFill>
                <a:latin typeface="Sigmar One"/>
                <a:ea typeface="Sigmar One"/>
                <a:cs typeface="Sigmar One"/>
                <a:sym typeface="Sigmar One"/>
              </a:rPr>
              <a:t>156</a:t>
            </a:fld>
            <a:endParaRPr/>
          </a:p>
        </p:txBody>
      </p:sp>
      <p:sp>
        <p:nvSpPr>
          <p:cNvPr id="1597" name="Google Shape;1597;p169"/>
          <p:cNvSpPr txBox="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898989"/>
              </a:buClr>
              <a:buSzPts val="1200"/>
              <a:buFont typeface="Kaushan Script"/>
              <a:buNone/>
            </a:pPr>
            <a:r>
              <a:rPr lang="en-US" sz="1200" b="0" i="0" u="none">
                <a:solidFill>
                  <a:srgbClr val="898989"/>
                </a:solidFill>
                <a:latin typeface="Kaushan Script"/>
                <a:ea typeface="Kaushan Script"/>
                <a:cs typeface="Kaushan Script"/>
                <a:sym typeface="Kaushan Script"/>
              </a:rPr>
              <a:t>21CSC202J Operating Systems UNIT 2</a:t>
            </a:r>
            <a:endParaRPr/>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Shape 1602"/>
        <p:cNvGrpSpPr/>
        <p:nvPr/>
      </p:nvGrpSpPr>
      <p:grpSpPr>
        <a:xfrm>
          <a:off x="0" y="0"/>
          <a:ext cx="0" cy="0"/>
          <a:chOff x="0" y="0"/>
          <a:chExt cx="0" cy="0"/>
        </a:xfrm>
      </p:grpSpPr>
      <p:sp>
        <p:nvSpPr>
          <p:cNvPr id="1603" name="Google Shape;1603;p170"/>
          <p:cNvSpPr txBox="1">
            <a:spLocks noGrp="1"/>
          </p:cNvSpPr>
          <p:nvPr>
            <p:ph type="body" idx="1"/>
          </p:nvPr>
        </p:nvSpPr>
        <p:spPr>
          <a:xfrm>
            <a:off x="914400" y="1090612"/>
            <a:ext cx="7445375" cy="5268912"/>
          </a:xfrm>
          <a:prstGeom prst="rect">
            <a:avLst/>
          </a:prstGeom>
          <a:noFill/>
          <a:ln>
            <a:noFill/>
          </a:ln>
        </p:spPr>
        <p:txBody>
          <a:bodyPr spcFirstLastPara="1" wrap="square" lIns="91425" tIns="45700" rIns="91425" bIns="45700" anchor="t" anchorCtr="0">
            <a:noAutofit/>
          </a:bodyPr>
          <a:lstStyle/>
          <a:p>
            <a:pPr marL="342900" marR="0" lvl="0" indent="-342900" algn="l" rtl="0">
              <a:lnSpc>
                <a:spcPct val="80000"/>
              </a:lnSpc>
              <a:spcBef>
                <a:spcPts val="0"/>
              </a:spcBef>
              <a:spcAft>
                <a:spcPts val="0"/>
              </a:spcAft>
              <a:buClr>
                <a:schemeClr val="dk1"/>
              </a:buClr>
              <a:buSzPts val="1600"/>
              <a:buFont typeface="Arial"/>
              <a:buNone/>
            </a:pPr>
            <a:endParaRPr sz="1600" b="0" i="0" u="none">
              <a:solidFill>
                <a:srgbClr val="0000FF"/>
              </a:solidFill>
              <a:latin typeface="Times New Roman"/>
              <a:ea typeface="Times New Roman"/>
              <a:cs typeface="Times New Roman"/>
              <a:sym typeface="Times New Roman"/>
            </a:endParaRPr>
          </a:p>
          <a:p>
            <a:pPr marL="342900" marR="0" lvl="0" indent="-342900" algn="l" rtl="0">
              <a:lnSpc>
                <a:spcPct val="80000"/>
              </a:lnSpc>
              <a:spcBef>
                <a:spcPts val="480"/>
              </a:spcBef>
              <a:spcAft>
                <a:spcPts val="0"/>
              </a:spcAft>
              <a:buClr>
                <a:schemeClr val="dk1"/>
              </a:buClr>
              <a:buSzPts val="2400"/>
              <a:buFont typeface="Arial"/>
              <a:buChar char="•"/>
            </a:pPr>
            <a:r>
              <a:rPr lang="en-US" sz="2400" b="0" i="0" u="none">
                <a:solidFill>
                  <a:schemeClr val="dk1"/>
                </a:solidFill>
                <a:latin typeface="Times New Roman"/>
                <a:ea typeface="Times New Roman"/>
                <a:cs typeface="Times New Roman"/>
                <a:sym typeface="Times New Roman"/>
              </a:rPr>
              <a:t>Each philosopher </a:t>
            </a:r>
            <a:r>
              <a:rPr lang="en-US" sz="2400" b="0" i="1" u="none">
                <a:solidFill>
                  <a:schemeClr val="dk1"/>
                </a:solidFill>
                <a:latin typeface="Times New Roman"/>
                <a:ea typeface="Times New Roman"/>
                <a:cs typeface="Times New Roman"/>
                <a:sym typeface="Times New Roman"/>
              </a:rPr>
              <a:t>i </a:t>
            </a:r>
            <a:r>
              <a:rPr lang="en-US" sz="2400" b="0" i="0" u="none">
                <a:solidFill>
                  <a:schemeClr val="dk1"/>
                </a:solidFill>
                <a:latin typeface="Times New Roman"/>
                <a:ea typeface="Times New Roman"/>
                <a:cs typeface="Times New Roman"/>
                <a:sym typeface="Times New Roman"/>
              </a:rPr>
              <a:t>invokes the</a:t>
            </a:r>
            <a:r>
              <a:rPr lang="en-US" sz="2400" b="0" i="1" u="none">
                <a:solidFill>
                  <a:schemeClr val="dk1"/>
                </a:solidFill>
                <a:latin typeface="Times New Roman"/>
                <a:ea typeface="Times New Roman"/>
                <a:cs typeface="Times New Roman"/>
                <a:sym typeface="Times New Roman"/>
              </a:rPr>
              <a:t> </a:t>
            </a:r>
            <a:r>
              <a:rPr lang="en-US" sz="2400" b="0" i="0" u="none">
                <a:solidFill>
                  <a:schemeClr val="dk1"/>
                </a:solidFill>
                <a:latin typeface="Times New Roman"/>
                <a:ea typeface="Times New Roman"/>
                <a:cs typeface="Times New Roman"/>
                <a:sym typeface="Times New Roman"/>
              </a:rPr>
              <a:t>operations </a:t>
            </a:r>
            <a:r>
              <a:rPr lang="en-US" sz="2000" b="1" i="0" u="none">
                <a:solidFill>
                  <a:srgbClr val="000000"/>
                </a:solidFill>
                <a:latin typeface="Courier New"/>
                <a:ea typeface="Courier New"/>
                <a:cs typeface="Courier New"/>
                <a:sym typeface="Courier New"/>
              </a:rPr>
              <a:t>pickup()</a:t>
            </a:r>
            <a:r>
              <a:rPr lang="en-US" sz="2000" b="0" i="1" u="none">
                <a:solidFill>
                  <a:schemeClr val="dk1"/>
                </a:solidFill>
                <a:latin typeface="Times New Roman"/>
                <a:ea typeface="Times New Roman"/>
                <a:cs typeface="Times New Roman"/>
                <a:sym typeface="Times New Roman"/>
              </a:rPr>
              <a:t> </a:t>
            </a:r>
            <a:r>
              <a:rPr lang="en-US" sz="2400" b="0" i="0" u="none">
                <a:solidFill>
                  <a:schemeClr val="dk1"/>
                </a:solidFill>
                <a:latin typeface="Times New Roman"/>
                <a:ea typeface="Times New Roman"/>
                <a:cs typeface="Times New Roman"/>
                <a:sym typeface="Times New Roman"/>
              </a:rPr>
              <a:t>and </a:t>
            </a:r>
            <a:r>
              <a:rPr lang="en-US" sz="2000" b="1" i="0" u="none">
                <a:solidFill>
                  <a:srgbClr val="000000"/>
                </a:solidFill>
                <a:latin typeface="Courier New"/>
                <a:ea typeface="Courier New"/>
                <a:cs typeface="Courier New"/>
                <a:sym typeface="Courier New"/>
              </a:rPr>
              <a:t>putdown()</a:t>
            </a:r>
            <a:r>
              <a:rPr lang="en-US" sz="2000" b="0" i="0" u="none">
                <a:solidFill>
                  <a:schemeClr val="dk1"/>
                </a:solidFill>
                <a:latin typeface="Times New Roman"/>
                <a:ea typeface="Times New Roman"/>
                <a:cs typeface="Times New Roman"/>
                <a:sym typeface="Times New Roman"/>
              </a:rPr>
              <a:t> </a:t>
            </a:r>
            <a:r>
              <a:rPr lang="en-US" sz="2400" b="0" i="0" u="none">
                <a:solidFill>
                  <a:schemeClr val="dk1"/>
                </a:solidFill>
                <a:latin typeface="Times New Roman"/>
                <a:ea typeface="Times New Roman"/>
                <a:cs typeface="Times New Roman"/>
                <a:sym typeface="Times New Roman"/>
              </a:rPr>
              <a:t>in the following sequence:</a:t>
            </a:r>
            <a:endParaRPr/>
          </a:p>
          <a:p>
            <a:pPr marL="342900" marR="0" lvl="0" indent="-342900" algn="l" rtl="0">
              <a:lnSpc>
                <a:spcPct val="80000"/>
              </a:lnSpc>
              <a:spcBef>
                <a:spcPts val="480"/>
              </a:spcBef>
              <a:spcAft>
                <a:spcPts val="0"/>
              </a:spcAft>
              <a:buClr>
                <a:schemeClr val="dk1"/>
              </a:buClr>
              <a:buSzPts val="2400"/>
              <a:buFont typeface="Arial"/>
              <a:buNone/>
            </a:pPr>
            <a:endParaRPr sz="2400" b="1" i="0" u="none">
              <a:solidFill>
                <a:srgbClr val="000000"/>
              </a:solidFill>
              <a:latin typeface="Courier New"/>
              <a:ea typeface="Courier New"/>
              <a:cs typeface="Courier New"/>
              <a:sym typeface="Courier New"/>
            </a:endParaRPr>
          </a:p>
          <a:p>
            <a:pPr marL="342900" marR="0" lvl="0" indent="-342900" algn="l" rtl="0">
              <a:lnSpc>
                <a:spcPct val="80000"/>
              </a:lnSpc>
              <a:spcBef>
                <a:spcPts val="480"/>
              </a:spcBef>
              <a:spcAft>
                <a:spcPts val="0"/>
              </a:spcAft>
              <a:buClr>
                <a:srgbClr val="000000"/>
              </a:buClr>
              <a:buSzPts val="2400"/>
              <a:buFont typeface="Arial"/>
              <a:buNone/>
            </a:pPr>
            <a:r>
              <a:rPr lang="en-US" sz="2400" b="1" i="0" u="none">
                <a:solidFill>
                  <a:srgbClr val="000000"/>
                </a:solidFill>
                <a:latin typeface="Courier New"/>
                <a:ea typeface="Courier New"/>
                <a:cs typeface="Courier New"/>
                <a:sym typeface="Courier New"/>
              </a:rPr>
              <a:t>              </a:t>
            </a:r>
            <a:r>
              <a:rPr lang="en-US" sz="2000" b="1" i="0" u="none">
                <a:solidFill>
                  <a:srgbClr val="000000"/>
                </a:solidFill>
                <a:latin typeface="Courier New"/>
                <a:ea typeface="Courier New"/>
                <a:cs typeface="Courier New"/>
                <a:sym typeface="Courier New"/>
              </a:rPr>
              <a:t>DiningPhilosophers.pickup(i)</a:t>
            </a:r>
            <a:r>
              <a:rPr lang="en-US" sz="2400" b="1" i="0" u="none">
                <a:solidFill>
                  <a:srgbClr val="000000"/>
                </a:solidFill>
                <a:latin typeface="Courier New"/>
                <a:ea typeface="Courier New"/>
                <a:cs typeface="Courier New"/>
                <a:sym typeface="Courier New"/>
              </a:rPr>
              <a:t>;</a:t>
            </a:r>
            <a:endParaRPr/>
          </a:p>
          <a:p>
            <a:pPr marL="342900" marR="0" lvl="0" indent="-342900" algn="l" rtl="0">
              <a:lnSpc>
                <a:spcPct val="80000"/>
              </a:lnSpc>
              <a:spcBef>
                <a:spcPts val="480"/>
              </a:spcBef>
              <a:spcAft>
                <a:spcPts val="0"/>
              </a:spcAft>
              <a:buClr>
                <a:schemeClr val="dk1"/>
              </a:buClr>
              <a:buSzPts val="2400"/>
              <a:buFont typeface="Arial"/>
              <a:buNone/>
            </a:pPr>
            <a:endParaRPr sz="2400" b="1" i="0" u="none">
              <a:solidFill>
                <a:srgbClr val="000000"/>
              </a:solidFill>
              <a:latin typeface="Courier New"/>
              <a:ea typeface="Courier New"/>
              <a:cs typeface="Courier New"/>
              <a:sym typeface="Courier New"/>
            </a:endParaRPr>
          </a:p>
          <a:p>
            <a:pPr marL="342900" marR="0" lvl="0" indent="-342900" algn="l" rtl="0">
              <a:lnSpc>
                <a:spcPct val="80000"/>
              </a:lnSpc>
              <a:spcBef>
                <a:spcPts val="480"/>
              </a:spcBef>
              <a:spcAft>
                <a:spcPts val="0"/>
              </a:spcAft>
              <a:buClr>
                <a:srgbClr val="000000"/>
              </a:buClr>
              <a:buSzPts val="2400"/>
              <a:buFont typeface="Arial"/>
              <a:buNone/>
            </a:pPr>
            <a:r>
              <a:rPr lang="en-US" sz="2400" b="1" i="0" u="none">
                <a:solidFill>
                  <a:srgbClr val="000000"/>
                </a:solidFill>
                <a:latin typeface="Courier New"/>
                <a:ea typeface="Courier New"/>
                <a:cs typeface="Courier New"/>
                <a:sym typeface="Courier New"/>
              </a:rPr>
              <a:t>                   EAT</a:t>
            </a:r>
            <a:endParaRPr/>
          </a:p>
          <a:p>
            <a:pPr marL="342900" marR="0" lvl="0" indent="-342900" algn="l" rtl="0">
              <a:lnSpc>
                <a:spcPct val="80000"/>
              </a:lnSpc>
              <a:spcBef>
                <a:spcPts val="480"/>
              </a:spcBef>
              <a:spcAft>
                <a:spcPts val="0"/>
              </a:spcAft>
              <a:buClr>
                <a:schemeClr val="dk1"/>
              </a:buClr>
              <a:buSzPts val="2400"/>
              <a:buFont typeface="Arial"/>
              <a:buNone/>
            </a:pPr>
            <a:endParaRPr sz="2400" b="1" i="0" u="none">
              <a:solidFill>
                <a:srgbClr val="000000"/>
              </a:solidFill>
              <a:latin typeface="Courier New"/>
              <a:ea typeface="Courier New"/>
              <a:cs typeface="Courier New"/>
              <a:sym typeface="Courier New"/>
            </a:endParaRPr>
          </a:p>
          <a:p>
            <a:pPr marL="342900" marR="0" lvl="0" indent="-342900" algn="l" rtl="0">
              <a:lnSpc>
                <a:spcPct val="80000"/>
              </a:lnSpc>
              <a:spcBef>
                <a:spcPts val="480"/>
              </a:spcBef>
              <a:spcAft>
                <a:spcPts val="0"/>
              </a:spcAft>
              <a:buClr>
                <a:srgbClr val="000000"/>
              </a:buClr>
              <a:buSzPts val="2400"/>
              <a:buFont typeface="Arial"/>
              <a:buNone/>
            </a:pPr>
            <a:r>
              <a:rPr lang="en-US" sz="2400" b="1" i="0" u="none">
                <a:solidFill>
                  <a:srgbClr val="000000"/>
                </a:solidFill>
                <a:latin typeface="Courier New"/>
                <a:ea typeface="Courier New"/>
                <a:cs typeface="Courier New"/>
                <a:sym typeface="Courier New"/>
              </a:rPr>
              <a:t>              </a:t>
            </a:r>
            <a:r>
              <a:rPr lang="en-US" sz="2000" b="1" i="0" u="none">
                <a:solidFill>
                  <a:srgbClr val="000000"/>
                </a:solidFill>
                <a:latin typeface="Courier New"/>
                <a:ea typeface="Courier New"/>
                <a:cs typeface="Courier New"/>
                <a:sym typeface="Courier New"/>
              </a:rPr>
              <a:t>DiningPhilosophers.putdown(i)</a:t>
            </a:r>
            <a:r>
              <a:rPr lang="en-US" sz="2400" b="1" i="0" u="none">
                <a:solidFill>
                  <a:srgbClr val="000000"/>
                </a:solidFill>
                <a:latin typeface="Courier New"/>
                <a:ea typeface="Courier New"/>
                <a:cs typeface="Courier New"/>
                <a:sym typeface="Courier New"/>
              </a:rPr>
              <a:t>;</a:t>
            </a:r>
            <a:endParaRPr/>
          </a:p>
          <a:p>
            <a:pPr marL="342900" marR="0" lvl="0" indent="-342900" algn="l" rtl="0">
              <a:lnSpc>
                <a:spcPct val="80000"/>
              </a:lnSpc>
              <a:spcBef>
                <a:spcPts val="480"/>
              </a:spcBef>
              <a:spcAft>
                <a:spcPts val="0"/>
              </a:spcAft>
              <a:buClr>
                <a:schemeClr val="dk1"/>
              </a:buClr>
              <a:buSzPts val="2400"/>
              <a:buFont typeface="Arial"/>
              <a:buNone/>
            </a:pPr>
            <a:endParaRPr sz="2400" b="0" i="0" u="none">
              <a:solidFill>
                <a:srgbClr val="0000FF"/>
              </a:solidFill>
              <a:latin typeface="Times New Roman"/>
              <a:ea typeface="Times New Roman"/>
              <a:cs typeface="Times New Roman"/>
              <a:sym typeface="Times New Roman"/>
            </a:endParaRPr>
          </a:p>
          <a:p>
            <a:pPr marL="342900" marR="0" lvl="0" indent="-342900" algn="l" rtl="0">
              <a:lnSpc>
                <a:spcPct val="80000"/>
              </a:lnSpc>
              <a:spcBef>
                <a:spcPts val="480"/>
              </a:spcBef>
              <a:spcAft>
                <a:spcPts val="0"/>
              </a:spcAft>
              <a:buClr>
                <a:schemeClr val="dk1"/>
              </a:buClr>
              <a:buSzPts val="2400"/>
              <a:buFont typeface="Arial"/>
              <a:buChar char="•"/>
            </a:pPr>
            <a:r>
              <a:rPr lang="en-US" sz="2400" b="0" i="0" u="none">
                <a:solidFill>
                  <a:schemeClr val="dk1"/>
                </a:solidFill>
                <a:latin typeface="Times New Roman"/>
                <a:ea typeface="Times New Roman"/>
                <a:cs typeface="Times New Roman"/>
                <a:sym typeface="Times New Roman"/>
              </a:rPr>
              <a:t>No deadlock, but starvation is possible</a:t>
            </a:r>
            <a:endParaRPr/>
          </a:p>
          <a:p>
            <a:pPr marL="342900" marR="0" lvl="0" indent="-342900" algn="l" rtl="0">
              <a:lnSpc>
                <a:spcPct val="80000"/>
              </a:lnSpc>
              <a:spcBef>
                <a:spcPts val="480"/>
              </a:spcBef>
              <a:spcAft>
                <a:spcPts val="0"/>
              </a:spcAft>
              <a:buClr>
                <a:schemeClr val="dk1"/>
              </a:buClr>
              <a:buSzPts val="2400"/>
              <a:buFont typeface="Arial"/>
              <a:buNone/>
            </a:pPr>
            <a:endParaRPr sz="2400" b="0" i="0" u="none">
              <a:solidFill>
                <a:srgbClr val="0000FF"/>
              </a:solidFill>
              <a:latin typeface="Times New Roman"/>
              <a:ea typeface="Times New Roman"/>
              <a:cs typeface="Times New Roman"/>
              <a:sym typeface="Times New Roman"/>
            </a:endParaRPr>
          </a:p>
          <a:p>
            <a:pPr marL="342900" marR="0" lvl="0" indent="-342900" algn="l" rtl="0">
              <a:lnSpc>
                <a:spcPct val="80000"/>
              </a:lnSpc>
              <a:spcBef>
                <a:spcPts val="480"/>
              </a:spcBef>
              <a:spcAft>
                <a:spcPts val="0"/>
              </a:spcAft>
              <a:buClr>
                <a:schemeClr val="dk1"/>
              </a:buClr>
              <a:buSzPts val="2400"/>
              <a:buFont typeface="Arial"/>
              <a:buNone/>
            </a:pPr>
            <a:endParaRPr sz="2400" b="0" i="0" u="none">
              <a:solidFill>
                <a:srgbClr val="0000FF"/>
              </a:solidFill>
              <a:latin typeface="Times New Roman"/>
              <a:ea typeface="Times New Roman"/>
              <a:cs typeface="Times New Roman"/>
              <a:sym typeface="Times New Roman"/>
            </a:endParaRPr>
          </a:p>
          <a:p>
            <a:pPr marL="342900" marR="0" lvl="0" indent="-342900" algn="l" rtl="0">
              <a:lnSpc>
                <a:spcPct val="80000"/>
              </a:lnSpc>
              <a:spcBef>
                <a:spcPts val="480"/>
              </a:spcBef>
              <a:spcAft>
                <a:spcPts val="0"/>
              </a:spcAft>
              <a:buClr>
                <a:srgbClr val="0000FF"/>
              </a:buClr>
              <a:buSzPts val="2400"/>
              <a:buFont typeface="Arial"/>
              <a:buNone/>
            </a:pPr>
            <a:r>
              <a:rPr lang="en-US" sz="2400" b="0" i="1" u="none">
                <a:solidFill>
                  <a:srgbClr val="0000FF"/>
                </a:solidFill>
                <a:latin typeface="Times New Roman"/>
                <a:ea typeface="Times New Roman"/>
                <a:cs typeface="Times New Roman"/>
                <a:sym typeface="Times New Roman"/>
              </a:rPr>
              <a:t>       </a:t>
            </a:r>
            <a:endParaRPr/>
          </a:p>
        </p:txBody>
      </p:sp>
      <p:sp>
        <p:nvSpPr>
          <p:cNvPr id="1604" name="Google Shape;1604;p170"/>
          <p:cNvSpPr txBox="1"/>
          <p:nvPr/>
        </p:nvSpPr>
        <p:spPr>
          <a:xfrm>
            <a:off x="679450" y="392112"/>
            <a:ext cx="7916862" cy="638175"/>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6699"/>
              </a:buClr>
              <a:buSzPts val="3200"/>
              <a:buFont typeface="Arial"/>
              <a:buNone/>
            </a:pPr>
            <a:r>
              <a:rPr lang="en-US" sz="3200" b="1" i="0" u="none">
                <a:solidFill>
                  <a:srgbClr val="006699"/>
                </a:solidFill>
                <a:latin typeface="Arial"/>
                <a:ea typeface="Arial"/>
                <a:cs typeface="Arial"/>
                <a:sym typeface="Arial"/>
              </a:rPr>
              <a:t>Solution to Dining Philosophers (Cont.)</a:t>
            </a:r>
            <a:endParaRPr/>
          </a:p>
        </p:txBody>
      </p:sp>
      <p:sp>
        <p:nvSpPr>
          <p:cNvPr id="1605" name="Google Shape;1605;p170"/>
          <p:cNvSpPr txBox="1"/>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898989"/>
              </a:buClr>
              <a:buSzPts val="1200"/>
              <a:buFont typeface="Times New Roman"/>
              <a:buNone/>
            </a:pPr>
            <a:r>
              <a:rPr lang="en-US" sz="1200" b="0" i="0" u="none">
                <a:solidFill>
                  <a:srgbClr val="898989"/>
                </a:solidFill>
                <a:latin typeface="Times New Roman"/>
                <a:ea typeface="Times New Roman"/>
                <a:cs typeface="Times New Roman"/>
                <a:sym typeface="Times New Roman"/>
              </a:rPr>
              <a:t>*</a:t>
            </a:r>
            <a:endParaRPr/>
          </a:p>
        </p:txBody>
      </p:sp>
      <p:sp>
        <p:nvSpPr>
          <p:cNvPr id="1606" name="Google Shape;1606;p170"/>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Sigmar One"/>
              <a:buNone/>
            </a:pPr>
            <a:fld id="{00000000-1234-1234-1234-123412341234}" type="slidenum">
              <a:rPr lang="en-US" sz="1200" b="0" i="0" u="none">
                <a:solidFill>
                  <a:srgbClr val="898989"/>
                </a:solidFill>
                <a:latin typeface="Sigmar One"/>
                <a:ea typeface="Sigmar One"/>
                <a:cs typeface="Sigmar One"/>
                <a:sym typeface="Sigmar One"/>
              </a:rPr>
              <a:t>157</a:t>
            </a:fld>
            <a:endParaRPr/>
          </a:p>
        </p:txBody>
      </p:sp>
      <p:sp>
        <p:nvSpPr>
          <p:cNvPr id="1607" name="Google Shape;1607;p170"/>
          <p:cNvSpPr txBox="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898989"/>
              </a:buClr>
              <a:buSzPts val="1200"/>
              <a:buFont typeface="Kaushan Script"/>
              <a:buNone/>
            </a:pPr>
            <a:r>
              <a:rPr lang="en-US" sz="1200" b="0" i="0" u="none">
                <a:solidFill>
                  <a:srgbClr val="898989"/>
                </a:solidFill>
                <a:latin typeface="Kaushan Script"/>
                <a:ea typeface="Kaushan Script"/>
                <a:cs typeface="Kaushan Script"/>
                <a:sym typeface="Kaushan Script"/>
              </a:rPr>
              <a:t>21CSC202J Operating Systems UNIT 2</a:t>
            </a:r>
            <a:endParaRPr/>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Shape 1612"/>
        <p:cNvGrpSpPr/>
        <p:nvPr/>
      </p:nvGrpSpPr>
      <p:grpSpPr>
        <a:xfrm>
          <a:off x="0" y="0"/>
          <a:ext cx="0" cy="0"/>
          <a:chOff x="0" y="0"/>
          <a:chExt cx="0" cy="0"/>
        </a:xfrm>
      </p:grpSpPr>
      <p:sp>
        <p:nvSpPr>
          <p:cNvPr id="1613" name="Google Shape;1613;p171"/>
          <p:cNvSpPr txBox="1">
            <a:spLocks noGrp="1"/>
          </p:cNvSpPr>
          <p:nvPr>
            <p:ph type="title"/>
          </p:nvPr>
        </p:nvSpPr>
        <p:spPr>
          <a:xfrm>
            <a:off x="581025" y="0"/>
            <a:ext cx="7715250" cy="84455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2800"/>
              <a:buFont typeface="Times New Roman"/>
              <a:buNone/>
            </a:pPr>
            <a:r>
              <a:rPr lang="en-US" sz="2800" b="0" i="0" u="none">
                <a:solidFill>
                  <a:schemeClr val="dk1"/>
                </a:solidFill>
                <a:latin typeface="Times New Roman"/>
                <a:ea typeface="Times New Roman"/>
                <a:cs typeface="Times New Roman"/>
                <a:sym typeface="Times New Roman"/>
              </a:rPr>
              <a:t>Monitor Implementation Using Semaphores</a:t>
            </a:r>
            <a:endParaRPr/>
          </a:p>
        </p:txBody>
      </p:sp>
      <p:sp>
        <p:nvSpPr>
          <p:cNvPr id="1614" name="Google Shape;1614;p171"/>
          <p:cNvSpPr txBox="1">
            <a:spLocks noGrp="1"/>
          </p:cNvSpPr>
          <p:nvPr>
            <p:ph type="body" idx="1"/>
          </p:nvPr>
        </p:nvSpPr>
        <p:spPr>
          <a:xfrm>
            <a:off x="1052512" y="1141412"/>
            <a:ext cx="7043737" cy="4719637"/>
          </a:xfrm>
          <a:prstGeom prst="rect">
            <a:avLst/>
          </a:prstGeom>
          <a:noFill/>
          <a:ln>
            <a:noFill/>
          </a:ln>
        </p:spPr>
        <p:txBody>
          <a:bodyPr spcFirstLastPara="1" wrap="square" lIns="91425" tIns="45700" rIns="91425" bIns="45700" anchor="t" anchorCtr="0">
            <a:noAutofit/>
          </a:bodyPr>
          <a:lstStyle/>
          <a:p>
            <a:pPr marL="342900" marR="0" lvl="0" indent="-342900" algn="l" rtl="0">
              <a:lnSpc>
                <a:spcPct val="80000"/>
              </a:lnSpc>
              <a:spcBef>
                <a:spcPts val="0"/>
              </a:spcBef>
              <a:spcAft>
                <a:spcPts val="0"/>
              </a:spcAft>
              <a:buClr>
                <a:schemeClr val="dk1"/>
              </a:buClr>
              <a:buSzPts val="1800"/>
              <a:buFont typeface="Arial"/>
              <a:buChar char="•"/>
            </a:pPr>
            <a:r>
              <a:rPr lang="en-US" sz="1800" b="0" i="0" u="none">
                <a:solidFill>
                  <a:schemeClr val="dk1"/>
                </a:solidFill>
                <a:latin typeface="Times New Roman"/>
                <a:ea typeface="Times New Roman"/>
                <a:cs typeface="Times New Roman"/>
                <a:sym typeface="Times New Roman"/>
              </a:rPr>
              <a:t>Variables </a:t>
            </a:r>
            <a:endParaRPr/>
          </a:p>
          <a:p>
            <a:pPr marL="342900" marR="0" lvl="0" indent="-342900" algn="l" rtl="0">
              <a:lnSpc>
                <a:spcPct val="80000"/>
              </a:lnSpc>
              <a:spcBef>
                <a:spcPts val="360"/>
              </a:spcBef>
              <a:spcAft>
                <a:spcPts val="0"/>
              </a:spcAft>
              <a:buClr>
                <a:schemeClr val="dk1"/>
              </a:buClr>
              <a:buSzPts val="1800"/>
              <a:buFont typeface="Arial"/>
              <a:buNone/>
            </a:pPr>
            <a:endParaRPr sz="1800" b="0" i="0" u="none">
              <a:solidFill>
                <a:schemeClr val="dk1"/>
              </a:solidFill>
              <a:latin typeface="Times New Roman"/>
              <a:ea typeface="Times New Roman"/>
              <a:cs typeface="Times New Roman"/>
              <a:sym typeface="Times New Roman"/>
            </a:endParaRPr>
          </a:p>
          <a:p>
            <a:pPr marL="342900" marR="0" lvl="0" indent="-342900" algn="l" rtl="0">
              <a:lnSpc>
                <a:spcPct val="80000"/>
              </a:lnSpc>
              <a:spcBef>
                <a:spcPts val="270"/>
              </a:spcBef>
              <a:spcAft>
                <a:spcPts val="0"/>
              </a:spcAft>
              <a:buClr>
                <a:srgbClr val="000000"/>
              </a:buClr>
              <a:buSzPts val="1800"/>
              <a:buFont typeface="Arial"/>
              <a:buNone/>
            </a:pPr>
            <a:r>
              <a:rPr lang="en-US" sz="1800" b="1" i="0" u="none">
                <a:solidFill>
                  <a:srgbClr val="000000"/>
                </a:solidFill>
                <a:latin typeface="Courier New"/>
                <a:ea typeface="Courier New"/>
                <a:cs typeface="Courier New"/>
                <a:sym typeface="Courier New"/>
              </a:rPr>
              <a:t>	 semaphore mutex;  // (initially  = 1)</a:t>
            </a:r>
            <a:endParaRPr/>
          </a:p>
          <a:p>
            <a:pPr marL="342900" marR="0" lvl="0" indent="-342900" algn="l" rtl="0">
              <a:lnSpc>
                <a:spcPct val="80000"/>
              </a:lnSpc>
              <a:spcBef>
                <a:spcPts val="270"/>
              </a:spcBef>
              <a:spcAft>
                <a:spcPts val="0"/>
              </a:spcAft>
              <a:buClr>
                <a:srgbClr val="000000"/>
              </a:buClr>
              <a:buSzPts val="1800"/>
              <a:buFont typeface="Arial"/>
              <a:buNone/>
            </a:pPr>
            <a:r>
              <a:rPr lang="en-US" sz="1800" b="1" i="0" u="none">
                <a:solidFill>
                  <a:srgbClr val="000000"/>
                </a:solidFill>
                <a:latin typeface="Courier New"/>
                <a:ea typeface="Courier New"/>
                <a:cs typeface="Courier New"/>
                <a:sym typeface="Courier New"/>
              </a:rPr>
              <a:t>	 semaphore next;   // (initially  = 0)</a:t>
            </a:r>
            <a:endParaRPr/>
          </a:p>
          <a:p>
            <a:pPr marL="342900" marR="0" lvl="0" indent="-342900" algn="l" rtl="0">
              <a:lnSpc>
                <a:spcPct val="80000"/>
              </a:lnSpc>
              <a:spcBef>
                <a:spcPts val="270"/>
              </a:spcBef>
              <a:spcAft>
                <a:spcPts val="0"/>
              </a:spcAft>
              <a:buClr>
                <a:srgbClr val="000000"/>
              </a:buClr>
              <a:buSzPts val="1800"/>
              <a:buFont typeface="Arial"/>
              <a:buNone/>
            </a:pPr>
            <a:r>
              <a:rPr lang="en-US" sz="1800" b="1" i="0" u="none">
                <a:solidFill>
                  <a:srgbClr val="000000"/>
                </a:solidFill>
                <a:latin typeface="Courier New"/>
                <a:ea typeface="Courier New"/>
                <a:cs typeface="Courier New"/>
                <a:sym typeface="Courier New"/>
              </a:rPr>
              <a:t>	 int next_count = 0;</a:t>
            </a:r>
            <a:br>
              <a:rPr lang="en-US" sz="1800" b="1" i="0" u="none">
                <a:solidFill>
                  <a:srgbClr val="000000"/>
                </a:solidFill>
                <a:latin typeface="Courier New"/>
                <a:ea typeface="Courier New"/>
                <a:cs typeface="Courier New"/>
                <a:sym typeface="Courier New"/>
              </a:rPr>
            </a:br>
            <a:endParaRPr/>
          </a:p>
          <a:p>
            <a:pPr marL="342900" marR="0" lvl="0" indent="-342900" algn="l" rtl="0">
              <a:lnSpc>
                <a:spcPct val="80000"/>
              </a:lnSpc>
              <a:spcBef>
                <a:spcPts val="360"/>
              </a:spcBef>
              <a:spcAft>
                <a:spcPts val="0"/>
              </a:spcAft>
              <a:buClr>
                <a:schemeClr val="dk1"/>
              </a:buClr>
              <a:buSzPts val="1800"/>
              <a:buFont typeface="Arial"/>
              <a:buChar char="•"/>
            </a:pPr>
            <a:r>
              <a:rPr lang="en-US" sz="1800" b="0" i="0" u="none">
                <a:solidFill>
                  <a:schemeClr val="dk1"/>
                </a:solidFill>
                <a:latin typeface="Times New Roman"/>
                <a:ea typeface="Times New Roman"/>
                <a:cs typeface="Times New Roman"/>
                <a:sym typeface="Times New Roman"/>
              </a:rPr>
              <a:t>Each procedure </a:t>
            </a:r>
            <a:r>
              <a:rPr lang="en-US" sz="1800" b="1" i="1" u="none">
                <a:solidFill>
                  <a:schemeClr val="dk1"/>
                </a:solidFill>
                <a:latin typeface="Times New Roman"/>
                <a:ea typeface="Times New Roman"/>
                <a:cs typeface="Times New Roman"/>
                <a:sym typeface="Times New Roman"/>
              </a:rPr>
              <a:t>F</a:t>
            </a:r>
            <a:r>
              <a:rPr lang="en-US" sz="1800" b="0" i="0" u="none">
                <a:solidFill>
                  <a:schemeClr val="dk1"/>
                </a:solidFill>
                <a:latin typeface="Times New Roman"/>
                <a:ea typeface="Times New Roman"/>
                <a:cs typeface="Times New Roman"/>
                <a:sym typeface="Times New Roman"/>
              </a:rPr>
              <a:t>  will be replaced by</a:t>
            </a:r>
            <a:endParaRPr/>
          </a:p>
          <a:p>
            <a:pPr marL="342900" marR="0" lvl="0" indent="-228600" algn="l" rtl="0">
              <a:lnSpc>
                <a:spcPct val="80000"/>
              </a:lnSpc>
              <a:spcBef>
                <a:spcPts val="360"/>
              </a:spcBef>
              <a:spcAft>
                <a:spcPts val="0"/>
              </a:spcAft>
              <a:buClr>
                <a:schemeClr val="dk1"/>
              </a:buClr>
              <a:buSzPts val="1800"/>
              <a:buFont typeface="Arial"/>
              <a:buNone/>
            </a:pPr>
            <a:endParaRPr sz="1800" b="0" i="0" u="none">
              <a:solidFill>
                <a:schemeClr val="dk1"/>
              </a:solidFill>
              <a:latin typeface="Times New Roman"/>
              <a:ea typeface="Times New Roman"/>
              <a:cs typeface="Times New Roman"/>
              <a:sym typeface="Times New Roman"/>
            </a:endParaRPr>
          </a:p>
          <a:p>
            <a:pPr marL="342900" marR="0" lvl="0" indent="-342900" algn="l" rtl="0">
              <a:lnSpc>
                <a:spcPct val="80000"/>
              </a:lnSpc>
              <a:spcBef>
                <a:spcPts val="270"/>
              </a:spcBef>
              <a:spcAft>
                <a:spcPts val="0"/>
              </a:spcAft>
              <a:buClr>
                <a:srgbClr val="000000"/>
              </a:buClr>
              <a:buSzPts val="1800"/>
              <a:buFont typeface="Arial"/>
              <a:buNone/>
            </a:pPr>
            <a:r>
              <a:rPr lang="en-US" sz="1800" b="1" i="0" u="none">
                <a:solidFill>
                  <a:srgbClr val="000000"/>
                </a:solidFill>
                <a:latin typeface="Courier New"/>
                <a:ea typeface="Courier New"/>
                <a:cs typeface="Courier New"/>
                <a:sym typeface="Courier New"/>
              </a:rPr>
              <a:t>			wait(mutex);</a:t>
            </a:r>
            <a:endParaRPr/>
          </a:p>
          <a:p>
            <a:pPr marL="342900" marR="0" lvl="0" indent="-342900" algn="l" rtl="0">
              <a:lnSpc>
                <a:spcPct val="80000"/>
              </a:lnSpc>
              <a:spcBef>
                <a:spcPts val="270"/>
              </a:spcBef>
              <a:spcAft>
                <a:spcPts val="0"/>
              </a:spcAft>
              <a:buClr>
                <a:srgbClr val="000000"/>
              </a:buClr>
              <a:buSzPts val="1800"/>
              <a:buFont typeface="Arial"/>
              <a:buNone/>
            </a:pPr>
            <a:r>
              <a:rPr lang="en-US" sz="1800" b="1" i="0" u="none">
                <a:solidFill>
                  <a:srgbClr val="000000"/>
                </a:solidFill>
                <a:latin typeface="Courier New"/>
                <a:ea typeface="Courier New"/>
                <a:cs typeface="Courier New"/>
                <a:sym typeface="Courier New"/>
              </a:rPr>
              <a:t>			     …			 </a:t>
            </a:r>
            <a:endParaRPr/>
          </a:p>
          <a:p>
            <a:pPr marL="342900" marR="0" lvl="0" indent="-342900" algn="l" rtl="0">
              <a:lnSpc>
                <a:spcPct val="80000"/>
              </a:lnSpc>
              <a:spcBef>
                <a:spcPts val="270"/>
              </a:spcBef>
              <a:spcAft>
                <a:spcPts val="0"/>
              </a:spcAft>
              <a:buClr>
                <a:srgbClr val="000000"/>
              </a:buClr>
              <a:buSzPts val="1800"/>
              <a:buFont typeface="Arial"/>
              <a:buNone/>
            </a:pPr>
            <a:r>
              <a:rPr lang="en-US" sz="1800" b="1" i="0" u="none">
                <a:solidFill>
                  <a:srgbClr val="000000"/>
                </a:solidFill>
                <a:latin typeface="Courier New"/>
                <a:ea typeface="Courier New"/>
                <a:cs typeface="Courier New"/>
                <a:sym typeface="Courier New"/>
              </a:rPr>
              <a:t>                    body of F;</a:t>
            </a:r>
            <a:endParaRPr/>
          </a:p>
          <a:p>
            <a:pPr marL="342900" marR="0" lvl="0" indent="-342900" algn="l" rtl="0">
              <a:lnSpc>
                <a:spcPct val="80000"/>
              </a:lnSpc>
              <a:spcBef>
                <a:spcPts val="270"/>
              </a:spcBef>
              <a:spcAft>
                <a:spcPts val="0"/>
              </a:spcAft>
              <a:buClr>
                <a:srgbClr val="000000"/>
              </a:buClr>
              <a:buSzPts val="1800"/>
              <a:buFont typeface="Arial"/>
              <a:buNone/>
            </a:pPr>
            <a:r>
              <a:rPr lang="en-US" sz="1800" b="1" i="0" u="none">
                <a:solidFill>
                  <a:srgbClr val="000000"/>
                </a:solidFill>
                <a:latin typeface="Courier New"/>
                <a:ea typeface="Courier New"/>
                <a:cs typeface="Courier New"/>
                <a:sym typeface="Courier New"/>
              </a:rPr>
              <a:t>			     …</a:t>
            </a:r>
            <a:endParaRPr/>
          </a:p>
          <a:p>
            <a:pPr marL="342900" marR="0" lvl="0" indent="-342900" algn="l" rtl="0">
              <a:lnSpc>
                <a:spcPct val="80000"/>
              </a:lnSpc>
              <a:spcBef>
                <a:spcPts val="270"/>
              </a:spcBef>
              <a:spcAft>
                <a:spcPts val="0"/>
              </a:spcAft>
              <a:buClr>
                <a:srgbClr val="000000"/>
              </a:buClr>
              <a:buSzPts val="1800"/>
              <a:buFont typeface="Arial"/>
              <a:buNone/>
            </a:pPr>
            <a:r>
              <a:rPr lang="en-US" sz="1800" b="1" i="0" u="none">
                <a:solidFill>
                  <a:srgbClr val="000000"/>
                </a:solidFill>
                <a:latin typeface="Courier New"/>
                <a:ea typeface="Courier New"/>
                <a:cs typeface="Courier New"/>
                <a:sym typeface="Courier New"/>
              </a:rPr>
              <a:t>			if (next_count &gt; 0)</a:t>
            </a:r>
            <a:endParaRPr/>
          </a:p>
          <a:p>
            <a:pPr marL="342900" marR="0" lvl="0" indent="-342900" algn="l" rtl="0">
              <a:lnSpc>
                <a:spcPct val="80000"/>
              </a:lnSpc>
              <a:spcBef>
                <a:spcPts val="270"/>
              </a:spcBef>
              <a:spcAft>
                <a:spcPts val="0"/>
              </a:spcAft>
              <a:buClr>
                <a:srgbClr val="000000"/>
              </a:buClr>
              <a:buSzPts val="1800"/>
              <a:buFont typeface="Arial"/>
              <a:buNone/>
            </a:pPr>
            <a:r>
              <a:rPr lang="en-US" sz="1800" b="1" i="0" u="none">
                <a:solidFill>
                  <a:srgbClr val="000000"/>
                </a:solidFill>
                <a:latin typeface="Courier New"/>
                <a:ea typeface="Courier New"/>
                <a:cs typeface="Courier New"/>
                <a:sym typeface="Courier New"/>
              </a:rPr>
              <a:t>				signal(next)</a:t>
            </a:r>
            <a:endParaRPr/>
          </a:p>
          <a:p>
            <a:pPr marL="342900" marR="0" lvl="0" indent="-342900" algn="l" rtl="0">
              <a:lnSpc>
                <a:spcPct val="80000"/>
              </a:lnSpc>
              <a:spcBef>
                <a:spcPts val="270"/>
              </a:spcBef>
              <a:spcAft>
                <a:spcPts val="0"/>
              </a:spcAft>
              <a:buClr>
                <a:srgbClr val="000000"/>
              </a:buClr>
              <a:buSzPts val="1800"/>
              <a:buFont typeface="Arial"/>
              <a:buNone/>
            </a:pPr>
            <a:r>
              <a:rPr lang="en-US" sz="1800" b="1" i="0" u="none">
                <a:solidFill>
                  <a:srgbClr val="000000"/>
                </a:solidFill>
                <a:latin typeface="Courier New"/>
                <a:ea typeface="Courier New"/>
                <a:cs typeface="Courier New"/>
                <a:sym typeface="Courier New"/>
              </a:rPr>
              <a:t>			else </a:t>
            </a:r>
            <a:endParaRPr/>
          </a:p>
          <a:p>
            <a:pPr marL="342900" marR="0" lvl="0" indent="-342900" algn="l" rtl="0">
              <a:lnSpc>
                <a:spcPct val="80000"/>
              </a:lnSpc>
              <a:spcBef>
                <a:spcPts val="270"/>
              </a:spcBef>
              <a:spcAft>
                <a:spcPts val="0"/>
              </a:spcAft>
              <a:buClr>
                <a:srgbClr val="000000"/>
              </a:buClr>
              <a:buSzPts val="1800"/>
              <a:buFont typeface="Arial"/>
              <a:buNone/>
            </a:pPr>
            <a:r>
              <a:rPr lang="en-US" sz="1800" b="1" i="0" u="none">
                <a:solidFill>
                  <a:srgbClr val="000000"/>
                </a:solidFill>
                <a:latin typeface="Courier New"/>
                <a:ea typeface="Courier New"/>
                <a:cs typeface="Courier New"/>
                <a:sym typeface="Courier New"/>
              </a:rPr>
              <a:t>				signal(mutex);</a:t>
            </a:r>
            <a:br>
              <a:rPr lang="en-US" sz="1800" b="1" i="0" u="none">
                <a:solidFill>
                  <a:srgbClr val="000000"/>
                </a:solidFill>
                <a:latin typeface="Courier New"/>
                <a:ea typeface="Courier New"/>
                <a:cs typeface="Courier New"/>
                <a:sym typeface="Courier New"/>
              </a:rPr>
            </a:br>
            <a:endParaRPr/>
          </a:p>
          <a:p>
            <a:pPr marL="342900" marR="0" lvl="0" indent="-342900" algn="l" rtl="0">
              <a:lnSpc>
                <a:spcPct val="80000"/>
              </a:lnSpc>
              <a:spcBef>
                <a:spcPts val="360"/>
              </a:spcBef>
              <a:spcAft>
                <a:spcPts val="0"/>
              </a:spcAft>
              <a:buClr>
                <a:schemeClr val="dk1"/>
              </a:buClr>
              <a:buSzPts val="1800"/>
              <a:buFont typeface="Arial"/>
              <a:buChar char="•"/>
            </a:pPr>
            <a:r>
              <a:rPr lang="en-US" sz="1800" b="0" i="0" u="none">
                <a:solidFill>
                  <a:schemeClr val="dk1"/>
                </a:solidFill>
                <a:latin typeface="Times New Roman"/>
                <a:ea typeface="Times New Roman"/>
                <a:cs typeface="Times New Roman"/>
                <a:sym typeface="Times New Roman"/>
              </a:rPr>
              <a:t>Mutual exclusion within a monitor is ensured</a:t>
            </a:r>
            <a:endParaRPr/>
          </a:p>
        </p:txBody>
      </p:sp>
      <p:sp>
        <p:nvSpPr>
          <p:cNvPr id="1615" name="Google Shape;1615;p171"/>
          <p:cNvSpPr txBox="1"/>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898989"/>
              </a:buClr>
              <a:buSzPts val="1200"/>
              <a:buFont typeface="Times New Roman"/>
              <a:buNone/>
            </a:pPr>
            <a:r>
              <a:rPr lang="en-US" sz="1200" b="0" i="0" u="none">
                <a:solidFill>
                  <a:srgbClr val="898989"/>
                </a:solidFill>
                <a:latin typeface="Times New Roman"/>
                <a:ea typeface="Times New Roman"/>
                <a:cs typeface="Times New Roman"/>
                <a:sym typeface="Times New Roman"/>
              </a:rPr>
              <a:t>*</a:t>
            </a:r>
            <a:endParaRPr/>
          </a:p>
        </p:txBody>
      </p:sp>
      <p:sp>
        <p:nvSpPr>
          <p:cNvPr id="1616" name="Google Shape;1616;p171"/>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Sigmar One"/>
              <a:buNone/>
            </a:pPr>
            <a:fld id="{00000000-1234-1234-1234-123412341234}" type="slidenum">
              <a:rPr lang="en-US" sz="1200" b="0" i="0" u="none">
                <a:solidFill>
                  <a:srgbClr val="898989"/>
                </a:solidFill>
                <a:latin typeface="Sigmar One"/>
                <a:ea typeface="Sigmar One"/>
                <a:cs typeface="Sigmar One"/>
                <a:sym typeface="Sigmar One"/>
              </a:rPr>
              <a:t>158</a:t>
            </a:fld>
            <a:endParaRPr/>
          </a:p>
        </p:txBody>
      </p:sp>
      <p:sp>
        <p:nvSpPr>
          <p:cNvPr id="1617" name="Google Shape;1617;p171"/>
          <p:cNvSpPr txBox="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898989"/>
              </a:buClr>
              <a:buSzPts val="1200"/>
              <a:buFont typeface="Kaushan Script"/>
              <a:buNone/>
            </a:pPr>
            <a:r>
              <a:rPr lang="en-US" sz="1200" b="0" i="0" u="none">
                <a:solidFill>
                  <a:srgbClr val="898989"/>
                </a:solidFill>
                <a:latin typeface="Kaushan Script"/>
                <a:ea typeface="Kaushan Script"/>
                <a:cs typeface="Kaushan Script"/>
                <a:sym typeface="Kaushan Script"/>
              </a:rPr>
              <a:t>21CSC202J Operating Systems UNIT 2</a:t>
            </a:r>
            <a:endParaRPr/>
          </a:p>
        </p:txBody>
      </p:sp>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Shape 1622"/>
        <p:cNvGrpSpPr/>
        <p:nvPr/>
      </p:nvGrpSpPr>
      <p:grpSpPr>
        <a:xfrm>
          <a:off x="0" y="0"/>
          <a:ext cx="0" cy="0"/>
          <a:chOff x="0" y="0"/>
          <a:chExt cx="0" cy="0"/>
        </a:xfrm>
      </p:grpSpPr>
      <p:sp>
        <p:nvSpPr>
          <p:cNvPr id="1623" name="Google Shape;1623;p172"/>
          <p:cNvSpPr txBox="1">
            <a:spLocks noGrp="1"/>
          </p:cNvSpPr>
          <p:nvPr>
            <p:ph type="title"/>
          </p:nvPr>
        </p:nvSpPr>
        <p:spPr>
          <a:xfrm>
            <a:off x="327025" y="260350"/>
            <a:ext cx="8229600" cy="576262"/>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2600"/>
              <a:buFont typeface="Times New Roman"/>
              <a:buNone/>
            </a:pPr>
            <a:r>
              <a:rPr lang="en-US" sz="2600" b="0" i="0" u="none">
                <a:solidFill>
                  <a:schemeClr val="dk1"/>
                </a:solidFill>
                <a:latin typeface="Times New Roman"/>
                <a:ea typeface="Times New Roman"/>
                <a:cs typeface="Times New Roman"/>
                <a:sym typeface="Times New Roman"/>
              </a:rPr>
              <a:t>Monitor Implementation – Condition Variables</a:t>
            </a:r>
            <a:endParaRPr/>
          </a:p>
        </p:txBody>
      </p:sp>
      <p:sp>
        <p:nvSpPr>
          <p:cNvPr id="1624" name="Google Shape;1624;p172"/>
          <p:cNvSpPr txBox="1">
            <a:spLocks noGrp="1"/>
          </p:cNvSpPr>
          <p:nvPr>
            <p:ph type="body" idx="1"/>
          </p:nvPr>
        </p:nvSpPr>
        <p:spPr>
          <a:xfrm>
            <a:off x="893762" y="1190625"/>
            <a:ext cx="7843837" cy="4530725"/>
          </a:xfrm>
          <a:prstGeom prst="rect">
            <a:avLst/>
          </a:prstGeom>
          <a:noFill/>
          <a:ln>
            <a:noFill/>
          </a:ln>
        </p:spPr>
        <p:txBody>
          <a:bodyPr spcFirstLastPara="1" wrap="square" lIns="91425" tIns="45700" rIns="91425" bIns="45700" anchor="t" anchorCtr="0">
            <a:noAutofit/>
          </a:bodyPr>
          <a:lstStyle/>
          <a:p>
            <a:pPr marL="342900" marR="0" lvl="0" indent="-342900" algn="l" rtl="0">
              <a:lnSpc>
                <a:spcPct val="90000"/>
              </a:lnSpc>
              <a:spcBef>
                <a:spcPts val="0"/>
              </a:spcBef>
              <a:spcAft>
                <a:spcPts val="0"/>
              </a:spcAft>
              <a:buClr>
                <a:schemeClr val="dk1"/>
              </a:buClr>
              <a:buSzPts val="1800"/>
              <a:buFont typeface="Arial"/>
              <a:buChar char="•"/>
            </a:pPr>
            <a:r>
              <a:rPr lang="en-US" sz="1800" b="0" i="0" u="none">
                <a:solidFill>
                  <a:schemeClr val="dk1"/>
                </a:solidFill>
                <a:latin typeface="Times New Roman"/>
                <a:ea typeface="Times New Roman"/>
                <a:cs typeface="Times New Roman"/>
                <a:sym typeface="Times New Roman"/>
              </a:rPr>
              <a:t>For each condition variable </a:t>
            </a:r>
            <a:r>
              <a:rPr lang="en-US" sz="1800" b="1" i="1" u="none">
                <a:solidFill>
                  <a:schemeClr val="dk1"/>
                </a:solidFill>
                <a:latin typeface="Times New Roman"/>
                <a:ea typeface="Times New Roman"/>
                <a:cs typeface="Times New Roman"/>
                <a:sym typeface="Times New Roman"/>
              </a:rPr>
              <a:t>x</a:t>
            </a:r>
            <a:r>
              <a:rPr lang="en-US" sz="1800" b="0" i="0" u="none">
                <a:solidFill>
                  <a:schemeClr val="dk1"/>
                </a:solidFill>
                <a:latin typeface="Times New Roman"/>
                <a:ea typeface="Times New Roman"/>
                <a:cs typeface="Times New Roman"/>
                <a:sym typeface="Times New Roman"/>
              </a:rPr>
              <a:t>, we  have:</a:t>
            </a:r>
            <a:endParaRPr/>
          </a:p>
          <a:p>
            <a:pPr marL="342900" marR="0" lvl="0" indent="-342900" algn="l" rtl="0">
              <a:lnSpc>
                <a:spcPct val="90000"/>
              </a:lnSpc>
              <a:spcBef>
                <a:spcPts val="270"/>
              </a:spcBef>
              <a:spcAft>
                <a:spcPts val="0"/>
              </a:spcAft>
              <a:buClr>
                <a:schemeClr val="dk1"/>
              </a:buClr>
              <a:buSzPts val="1800"/>
              <a:buFont typeface="Arial"/>
              <a:buNone/>
            </a:pPr>
            <a:endParaRPr sz="1800" b="0" i="0" u="none">
              <a:solidFill>
                <a:schemeClr val="dk1"/>
              </a:solidFill>
              <a:latin typeface="Times New Roman"/>
              <a:ea typeface="Times New Roman"/>
              <a:cs typeface="Times New Roman"/>
              <a:sym typeface="Times New Roman"/>
            </a:endParaRPr>
          </a:p>
          <a:p>
            <a:pPr marL="342900" marR="0" lvl="0" indent="-342900" algn="l" rtl="0">
              <a:lnSpc>
                <a:spcPct val="90000"/>
              </a:lnSpc>
              <a:spcBef>
                <a:spcPts val="270"/>
              </a:spcBef>
              <a:spcAft>
                <a:spcPts val="0"/>
              </a:spcAft>
              <a:buClr>
                <a:srgbClr val="000000"/>
              </a:buClr>
              <a:buSzPts val="1800"/>
              <a:buFont typeface="Arial"/>
              <a:buNone/>
            </a:pPr>
            <a:r>
              <a:rPr lang="en-US" sz="1800" b="1" i="0" u="none">
                <a:solidFill>
                  <a:srgbClr val="000000"/>
                </a:solidFill>
                <a:latin typeface="Courier New"/>
                <a:ea typeface="Courier New"/>
                <a:cs typeface="Courier New"/>
                <a:sym typeface="Courier New"/>
              </a:rPr>
              <a:t>		semaphore x_sem; // (initially  = 0)</a:t>
            </a:r>
            <a:endParaRPr/>
          </a:p>
          <a:p>
            <a:pPr marL="342900" marR="0" lvl="0" indent="-342900" algn="l" rtl="0">
              <a:lnSpc>
                <a:spcPct val="90000"/>
              </a:lnSpc>
              <a:spcBef>
                <a:spcPts val="270"/>
              </a:spcBef>
              <a:spcAft>
                <a:spcPts val="0"/>
              </a:spcAft>
              <a:buClr>
                <a:srgbClr val="000000"/>
              </a:buClr>
              <a:buSzPts val="1800"/>
              <a:buFont typeface="Arial"/>
              <a:buNone/>
            </a:pPr>
            <a:r>
              <a:rPr lang="en-US" sz="1800" b="1" i="0" u="none">
                <a:solidFill>
                  <a:srgbClr val="000000"/>
                </a:solidFill>
                <a:latin typeface="Courier New"/>
                <a:ea typeface="Courier New"/>
                <a:cs typeface="Courier New"/>
                <a:sym typeface="Courier New"/>
              </a:rPr>
              <a:t>		int x_count = 0;</a:t>
            </a:r>
            <a:br>
              <a:rPr lang="en-US" sz="1800" b="1" i="0" u="none">
                <a:solidFill>
                  <a:srgbClr val="000000"/>
                </a:solidFill>
                <a:latin typeface="Courier New"/>
                <a:ea typeface="Courier New"/>
                <a:cs typeface="Courier New"/>
                <a:sym typeface="Courier New"/>
              </a:rPr>
            </a:br>
            <a:endParaRPr/>
          </a:p>
          <a:p>
            <a:pPr marL="342900" marR="0" lvl="0" indent="-342900" algn="l" rtl="0">
              <a:lnSpc>
                <a:spcPct val="90000"/>
              </a:lnSpc>
              <a:spcBef>
                <a:spcPts val="270"/>
              </a:spcBef>
              <a:spcAft>
                <a:spcPts val="0"/>
              </a:spcAft>
              <a:buClr>
                <a:schemeClr val="dk1"/>
              </a:buClr>
              <a:buSzPts val="1800"/>
              <a:buFont typeface="Arial"/>
              <a:buChar char="•"/>
            </a:pPr>
            <a:r>
              <a:rPr lang="en-US" sz="1800" b="0" i="0" u="none">
                <a:solidFill>
                  <a:schemeClr val="dk1"/>
                </a:solidFill>
                <a:latin typeface="Times New Roman"/>
                <a:ea typeface="Times New Roman"/>
                <a:cs typeface="Times New Roman"/>
                <a:sym typeface="Times New Roman"/>
              </a:rPr>
              <a:t>The operation </a:t>
            </a:r>
            <a:r>
              <a:rPr lang="en-US" sz="1800" b="0" i="0" u="none">
                <a:solidFill>
                  <a:srgbClr val="0000FF"/>
                </a:solidFill>
                <a:latin typeface="Times New Roman"/>
                <a:ea typeface="Times New Roman"/>
                <a:cs typeface="Times New Roman"/>
                <a:sym typeface="Times New Roman"/>
              </a:rPr>
              <a:t>x.wait</a:t>
            </a:r>
            <a:r>
              <a:rPr lang="en-US" sz="1800" b="1" i="0" u="none">
                <a:solidFill>
                  <a:schemeClr val="dk1"/>
                </a:solidFill>
                <a:latin typeface="Times New Roman"/>
                <a:ea typeface="Times New Roman"/>
                <a:cs typeface="Times New Roman"/>
                <a:sym typeface="Times New Roman"/>
              </a:rPr>
              <a:t> </a:t>
            </a:r>
            <a:r>
              <a:rPr lang="en-US" sz="1800" b="0" i="0" u="none">
                <a:solidFill>
                  <a:schemeClr val="dk1"/>
                </a:solidFill>
                <a:latin typeface="Times New Roman"/>
                <a:ea typeface="Times New Roman"/>
                <a:cs typeface="Times New Roman"/>
                <a:sym typeface="Times New Roman"/>
              </a:rPr>
              <a:t>can be implemented as:</a:t>
            </a:r>
            <a:endParaRPr/>
          </a:p>
          <a:p>
            <a:pPr marL="342900" marR="0" lvl="0" indent="-342900" algn="l" rtl="0">
              <a:lnSpc>
                <a:spcPct val="90000"/>
              </a:lnSpc>
              <a:spcBef>
                <a:spcPts val="270"/>
              </a:spcBef>
              <a:spcAft>
                <a:spcPts val="0"/>
              </a:spcAft>
              <a:buClr>
                <a:schemeClr val="dk1"/>
              </a:buClr>
              <a:buSzPts val="1800"/>
              <a:buFont typeface="Arial"/>
              <a:buNone/>
            </a:pPr>
            <a:r>
              <a:rPr lang="en-US" sz="1800" b="0" i="0" u="none">
                <a:solidFill>
                  <a:schemeClr val="dk1"/>
                </a:solidFill>
                <a:latin typeface="Times New Roman"/>
                <a:ea typeface="Times New Roman"/>
                <a:cs typeface="Times New Roman"/>
                <a:sym typeface="Times New Roman"/>
              </a:rPr>
              <a:t>		</a:t>
            </a:r>
            <a:endParaRPr/>
          </a:p>
          <a:p>
            <a:pPr marL="342900" marR="0" lvl="0" indent="-342900" algn="l" rtl="0">
              <a:lnSpc>
                <a:spcPct val="90000"/>
              </a:lnSpc>
              <a:spcBef>
                <a:spcPts val="270"/>
              </a:spcBef>
              <a:spcAft>
                <a:spcPts val="0"/>
              </a:spcAft>
              <a:buClr>
                <a:srgbClr val="000000"/>
              </a:buClr>
              <a:buSzPts val="1800"/>
              <a:buFont typeface="Arial"/>
              <a:buNone/>
            </a:pPr>
            <a:r>
              <a:rPr lang="en-US" sz="1800" b="1" i="0" u="none">
                <a:solidFill>
                  <a:srgbClr val="000000"/>
                </a:solidFill>
                <a:latin typeface="Courier New"/>
                <a:ea typeface="Courier New"/>
                <a:cs typeface="Courier New"/>
                <a:sym typeface="Courier New"/>
              </a:rPr>
              <a:t>		x_count++;</a:t>
            </a:r>
            <a:endParaRPr/>
          </a:p>
          <a:p>
            <a:pPr marL="342900" marR="0" lvl="0" indent="-342900" algn="l" rtl="0">
              <a:lnSpc>
                <a:spcPct val="90000"/>
              </a:lnSpc>
              <a:spcBef>
                <a:spcPts val="270"/>
              </a:spcBef>
              <a:spcAft>
                <a:spcPts val="0"/>
              </a:spcAft>
              <a:buClr>
                <a:srgbClr val="000000"/>
              </a:buClr>
              <a:buSzPts val="1800"/>
              <a:buFont typeface="Arial"/>
              <a:buNone/>
            </a:pPr>
            <a:r>
              <a:rPr lang="en-US" sz="1800" b="1" i="0" u="none">
                <a:solidFill>
                  <a:srgbClr val="000000"/>
                </a:solidFill>
                <a:latin typeface="Courier New"/>
                <a:ea typeface="Courier New"/>
                <a:cs typeface="Courier New"/>
                <a:sym typeface="Courier New"/>
              </a:rPr>
              <a:t>		if (next_count &gt; 0)</a:t>
            </a:r>
            <a:endParaRPr/>
          </a:p>
          <a:p>
            <a:pPr marL="342900" marR="0" lvl="0" indent="-342900" algn="l" rtl="0">
              <a:lnSpc>
                <a:spcPct val="90000"/>
              </a:lnSpc>
              <a:spcBef>
                <a:spcPts val="270"/>
              </a:spcBef>
              <a:spcAft>
                <a:spcPts val="0"/>
              </a:spcAft>
              <a:buClr>
                <a:srgbClr val="000000"/>
              </a:buClr>
              <a:buSzPts val="1800"/>
              <a:buFont typeface="Arial"/>
              <a:buNone/>
            </a:pPr>
            <a:r>
              <a:rPr lang="en-US" sz="1800" b="1" i="0" u="none">
                <a:solidFill>
                  <a:srgbClr val="000000"/>
                </a:solidFill>
                <a:latin typeface="Courier New"/>
                <a:ea typeface="Courier New"/>
                <a:cs typeface="Courier New"/>
                <a:sym typeface="Courier New"/>
              </a:rPr>
              <a:t>			signal(next);</a:t>
            </a:r>
            <a:endParaRPr/>
          </a:p>
          <a:p>
            <a:pPr marL="342900" marR="0" lvl="0" indent="-342900" algn="l" rtl="0">
              <a:lnSpc>
                <a:spcPct val="90000"/>
              </a:lnSpc>
              <a:spcBef>
                <a:spcPts val="270"/>
              </a:spcBef>
              <a:spcAft>
                <a:spcPts val="0"/>
              </a:spcAft>
              <a:buClr>
                <a:srgbClr val="000000"/>
              </a:buClr>
              <a:buSzPts val="1800"/>
              <a:buFont typeface="Arial"/>
              <a:buNone/>
            </a:pPr>
            <a:r>
              <a:rPr lang="en-US" sz="1800" b="1" i="0" u="none">
                <a:solidFill>
                  <a:srgbClr val="000000"/>
                </a:solidFill>
                <a:latin typeface="Courier New"/>
                <a:ea typeface="Courier New"/>
                <a:cs typeface="Courier New"/>
                <a:sym typeface="Courier New"/>
              </a:rPr>
              <a:t>		else</a:t>
            </a:r>
            <a:endParaRPr/>
          </a:p>
          <a:p>
            <a:pPr marL="342900" marR="0" lvl="0" indent="-342900" algn="l" rtl="0">
              <a:lnSpc>
                <a:spcPct val="90000"/>
              </a:lnSpc>
              <a:spcBef>
                <a:spcPts val="270"/>
              </a:spcBef>
              <a:spcAft>
                <a:spcPts val="0"/>
              </a:spcAft>
              <a:buClr>
                <a:srgbClr val="000000"/>
              </a:buClr>
              <a:buSzPts val="1800"/>
              <a:buFont typeface="Arial"/>
              <a:buNone/>
            </a:pPr>
            <a:r>
              <a:rPr lang="en-US" sz="1800" b="1" i="0" u="none">
                <a:solidFill>
                  <a:srgbClr val="000000"/>
                </a:solidFill>
                <a:latin typeface="Courier New"/>
                <a:ea typeface="Courier New"/>
                <a:cs typeface="Courier New"/>
                <a:sym typeface="Courier New"/>
              </a:rPr>
              <a:t>			signal(mutex);</a:t>
            </a:r>
            <a:endParaRPr/>
          </a:p>
          <a:p>
            <a:pPr marL="342900" marR="0" lvl="0" indent="-342900" algn="l" rtl="0">
              <a:lnSpc>
                <a:spcPct val="90000"/>
              </a:lnSpc>
              <a:spcBef>
                <a:spcPts val="270"/>
              </a:spcBef>
              <a:spcAft>
                <a:spcPts val="0"/>
              </a:spcAft>
              <a:buClr>
                <a:srgbClr val="000000"/>
              </a:buClr>
              <a:buSzPts val="1800"/>
              <a:buFont typeface="Arial"/>
              <a:buNone/>
            </a:pPr>
            <a:r>
              <a:rPr lang="en-US" sz="1800" b="1" i="0" u="none">
                <a:solidFill>
                  <a:srgbClr val="000000"/>
                </a:solidFill>
                <a:latin typeface="Courier New"/>
                <a:ea typeface="Courier New"/>
                <a:cs typeface="Courier New"/>
                <a:sym typeface="Courier New"/>
              </a:rPr>
              <a:t>		wait(x_sem);</a:t>
            </a:r>
            <a:endParaRPr/>
          </a:p>
          <a:p>
            <a:pPr marL="342900" marR="0" lvl="0" indent="-342900" algn="l" rtl="0">
              <a:lnSpc>
                <a:spcPct val="90000"/>
              </a:lnSpc>
              <a:spcBef>
                <a:spcPts val="270"/>
              </a:spcBef>
              <a:spcAft>
                <a:spcPts val="0"/>
              </a:spcAft>
              <a:buClr>
                <a:srgbClr val="000000"/>
              </a:buClr>
              <a:buSzPts val="1800"/>
              <a:buFont typeface="Arial"/>
              <a:buNone/>
            </a:pPr>
            <a:r>
              <a:rPr lang="en-US" sz="1800" b="1" i="0" u="none">
                <a:solidFill>
                  <a:srgbClr val="000000"/>
                </a:solidFill>
                <a:latin typeface="Courier New"/>
                <a:ea typeface="Courier New"/>
                <a:cs typeface="Courier New"/>
                <a:sym typeface="Courier New"/>
              </a:rPr>
              <a:t>		x_count--;</a:t>
            </a:r>
            <a:endParaRPr/>
          </a:p>
          <a:p>
            <a:pPr marL="342900" marR="0" lvl="0" indent="-342900" algn="l" rtl="0">
              <a:lnSpc>
                <a:spcPct val="90000"/>
              </a:lnSpc>
              <a:spcBef>
                <a:spcPts val="270"/>
              </a:spcBef>
              <a:spcAft>
                <a:spcPts val="0"/>
              </a:spcAft>
              <a:buClr>
                <a:schemeClr val="dk1"/>
              </a:buClr>
              <a:buSzPts val="1800"/>
              <a:buFont typeface="Arial"/>
              <a:buNone/>
            </a:pPr>
            <a:r>
              <a:rPr lang="en-US" sz="1800" b="1" i="0" u="none">
                <a:solidFill>
                  <a:schemeClr val="dk1"/>
                </a:solidFill>
                <a:latin typeface="Times New Roman"/>
                <a:ea typeface="Times New Roman"/>
                <a:cs typeface="Times New Roman"/>
                <a:sym typeface="Times New Roman"/>
              </a:rPr>
              <a:t>		</a:t>
            </a:r>
            <a:endParaRPr/>
          </a:p>
        </p:txBody>
      </p:sp>
      <p:sp>
        <p:nvSpPr>
          <p:cNvPr id="1625" name="Google Shape;1625;p172"/>
          <p:cNvSpPr txBox="1"/>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898989"/>
              </a:buClr>
              <a:buSzPts val="1200"/>
              <a:buFont typeface="Times New Roman"/>
              <a:buNone/>
            </a:pPr>
            <a:r>
              <a:rPr lang="en-US" sz="1200" b="0" i="0" u="none">
                <a:solidFill>
                  <a:srgbClr val="898989"/>
                </a:solidFill>
                <a:latin typeface="Times New Roman"/>
                <a:ea typeface="Times New Roman"/>
                <a:cs typeface="Times New Roman"/>
                <a:sym typeface="Times New Roman"/>
              </a:rPr>
              <a:t>*</a:t>
            </a:r>
            <a:endParaRPr/>
          </a:p>
        </p:txBody>
      </p:sp>
      <p:sp>
        <p:nvSpPr>
          <p:cNvPr id="1626" name="Google Shape;1626;p172"/>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Sigmar One"/>
              <a:buNone/>
            </a:pPr>
            <a:fld id="{00000000-1234-1234-1234-123412341234}" type="slidenum">
              <a:rPr lang="en-US" sz="1200" b="0" i="0" u="none">
                <a:solidFill>
                  <a:srgbClr val="898989"/>
                </a:solidFill>
                <a:latin typeface="Sigmar One"/>
                <a:ea typeface="Sigmar One"/>
                <a:cs typeface="Sigmar One"/>
                <a:sym typeface="Sigmar One"/>
              </a:rPr>
              <a:t>159</a:t>
            </a:fld>
            <a:endParaRPr/>
          </a:p>
        </p:txBody>
      </p:sp>
      <p:sp>
        <p:nvSpPr>
          <p:cNvPr id="1627" name="Google Shape;1627;p172"/>
          <p:cNvSpPr txBox="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898989"/>
              </a:buClr>
              <a:buSzPts val="1200"/>
              <a:buFont typeface="Kaushan Script"/>
              <a:buNone/>
            </a:pPr>
            <a:r>
              <a:rPr lang="en-US" sz="1200" b="0" i="0" u="none">
                <a:solidFill>
                  <a:srgbClr val="898989"/>
                </a:solidFill>
                <a:latin typeface="Kaushan Script"/>
                <a:ea typeface="Kaushan Script"/>
                <a:cs typeface="Kaushan Script"/>
                <a:sym typeface="Kaushan Script"/>
              </a:rPr>
              <a:t>21CSC202J Operating Systems UNIT 2</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29"/>
          <p:cNvSpPr txBox="1">
            <a:spLocks noGrp="1"/>
          </p:cNvSpPr>
          <p:nvPr>
            <p:ph type="title"/>
          </p:nvPr>
        </p:nvSpPr>
        <p:spPr>
          <a:xfrm>
            <a:off x="457200" y="182562"/>
            <a:ext cx="8229600" cy="576262"/>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3600"/>
              <a:buFont typeface="Times New Roman"/>
              <a:buNone/>
            </a:pPr>
            <a:r>
              <a:rPr lang="en-US" sz="3600" b="0" i="0" u="none">
                <a:solidFill>
                  <a:schemeClr val="dk1"/>
                </a:solidFill>
                <a:latin typeface="Times New Roman"/>
                <a:ea typeface="Times New Roman"/>
                <a:cs typeface="Times New Roman"/>
                <a:sym typeface="Times New Roman"/>
              </a:rPr>
              <a:t>Schedulers</a:t>
            </a:r>
            <a:endParaRPr/>
          </a:p>
        </p:txBody>
      </p:sp>
      <p:sp>
        <p:nvSpPr>
          <p:cNvPr id="236" name="Google Shape;236;p29"/>
          <p:cNvSpPr txBox="1">
            <a:spLocks noGrp="1"/>
          </p:cNvSpPr>
          <p:nvPr>
            <p:ph type="body" idx="1"/>
          </p:nvPr>
        </p:nvSpPr>
        <p:spPr>
          <a:xfrm>
            <a:off x="887412" y="1108075"/>
            <a:ext cx="7453312" cy="5022850"/>
          </a:xfrm>
          <a:prstGeom prst="rect">
            <a:avLst/>
          </a:prstGeom>
          <a:noFill/>
          <a:ln>
            <a:noFill/>
          </a:ln>
        </p:spPr>
        <p:txBody>
          <a:bodyPr spcFirstLastPara="1" wrap="square" lIns="91425" tIns="45700" rIns="91425" bIns="45700" anchor="t" anchorCtr="0">
            <a:noAutofit/>
          </a:bodyPr>
          <a:lstStyle/>
          <a:p>
            <a:pPr marL="342900" lvl="0" indent="-342900" algn="l" rtl="0">
              <a:lnSpc>
                <a:spcPct val="100000"/>
              </a:lnSpc>
              <a:spcBef>
                <a:spcPts val="0"/>
              </a:spcBef>
              <a:spcAft>
                <a:spcPts val="0"/>
              </a:spcAft>
              <a:buClr>
                <a:srgbClr val="3366FF"/>
              </a:buClr>
              <a:buSzPts val="1600"/>
              <a:buFont typeface="Arial"/>
              <a:buChar char="•"/>
            </a:pPr>
            <a:r>
              <a:rPr lang="en-US" sz="1600" b="1" i="0" u="none">
                <a:solidFill>
                  <a:srgbClr val="3366FF"/>
                </a:solidFill>
                <a:latin typeface="Times New Roman"/>
                <a:ea typeface="Times New Roman"/>
                <a:cs typeface="Times New Roman"/>
                <a:sym typeface="Times New Roman"/>
              </a:rPr>
              <a:t>Short-term scheduler  </a:t>
            </a:r>
            <a:r>
              <a:rPr lang="en-US" sz="1600" b="0" i="0" u="none">
                <a:solidFill>
                  <a:schemeClr val="dk1"/>
                </a:solidFill>
                <a:latin typeface="Times New Roman"/>
                <a:ea typeface="Times New Roman"/>
                <a:cs typeface="Times New Roman"/>
                <a:sym typeface="Times New Roman"/>
              </a:rPr>
              <a:t>(or </a:t>
            </a:r>
            <a:r>
              <a:rPr lang="en-US" sz="1600" b="1" i="0" u="none">
                <a:solidFill>
                  <a:srgbClr val="3366FF"/>
                </a:solidFill>
                <a:latin typeface="Times New Roman"/>
                <a:ea typeface="Times New Roman"/>
                <a:cs typeface="Times New Roman"/>
                <a:sym typeface="Times New Roman"/>
              </a:rPr>
              <a:t>CPU scheduler</a:t>
            </a:r>
            <a:r>
              <a:rPr lang="en-US" sz="1600" b="0" i="0" u="none">
                <a:solidFill>
                  <a:schemeClr val="dk1"/>
                </a:solidFill>
                <a:latin typeface="Times New Roman"/>
                <a:ea typeface="Times New Roman"/>
                <a:cs typeface="Times New Roman"/>
                <a:sym typeface="Times New Roman"/>
              </a:rPr>
              <a:t>) – selects which process should be executed next and allocates CPU</a:t>
            </a:r>
            <a:endParaRPr/>
          </a:p>
          <a:p>
            <a:pPr marL="742950" lvl="1" indent="-285750" algn="l" rtl="0">
              <a:lnSpc>
                <a:spcPct val="100000"/>
              </a:lnSpc>
              <a:spcBef>
                <a:spcPts val="320"/>
              </a:spcBef>
              <a:spcAft>
                <a:spcPts val="0"/>
              </a:spcAft>
              <a:buClr>
                <a:schemeClr val="dk1"/>
              </a:buClr>
              <a:buSzPts val="1600"/>
              <a:buFont typeface="Arial"/>
              <a:buChar char="–"/>
            </a:pPr>
            <a:r>
              <a:rPr lang="en-US" sz="1600" b="0" i="0" u="none">
                <a:solidFill>
                  <a:schemeClr val="dk1"/>
                </a:solidFill>
                <a:latin typeface="Times New Roman"/>
                <a:ea typeface="Times New Roman"/>
                <a:cs typeface="Times New Roman"/>
                <a:sym typeface="Times New Roman"/>
              </a:rPr>
              <a:t>Sometimes the only scheduler in a system</a:t>
            </a:r>
            <a:endParaRPr/>
          </a:p>
          <a:p>
            <a:pPr marL="742950" lvl="1" indent="-285750" algn="l" rtl="0">
              <a:lnSpc>
                <a:spcPct val="100000"/>
              </a:lnSpc>
              <a:spcBef>
                <a:spcPts val="320"/>
              </a:spcBef>
              <a:spcAft>
                <a:spcPts val="0"/>
              </a:spcAft>
              <a:buClr>
                <a:schemeClr val="dk1"/>
              </a:buClr>
              <a:buSzPts val="1600"/>
              <a:buFont typeface="Arial"/>
              <a:buChar char="–"/>
            </a:pPr>
            <a:r>
              <a:rPr lang="en-US" sz="1600" b="0" i="0" u="none">
                <a:solidFill>
                  <a:schemeClr val="dk1"/>
                </a:solidFill>
                <a:latin typeface="Times New Roman"/>
                <a:ea typeface="Times New Roman"/>
                <a:cs typeface="Times New Roman"/>
                <a:sym typeface="Times New Roman"/>
              </a:rPr>
              <a:t>Short-term scheduler is invoked frequently (milliseconds) ⇒ (must be fast)</a:t>
            </a:r>
            <a:endParaRPr sz="800" b="0" i="0" u="none">
              <a:solidFill>
                <a:schemeClr val="dk1"/>
              </a:solidFill>
              <a:latin typeface="Times New Roman"/>
              <a:ea typeface="Times New Roman"/>
              <a:cs typeface="Times New Roman"/>
              <a:sym typeface="Times New Roman"/>
            </a:endParaRPr>
          </a:p>
          <a:p>
            <a:pPr marL="342900" lvl="0" indent="-342900" algn="l" rtl="0">
              <a:lnSpc>
                <a:spcPct val="100000"/>
              </a:lnSpc>
              <a:spcBef>
                <a:spcPts val="320"/>
              </a:spcBef>
              <a:spcAft>
                <a:spcPts val="0"/>
              </a:spcAft>
              <a:buClr>
                <a:srgbClr val="3366FF"/>
              </a:buClr>
              <a:buSzPts val="1600"/>
              <a:buFont typeface="Arial"/>
              <a:buChar char="•"/>
            </a:pPr>
            <a:r>
              <a:rPr lang="en-US" sz="1600" b="1" i="0" u="none">
                <a:solidFill>
                  <a:srgbClr val="3366FF"/>
                </a:solidFill>
                <a:latin typeface="Times New Roman"/>
                <a:ea typeface="Times New Roman"/>
                <a:cs typeface="Times New Roman"/>
                <a:sym typeface="Times New Roman"/>
              </a:rPr>
              <a:t>Long-term scheduler  </a:t>
            </a:r>
            <a:r>
              <a:rPr lang="en-US" sz="1600" b="0" i="0" u="none">
                <a:solidFill>
                  <a:schemeClr val="dk1"/>
                </a:solidFill>
                <a:latin typeface="Times New Roman"/>
                <a:ea typeface="Times New Roman"/>
                <a:cs typeface="Times New Roman"/>
                <a:sym typeface="Times New Roman"/>
              </a:rPr>
              <a:t>(or </a:t>
            </a:r>
            <a:r>
              <a:rPr lang="en-US" sz="1600" b="1" i="0" u="none">
                <a:solidFill>
                  <a:srgbClr val="3366FF"/>
                </a:solidFill>
                <a:latin typeface="Times New Roman"/>
                <a:ea typeface="Times New Roman"/>
                <a:cs typeface="Times New Roman"/>
                <a:sym typeface="Times New Roman"/>
              </a:rPr>
              <a:t>job scheduler</a:t>
            </a:r>
            <a:r>
              <a:rPr lang="en-US" sz="1600" b="0" i="0" u="none">
                <a:solidFill>
                  <a:schemeClr val="dk1"/>
                </a:solidFill>
                <a:latin typeface="Times New Roman"/>
                <a:ea typeface="Times New Roman"/>
                <a:cs typeface="Times New Roman"/>
                <a:sym typeface="Times New Roman"/>
              </a:rPr>
              <a:t>) – selects which processes should be brought into the ready queue</a:t>
            </a:r>
            <a:endParaRPr/>
          </a:p>
          <a:p>
            <a:pPr marL="742950" lvl="1" indent="-285750" algn="l" rtl="0">
              <a:lnSpc>
                <a:spcPct val="100000"/>
              </a:lnSpc>
              <a:spcBef>
                <a:spcPts val="320"/>
              </a:spcBef>
              <a:spcAft>
                <a:spcPts val="0"/>
              </a:spcAft>
              <a:buClr>
                <a:schemeClr val="dk1"/>
              </a:buClr>
              <a:buSzPts val="1600"/>
              <a:buFont typeface="Arial"/>
              <a:buChar char="–"/>
            </a:pPr>
            <a:r>
              <a:rPr lang="en-US" sz="1600" b="0" i="0" u="none">
                <a:solidFill>
                  <a:schemeClr val="dk1"/>
                </a:solidFill>
                <a:latin typeface="Times New Roman"/>
                <a:ea typeface="Times New Roman"/>
                <a:cs typeface="Times New Roman"/>
                <a:sym typeface="Times New Roman"/>
              </a:rPr>
              <a:t>Long-term scheduler is invoked  infrequently (seconds, minutes) ⇒ (may be slow)</a:t>
            </a:r>
            <a:endParaRPr sz="800" b="0" i="0" u="none">
              <a:solidFill>
                <a:schemeClr val="dk1"/>
              </a:solidFill>
              <a:latin typeface="Times New Roman"/>
              <a:ea typeface="Times New Roman"/>
              <a:cs typeface="Times New Roman"/>
              <a:sym typeface="Times New Roman"/>
            </a:endParaRPr>
          </a:p>
          <a:p>
            <a:pPr marL="742950" lvl="1" indent="-285750" algn="l" rtl="0">
              <a:lnSpc>
                <a:spcPct val="100000"/>
              </a:lnSpc>
              <a:spcBef>
                <a:spcPts val="320"/>
              </a:spcBef>
              <a:spcAft>
                <a:spcPts val="0"/>
              </a:spcAft>
              <a:buClr>
                <a:schemeClr val="dk1"/>
              </a:buClr>
              <a:buSzPts val="1600"/>
              <a:buFont typeface="Arial"/>
              <a:buChar char="–"/>
            </a:pPr>
            <a:r>
              <a:rPr lang="en-US" sz="1600" b="0" i="0" u="none">
                <a:solidFill>
                  <a:schemeClr val="dk1"/>
                </a:solidFill>
                <a:latin typeface="Times New Roman"/>
                <a:ea typeface="Times New Roman"/>
                <a:cs typeface="Times New Roman"/>
                <a:sym typeface="Times New Roman"/>
              </a:rPr>
              <a:t>The long-term scheduler controls the </a:t>
            </a:r>
            <a:r>
              <a:rPr lang="en-US" sz="1600" b="1" i="0" u="none">
                <a:solidFill>
                  <a:srgbClr val="3366FF"/>
                </a:solidFill>
                <a:latin typeface="Times New Roman"/>
                <a:ea typeface="Times New Roman"/>
                <a:cs typeface="Times New Roman"/>
                <a:sym typeface="Times New Roman"/>
              </a:rPr>
              <a:t>degree of multiprogramming</a:t>
            </a:r>
            <a:endParaRPr sz="800" b="0" i="1" u="none">
              <a:solidFill>
                <a:schemeClr val="dk1"/>
              </a:solidFill>
              <a:latin typeface="Times New Roman"/>
              <a:ea typeface="Times New Roman"/>
              <a:cs typeface="Times New Roman"/>
              <a:sym typeface="Times New Roman"/>
            </a:endParaRPr>
          </a:p>
          <a:p>
            <a:pPr marL="342900" lvl="0" indent="-342900" algn="l" rtl="0">
              <a:lnSpc>
                <a:spcPct val="100000"/>
              </a:lnSpc>
              <a:spcBef>
                <a:spcPts val="320"/>
              </a:spcBef>
              <a:spcAft>
                <a:spcPts val="0"/>
              </a:spcAft>
              <a:buClr>
                <a:schemeClr val="dk1"/>
              </a:buClr>
              <a:buSzPts val="1600"/>
              <a:buFont typeface="Arial"/>
              <a:buChar char="•"/>
            </a:pPr>
            <a:r>
              <a:rPr lang="en-US" sz="1600" b="0" i="0" u="none">
                <a:solidFill>
                  <a:schemeClr val="dk1"/>
                </a:solidFill>
                <a:latin typeface="Times New Roman"/>
                <a:ea typeface="Times New Roman"/>
                <a:cs typeface="Times New Roman"/>
                <a:sym typeface="Times New Roman"/>
              </a:rPr>
              <a:t>Processes can be described as either:</a:t>
            </a:r>
            <a:endParaRPr/>
          </a:p>
          <a:p>
            <a:pPr marL="742950" lvl="1" indent="-285750" algn="l" rtl="0">
              <a:lnSpc>
                <a:spcPct val="100000"/>
              </a:lnSpc>
              <a:spcBef>
                <a:spcPts val="320"/>
              </a:spcBef>
              <a:spcAft>
                <a:spcPts val="0"/>
              </a:spcAft>
              <a:buClr>
                <a:srgbClr val="3366FF"/>
              </a:buClr>
              <a:buSzPts val="1600"/>
              <a:buFont typeface="Arial"/>
              <a:buChar char="–"/>
            </a:pPr>
            <a:r>
              <a:rPr lang="en-US" sz="1600" b="1" i="0" u="none">
                <a:solidFill>
                  <a:srgbClr val="3366FF"/>
                </a:solidFill>
                <a:latin typeface="Times New Roman"/>
                <a:ea typeface="Times New Roman"/>
                <a:cs typeface="Times New Roman"/>
                <a:sym typeface="Times New Roman"/>
              </a:rPr>
              <a:t>I/O-bound process</a:t>
            </a:r>
            <a:r>
              <a:rPr lang="en-US" sz="1600" b="0" i="0" u="none">
                <a:solidFill>
                  <a:srgbClr val="000000"/>
                </a:solidFill>
                <a:latin typeface="Times New Roman"/>
                <a:ea typeface="Times New Roman"/>
                <a:cs typeface="Times New Roman"/>
                <a:sym typeface="Times New Roman"/>
              </a:rPr>
              <a:t> </a:t>
            </a:r>
            <a:r>
              <a:rPr lang="en-US" sz="1600" b="0" i="0" u="none">
                <a:solidFill>
                  <a:schemeClr val="dk1"/>
                </a:solidFill>
                <a:latin typeface="Times New Roman"/>
                <a:ea typeface="Times New Roman"/>
                <a:cs typeface="Times New Roman"/>
                <a:sym typeface="Times New Roman"/>
              </a:rPr>
              <a:t>– spends more time doing I/O than computations, many short CPU bursts</a:t>
            </a:r>
            <a:endParaRPr/>
          </a:p>
          <a:p>
            <a:pPr marL="742950" lvl="1" indent="-285750" algn="l" rtl="0">
              <a:lnSpc>
                <a:spcPct val="100000"/>
              </a:lnSpc>
              <a:spcBef>
                <a:spcPts val="320"/>
              </a:spcBef>
              <a:spcAft>
                <a:spcPts val="0"/>
              </a:spcAft>
              <a:buClr>
                <a:srgbClr val="3366FF"/>
              </a:buClr>
              <a:buSzPts val="1600"/>
              <a:buFont typeface="Arial"/>
              <a:buChar char="–"/>
            </a:pPr>
            <a:r>
              <a:rPr lang="en-US" sz="1600" b="1" i="0" u="none">
                <a:solidFill>
                  <a:srgbClr val="3366FF"/>
                </a:solidFill>
                <a:latin typeface="Times New Roman"/>
                <a:ea typeface="Times New Roman"/>
                <a:cs typeface="Times New Roman"/>
                <a:sym typeface="Times New Roman"/>
              </a:rPr>
              <a:t>CPU-bound process </a:t>
            </a:r>
            <a:r>
              <a:rPr lang="en-US" sz="1600" b="0" i="0" u="none">
                <a:solidFill>
                  <a:schemeClr val="dk1"/>
                </a:solidFill>
                <a:latin typeface="Times New Roman"/>
                <a:ea typeface="Times New Roman"/>
                <a:cs typeface="Times New Roman"/>
                <a:sym typeface="Times New Roman"/>
              </a:rPr>
              <a:t>– spends more time doing computations; few very long CPU bursts</a:t>
            </a:r>
            <a:endParaRPr/>
          </a:p>
          <a:p>
            <a:pPr marL="342900" lvl="0" indent="-342900" algn="l" rtl="0">
              <a:lnSpc>
                <a:spcPct val="100000"/>
              </a:lnSpc>
              <a:spcBef>
                <a:spcPts val="320"/>
              </a:spcBef>
              <a:spcAft>
                <a:spcPts val="0"/>
              </a:spcAft>
              <a:buClr>
                <a:schemeClr val="dk1"/>
              </a:buClr>
              <a:buSzPts val="1600"/>
              <a:buFont typeface="Arial"/>
              <a:buChar char="•"/>
            </a:pPr>
            <a:r>
              <a:rPr lang="en-US" sz="1600" b="0" i="0" u="none">
                <a:solidFill>
                  <a:schemeClr val="dk1"/>
                </a:solidFill>
                <a:latin typeface="Times New Roman"/>
                <a:ea typeface="Times New Roman"/>
                <a:cs typeface="Times New Roman"/>
                <a:sym typeface="Times New Roman"/>
              </a:rPr>
              <a:t>Long-term scheduler strives for good </a:t>
            </a:r>
            <a:r>
              <a:rPr lang="en-US" sz="1600" b="1" i="1" u="none">
                <a:solidFill>
                  <a:schemeClr val="dk1"/>
                </a:solidFill>
                <a:latin typeface="Times New Roman"/>
                <a:ea typeface="Times New Roman"/>
                <a:cs typeface="Times New Roman"/>
                <a:sym typeface="Times New Roman"/>
              </a:rPr>
              <a:t>process mix</a:t>
            </a:r>
            <a:endParaRPr sz="1600" b="0" i="0" u="none">
              <a:solidFill>
                <a:schemeClr val="dk1"/>
              </a:solidFill>
              <a:latin typeface="Times New Roman"/>
              <a:ea typeface="Times New Roman"/>
              <a:cs typeface="Times New Roman"/>
              <a:sym typeface="Times New Roman"/>
            </a:endParaRPr>
          </a:p>
          <a:p>
            <a:pPr marL="342900" lvl="0" indent="-190500" algn="l" rtl="0">
              <a:lnSpc>
                <a:spcPct val="100000"/>
              </a:lnSpc>
              <a:spcBef>
                <a:spcPts val="480"/>
              </a:spcBef>
              <a:spcAft>
                <a:spcPts val="0"/>
              </a:spcAft>
              <a:buClr>
                <a:schemeClr val="dk1"/>
              </a:buClr>
              <a:buSzPts val="2400"/>
              <a:buFont typeface="Arial"/>
              <a:buNone/>
            </a:pPr>
            <a:endParaRPr sz="2400" b="0" i="0" u="none">
              <a:solidFill>
                <a:schemeClr val="dk1"/>
              </a:solidFill>
              <a:latin typeface="Times New Roman"/>
              <a:ea typeface="Times New Roman"/>
              <a:cs typeface="Times New Roman"/>
              <a:sym typeface="Times New Roman"/>
            </a:endParaRPr>
          </a:p>
          <a:p>
            <a:pPr marL="342900" lvl="0" indent="-190500" algn="l" rtl="0">
              <a:spcBef>
                <a:spcPts val="480"/>
              </a:spcBef>
              <a:spcAft>
                <a:spcPts val="0"/>
              </a:spcAft>
              <a:buClr>
                <a:schemeClr val="dk1"/>
              </a:buClr>
              <a:buSzPts val="2400"/>
              <a:buNone/>
            </a:pPr>
            <a:endParaRPr sz="2400" b="0" i="0" u="none">
              <a:solidFill>
                <a:schemeClr val="dk1"/>
              </a:solidFill>
              <a:latin typeface="Times New Roman"/>
              <a:ea typeface="Times New Roman"/>
              <a:cs typeface="Times New Roman"/>
              <a:sym typeface="Times New Roman"/>
            </a:endParaRPr>
          </a:p>
        </p:txBody>
      </p:sp>
      <p:sp>
        <p:nvSpPr>
          <p:cNvPr id="237" name="Google Shape;237;p29"/>
          <p:cNvSpPr txBox="1"/>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898989"/>
              </a:buClr>
              <a:buSzPts val="1200"/>
              <a:buFont typeface="Times New Roman"/>
              <a:buNone/>
            </a:pPr>
            <a:r>
              <a:rPr lang="en-US" sz="1200" b="0" i="0" u="none" strike="noStrike" cap="none">
                <a:solidFill>
                  <a:srgbClr val="898989"/>
                </a:solidFill>
                <a:latin typeface="Times New Roman"/>
                <a:ea typeface="Times New Roman"/>
                <a:cs typeface="Times New Roman"/>
                <a:sym typeface="Times New Roman"/>
              </a:rPr>
              <a:t>*</a:t>
            </a:r>
            <a:endParaRPr/>
          </a:p>
        </p:txBody>
      </p:sp>
      <p:sp>
        <p:nvSpPr>
          <p:cNvPr id="238" name="Google Shape;238;p29"/>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Sigmar One"/>
              <a:buNone/>
            </a:pPr>
            <a:fld id="{00000000-1234-1234-1234-123412341234}" type="slidenum">
              <a:rPr lang="en-US" sz="1200" b="0" i="0" u="none" strike="noStrike" cap="none">
                <a:solidFill>
                  <a:srgbClr val="898989"/>
                </a:solidFill>
                <a:latin typeface="Sigmar One"/>
                <a:ea typeface="Sigmar One"/>
                <a:cs typeface="Sigmar One"/>
                <a:sym typeface="Sigmar One"/>
              </a:rPr>
              <a:t>16</a:t>
            </a:fld>
            <a:endParaRPr/>
          </a:p>
        </p:txBody>
      </p:sp>
      <p:sp>
        <p:nvSpPr>
          <p:cNvPr id="239" name="Google Shape;239;p29"/>
          <p:cNvSpPr txBox="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898989"/>
              </a:buClr>
              <a:buSzPts val="1200"/>
              <a:buFont typeface="Kaushan Script"/>
              <a:buNone/>
            </a:pPr>
            <a:r>
              <a:rPr lang="en-US" sz="1200" b="0" i="0" u="none" strike="noStrike" cap="none">
                <a:solidFill>
                  <a:srgbClr val="898989"/>
                </a:solidFill>
                <a:latin typeface="Kaushan Script"/>
                <a:ea typeface="Kaushan Script"/>
                <a:cs typeface="Kaushan Script"/>
                <a:sym typeface="Kaushan Script"/>
              </a:rPr>
              <a:t>21CSC202J Operating Systems UNIT 2</a:t>
            </a:r>
            <a:endParaRPr/>
          </a:p>
        </p:txBody>
      </p:sp>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Shape 1632"/>
        <p:cNvGrpSpPr/>
        <p:nvPr/>
      </p:nvGrpSpPr>
      <p:grpSpPr>
        <a:xfrm>
          <a:off x="0" y="0"/>
          <a:ext cx="0" cy="0"/>
          <a:chOff x="0" y="0"/>
          <a:chExt cx="0" cy="0"/>
        </a:xfrm>
      </p:grpSpPr>
      <p:sp>
        <p:nvSpPr>
          <p:cNvPr id="1633" name="Google Shape;1633;p173"/>
          <p:cNvSpPr txBox="1">
            <a:spLocks noGrp="1"/>
          </p:cNvSpPr>
          <p:nvPr>
            <p:ph type="title"/>
          </p:nvPr>
        </p:nvSpPr>
        <p:spPr>
          <a:xfrm>
            <a:off x="933450" y="146050"/>
            <a:ext cx="7753350" cy="576262"/>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3600"/>
              <a:buFont typeface="Times New Roman"/>
              <a:buNone/>
            </a:pPr>
            <a:r>
              <a:rPr lang="en-US" sz="3600" b="0" i="0" u="none">
                <a:solidFill>
                  <a:schemeClr val="dk1"/>
                </a:solidFill>
                <a:latin typeface="Times New Roman"/>
                <a:ea typeface="Times New Roman"/>
                <a:cs typeface="Times New Roman"/>
                <a:sym typeface="Times New Roman"/>
              </a:rPr>
              <a:t>Monitor Implementation (Cont.)</a:t>
            </a:r>
            <a:endParaRPr/>
          </a:p>
        </p:txBody>
      </p:sp>
      <p:sp>
        <p:nvSpPr>
          <p:cNvPr id="1634" name="Google Shape;1634;p173"/>
          <p:cNvSpPr txBox="1">
            <a:spLocks noGrp="1"/>
          </p:cNvSpPr>
          <p:nvPr>
            <p:ph type="body" idx="1"/>
          </p:nvPr>
        </p:nvSpPr>
        <p:spPr>
          <a:xfrm>
            <a:off x="457200" y="1600200"/>
            <a:ext cx="8229600" cy="4525962"/>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2400"/>
              <a:buFont typeface="Arial"/>
              <a:buChar char="•"/>
            </a:pPr>
            <a:r>
              <a:rPr lang="en-US" sz="2400" b="0" i="0" u="none">
                <a:solidFill>
                  <a:schemeClr val="dk1"/>
                </a:solidFill>
                <a:latin typeface="Times New Roman"/>
                <a:ea typeface="Times New Roman"/>
                <a:cs typeface="Times New Roman"/>
                <a:sym typeface="Times New Roman"/>
              </a:rPr>
              <a:t>The operation </a:t>
            </a:r>
            <a:r>
              <a:rPr lang="en-US" sz="2400" b="1" i="0" u="none">
                <a:solidFill>
                  <a:srgbClr val="000000"/>
                </a:solidFill>
                <a:latin typeface="Courier New"/>
                <a:ea typeface="Courier New"/>
                <a:cs typeface="Courier New"/>
                <a:sym typeface="Courier New"/>
              </a:rPr>
              <a:t>x.signal </a:t>
            </a:r>
            <a:r>
              <a:rPr lang="en-US" sz="2400" b="0" i="0" u="none">
                <a:solidFill>
                  <a:schemeClr val="dk1"/>
                </a:solidFill>
                <a:latin typeface="Times New Roman"/>
                <a:ea typeface="Times New Roman"/>
                <a:cs typeface="Times New Roman"/>
                <a:sym typeface="Times New Roman"/>
              </a:rPr>
              <a:t>can be implemented as:</a:t>
            </a:r>
            <a:br>
              <a:rPr lang="en-US" sz="2400" b="0" i="0" u="none">
                <a:solidFill>
                  <a:schemeClr val="dk1"/>
                </a:solidFill>
                <a:latin typeface="Times New Roman"/>
                <a:ea typeface="Times New Roman"/>
                <a:cs typeface="Times New Roman"/>
                <a:sym typeface="Times New Roman"/>
              </a:rPr>
            </a:br>
            <a:endParaRPr/>
          </a:p>
          <a:p>
            <a:pPr marL="342900" marR="0" lvl="0" indent="-342900" algn="l" rtl="0">
              <a:lnSpc>
                <a:spcPct val="100000"/>
              </a:lnSpc>
              <a:spcBef>
                <a:spcPts val="360"/>
              </a:spcBef>
              <a:spcAft>
                <a:spcPts val="0"/>
              </a:spcAft>
              <a:buClr>
                <a:srgbClr val="000000"/>
              </a:buClr>
              <a:buSzPts val="2400"/>
              <a:buFont typeface="Arial"/>
              <a:buNone/>
            </a:pPr>
            <a:r>
              <a:rPr lang="en-US" sz="2400" b="1" i="0" u="none">
                <a:solidFill>
                  <a:srgbClr val="000000"/>
                </a:solidFill>
                <a:latin typeface="Courier New"/>
                <a:ea typeface="Courier New"/>
                <a:cs typeface="Courier New"/>
                <a:sym typeface="Courier New"/>
              </a:rPr>
              <a:t>		if (x_count &gt; 0) {</a:t>
            </a:r>
            <a:endParaRPr/>
          </a:p>
          <a:p>
            <a:pPr marL="342900" marR="0" lvl="0" indent="-342900" algn="l" rtl="0">
              <a:lnSpc>
                <a:spcPct val="100000"/>
              </a:lnSpc>
              <a:spcBef>
                <a:spcPts val="360"/>
              </a:spcBef>
              <a:spcAft>
                <a:spcPts val="0"/>
              </a:spcAft>
              <a:buClr>
                <a:srgbClr val="000000"/>
              </a:buClr>
              <a:buSzPts val="2400"/>
              <a:buFont typeface="Arial"/>
              <a:buNone/>
            </a:pPr>
            <a:r>
              <a:rPr lang="en-US" sz="2400" b="1" i="0" u="none">
                <a:solidFill>
                  <a:srgbClr val="000000"/>
                </a:solidFill>
                <a:latin typeface="Courier New"/>
                <a:ea typeface="Courier New"/>
                <a:cs typeface="Courier New"/>
                <a:sym typeface="Courier New"/>
              </a:rPr>
              <a:t>			next_count++;</a:t>
            </a:r>
            <a:endParaRPr/>
          </a:p>
          <a:p>
            <a:pPr marL="342900" marR="0" lvl="0" indent="-342900" algn="l" rtl="0">
              <a:lnSpc>
                <a:spcPct val="100000"/>
              </a:lnSpc>
              <a:spcBef>
                <a:spcPts val="360"/>
              </a:spcBef>
              <a:spcAft>
                <a:spcPts val="0"/>
              </a:spcAft>
              <a:buClr>
                <a:srgbClr val="000000"/>
              </a:buClr>
              <a:buSzPts val="2400"/>
              <a:buFont typeface="Arial"/>
              <a:buNone/>
            </a:pPr>
            <a:r>
              <a:rPr lang="en-US" sz="2400" b="1" i="0" u="none">
                <a:solidFill>
                  <a:srgbClr val="000000"/>
                </a:solidFill>
                <a:latin typeface="Courier New"/>
                <a:ea typeface="Courier New"/>
                <a:cs typeface="Courier New"/>
                <a:sym typeface="Courier New"/>
              </a:rPr>
              <a:t>			signal(x_sem);</a:t>
            </a:r>
            <a:endParaRPr/>
          </a:p>
          <a:p>
            <a:pPr marL="342900" marR="0" lvl="0" indent="-342900" algn="l" rtl="0">
              <a:lnSpc>
                <a:spcPct val="100000"/>
              </a:lnSpc>
              <a:spcBef>
                <a:spcPts val="360"/>
              </a:spcBef>
              <a:spcAft>
                <a:spcPts val="0"/>
              </a:spcAft>
              <a:buClr>
                <a:srgbClr val="000000"/>
              </a:buClr>
              <a:buSzPts val="2400"/>
              <a:buFont typeface="Arial"/>
              <a:buNone/>
            </a:pPr>
            <a:r>
              <a:rPr lang="en-US" sz="2400" b="1" i="0" u="none">
                <a:solidFill>
                  <a:srgbClr val="000000"/>
                </a:solidFill>
                <a:latin typeface="Courier New"/>
                <a:ea typeface="Courier New"/>
                <a:cs typeface="Courier New"/>
                <a:sym typeface="Courier New"/>
              </a:rPr>
              <a:t>			wait(next);</a:t>
            </a:r>
            <a:endParaRPr/>
          </a:p>
          <a:p>
            <a:pPr marL="342900" marR="0" lvl="0" indent="-342900" algn="l" rtl="0">
              <a:lnSpc>
                <a:spcPct val="100000"/>
              </a:lnSpc>
              <a:spcBef>
                <a:spcPts val="360"/>
              </a:spcBef>
              <a:spcAft>
                <a:spcPts val="0"/>
              </a:spcAft>
              <a:buClr>
                <a:srgbClr val="000000"/>
              </a:buClr>
              <a:buSzPts val="2400"/>
              <a:buFont typeface="Arial"/>
              <a:buNone/>
            </a:pPr>
            <a:r>
              <a:rPr lang="en-US" sz="2400" b="1" i="0" u="none">
                <a:solidFill>
                  <a:srgbClr val="000000"/>
                </a:solidFill>
                <a:latin typeface="Courier New"/>
                <a:ea typeface="Courier New"/>
                <a:cs typeface="Courier New"/>
                <a:sym typeface="Courier New"/>
              </a:rPr>
              <a:t>			next_count--;</a:t>
            </a:r>
            <a:endParaRPr/>
          </a:p>
          <a:p>
            <a:pPr marL="342900" marR="0" lvl="0" indent="-342900" algn="l" rtl="0">
              <a:lnSpc>
                <a:spcPct val="100000"/>
              </a:lnSpc>
              <a:spcBef>
                <a:spcPts val="360"/>
              </a:spcBef>
              <a:spcAft>
                <a:spcPts val="0"/>
              </a:spcAft>
              <a:buClr>
                <a:srgbClr val="000000"/>
              </a:buClr>
              <a:buSzPts val="2400"/>
              <a:buFont typeface="Arial"/>
              <a:buNone/>
            </a:pPr>
            <a:r>
              <a:rPr lang="en-US" sz="2400" b="1" i="0" u="none">
                <a:solidFill>
                  <a:srgbClr val="000000"/>
                </a:solidFill>
                <a:latin typeface="Courier New"/>
                <a:ea typeface="Courier New"/>
                <a:cs typeface="Courier New"/>
                <a:sym typeface="Courier New"/>
              </a:rPr>
              <a:t>		}</a:t>
            </a:r>
            <a:endParaRPr/>
          </a:p>
          <a:p>
            <a:pPr marL="342900" marR="0" lvl="0" indent="-342900" algn="l" rtl="0">
              <a:lnSpc>
                <a:spcPct val="100000"/>
              </a:lnSpc>
              <a:spcBef>
                <a:spcPts val="360"/>
              </a:spcBef>
              <a:spcAft>
                <a:spcPts val="0"/>
              </a:spcAft>
              <a:buClr>
                <a:schemeClr val="dk1"/>
              </a:buClr>
              <a:buSzPts val="2400"/>
              <a:buFont typeface="Arial"/>
              <a:buNone/>
            </a:pPr>
            <a:r>
              <a:rPr lang="en-US" sz="2400" b="1" i="0" u="none">
                <a:solidFill>
                  <a:schemeClr val="dk1"/>
                </a:solidFill>
                <a:latin typeface="Times New Roman"/>
                <a:ea typeface="Times New Roman"/>
                <a:cs typeface="Times New Roman"/>
                <a:sym typeface="Times New Roman"/>
              </a:rPr>
              <a:t>		</a:t>
            </a:r>
            <a:r>
              <a:rPr lang="en-US" sz="2400" b="0" i="0" u="none">
                <a:solidFill>
                  <a:schemeClr val="dk1"/>
                </a:solidFill>
                <a:latin typeface="Times New Roman"/>
                <a:ea typeface="Times New Roman"/>
                <a:cs typeface="Times New Roman"/>
                <a:sym typeface="Times New Roman"/>
              </a:rPr>
              <a:t>	</a:t>
            </a:r>
            <a:endParaRPr/>
          </a:p>
        </p:txBody>
      </p:sp>
      <p:sp>
        <p:nvSpPr>
          <p:cNvPr id="1635" name="Google Shape;1635;p173"/>
          <p:cNvSpPr txBox="1"/>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898989"/>
              </a:buClr>
              <a:buSzPts val="1200"/>
              <a:buFont typeface="Times New Roman"/>
              <a:buNone/>
            </a:pPr>
            <a:r>
              <a:rPr lang="en-US" sz="1200" b="0" i="0" u="none">
                <a:solidFill>
                  <a:srgbClr val="898989"/>
                </a:solidFill>
                <a:latin typeface="Times New Roman"/>
                <a:ea typeface="Times New Roman"/>
                <a:cs typeface="Times New Roman"/>
                <a:sym typeface="Times New Roman"/>
              </a:rPr>
              <a:t>*</a:t>
            </a:r>
            <a:endParaRPr/>
          </a:p>
        </p:txBody>
      </p:sp>
      <p:sp>
        <p:nvSpPr>
          <p:cNvPr id="1636" name="Google Shape;1636;p173"/>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Sigmar One"/>
              <a:buNone/>
            </a:pPr>
            <a:fld id="{00000000-1234-1234-1234-123412341234}" type="slidenum">
              <a:rPr lang="en-US" sz="1200" b="0" i="0" u="none">
                <a:solidFill>
                  <a:srgbClr val="898989"/>
                </a:solidFill>
                <a:latin typeface="Sigmar One"/>
                <a:ea typeface="Sigmar One"/>
                <a:cs typeface="Sigmar One"/>
                <a:sym typeface="Sigmar One"/>
              </a:rPr>
              <a:t>160</a:t>
            </a:fld>
            <a:endParaRPr/>
          </a:p>
        </p:txBody>
      </p:sp>
      <p:sp>
        <p:nvSpPr>
          <p:cNvPr id="1637" name="Google Shape;1637;p173"/>
          <p:cNvSpPr txBox="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898989"/>
              </a:buClr>
              <a:buSzPts val="1200"/>
              <a:buFont typeface="Kaushan Script"/>
              <a:buNone/>
            </a:pPr>
            <a:r>
              <a:rPr lang="en-US" sz="1200" b="0" i="0" u="none">
                <a:solidFill>
                  <a:srgbClr val="898989"/>
                </a:solidFill>
                <a:latin typeface="Kaushan Script"/>
                <a:ea typeface="Kaushan Script"/>
                <a:cs typeface="Kaushan Script"/>
                <a:sym typeface="Kaushan Script"/>
              </a:rPr>
              <a:t>21CSC202J Operating Systems UNIT 2</a:t>
            </a:r>
            <a:endParaRPr/>
          </a:p>
        </p:txBody>
      </p:sp>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Shape 1641"/>
        <p:cNvGrpSpPr/>
        <p:nvPr/>
      </p:nvGrpSpPr>
      <p:grpSpPr>
        <a:xfrm>
          <a:off x="0" y="0"/>
          <a:ext cx="0" cy="0"/>
          <a:chOff x="0" y="0"/>
          <a:chExt cx="0" cy="0"/>
        </a:xfrm>
      </p:grpSpPr>
      <p:sp>
        <p:nvSpPr>
          <p:cNvPr id="1642" name="Google Shape;1642;p174"/>
          <p:cNvSpPr txBox="1">
            <a:spLocks noGrp="1"/>
          </p:cNvSpPr>
          <p:nvPr>
            <p:ph type="title"/>
          </p:nvPr>
        </p:nvSpPr>
        <p:spPr>
          <a:xfrm>
            <a:off x="465137" y="292100"/>
            <a:ext cx="8229600" cy="576262"/>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3600"/>
              <a:buFont typeface="Times New Roman"/>
              <a:buNone/>
            </a:pPr>
            <a:r>
              <a:rPr lang="en-US" sz="3600" b="0" i="0" u="none">
                <a:solidFill>
                  <a:schemeClr val="dk1"/>
                </a:solidFill>
                <a:latin typeface="Times New Roman"/>
                <a:ea typeface="Times New Roman"/>
                <a:cs typeface="Times New Roman"/>
                <a:sym typeface="Times New Roman"/>
              </a:rPr>
              <a:t>Resuming Processes within a Monitor</a:t>
            </a:r>
            <a:endParaRPr/>
          </a:p>
        </p:txBody>
      </p:sp>
      <p:sp>
        <p:nvSpPr>
          <p:cNvPr id="1643" name="Google Shape;1643;p174"/>
          <p:cNvSpPr txBox="1">
            <a:spLocks noGrp="1"/>
          </p:cNvSpPr>
          <p:nvPr>
            <p:ph type="body" idx="1"/>
          </p:nvPr>
        </p:nvSpPr>
        <p:spPr>
          <a:xfrm>
            <a:off x="806450" y="1233487"/>
            <a:ext cx="7499350" cy="4530725"/>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2400"/>
              <a:buFont typeface="Arial"/>
              <a:buChar char="•"/>
            </a:pPr>
            <a:r>
              <a:rPr lang="en-US" sz="2400" b="0" i="0" u="none">
                <a:solidFill>
                  <a:schemeClr val="dk1"/>
                </a:solidFill>
                <a:latin typeface="Times New Roman"/>
                <a:ea typeface="Times New Roman"/>
                <a:cs typeface="Times New Roman"/>
                <a:sym typeface="Times New Roman"/>
              </a:rPr>
              <a:t>If several processes queued on condition x, and x.signal() executed, which should be resumed?</a:t>
            </a:r>
            <a:endParaRPr/>
          </a:p>
          <a:p>
            <a:pPr marL="342900" marR="0" lvl="0" indent="-342900" algn="l" rtl="0">
              <a:lnSpc>
                <a:spcPct val="100000"/>
              </a:lnSpc>
              <a:spcBef>
                <a:spcPts val="480"/>
              </a:spcBef>
              <a:spcAft>
                <a:spcPts val="0"/>
              </a:spcAft>
              <a:buClr>
                <a:schemeClr val="dk1"/>
              </a:buClr>
              <a:buSzPts val="2400"/>
              <a:buFont typeface="Arial"/>
              <a:buChar char="•"/>
            </a:pPr>
            <a:r>
              <a:rPr lang="en-US" sz="2400" b="0" i="0" u="none">
                <a:solidFill>
                  <a:schemeClr val="dk1"/>
                </a:solidFill>
                <a:latin typeface="Times New Roman"/>
                <a:ea typeface="Times New Roman"/>
                <a:cs typeface="Times New Roman"/>
                <a:sym typeface="Times New Roman"/>
              </a:rPr>
              <a:t>FCFS frequently not adequate </a:t>
            </a:r>
            <a:endParaRPr/>
          </a:p>
          <a:p>
            <a:pPr marL="342900" marR="0" lvl="0" indent="-342900" algn="l" rtl="0">
              <a:lnSpc>
                <a:spcPct val="100000"/>
              </a:lnSpc>
              <a:spcBef>
                <a:spcPts val="480"/>
              </a:spcBef>
              <a:spcAft>
                <a:spcPts val="0"/>
              </a:spcAft>
              <a:buClr>
                <a:srgbClr val="0000FF"/>
              </a:buClr>
              <a:buSzPts val="2400"/>
              <a:buFont typeface="Arial"/>
              <a:buChar char="•"/>
            </a:pPr>
            <a:r>
              <a:rPr lang="en-US" sz="2400" b="1" i="0" u="none">
                <a:solidFill>
                  <a:srgbClr val="0000FF"/>
                </a:solidFill>
                <a:latin typeface="Times New Roman"/>
                <a:ea typeface="Times New Roman"/>
                <a:cs typeface="Times New Roman"/>
                <a:sym typeface="Times New Roman"/>
              </a:rPr>
              <a:t>conditional-wait </a:t>
            </a:r>
            <a:r>
              <a:rPr lang="en-US" sz="2400" b="0" i="0" u="none">
                <a:solidFill>
                  <a:schemeClr val="dk1"/>
                </a:solidFill>
                <a:latin typeface="Times New Roman"/>
                <a:ea typeface="Times New Roman"/>
                <a:cs typeface="Times New Roman"/>
                <a:sym typeface="Times New Roman"/>
              </a:rPr>
              <a:t>construct of the form x.wait(c)</a:t>
            </a:r>
            <a:endParaRPr/>
          </a:p>
          <a:p>
            <a:pPr marL="742950" marR="0" lvl="1" indent="-285750" algn="l" rtl="0">
              <a:lnSpc>
                <a:spcPct val="100000"/>
              </a:lnSpc>
              <a:spcBef>
                <a:spcPts val="480"/>
              </a:spcBef>
              <a:spcAft>
                <a:spcPts val="0"/>
              </a:spcAft>
              <a:buClr>
                <a:schemeClr val="dk1"/>
              </a:buClr>
              <a:buSzPts val="2400"/>
              <a:buFont typeface="Arial"/>
              <a:buChar char="–"/>
            </a:pPr>
            <a:r>
              <a:rPr lang="en-US" sz="2400" b="0" i="0" u="none" strike="noStrike" cap="none">
                <a:solidFill>
                  <a:schemeClr val="dk1"/>
                </a:solidFill>
                <a:latin typeface="Times New Roman"/>
                <a:ea typeface="Times New Roman"/>
                <a:cs typeface="Times New Roman"/>
                <a:sym typeface="Times New Roman"/>
              </a:rPr>
              <a:t>Where c is </a:t>
            </a:r>
            <a:r>
              <a:rPr lang="en-US" sz="2400" b="1" i="0" u="none" strike="noStrike" cap="none">
                <a:solidFill>
                  <a:srgbClr val="0000FF"/>
                </a:solidFill>
                <a:latin typeface="Times New Roman"/>
                <a:ea typeface="Times New Roman"/>
                <a:cs typeface="Times New Roman"/>
                <a:sym typeface="Times New Roman"/>
              </a:rPr>
              <a:t>priority number</a:t>
            </a:r>
            <a:endParaRPr/>
          </a:p>
          <a:p>
            <a:pPr marL="742950" marR="0" lvl="1" indent="-285750" algn="l" rtl="0">
              <a:lnSpc>
                <a:spcPct val="100000"/>
              </a:lnSpc>
              <a:spcBef>
                <a:spcPts val="480"/>
              </a:spcBef>
              <a:spcAft>
                <a:spcPts val="0"/>
              </a:spcAft>
              <a:buClr>
                <a:schemeClr val="dk1"/>
              </a:buClr>
              <a:buSzPts val="2400"/>
              <a:buFont typeface="Arial"/>
              <a:buChar char="–"/>
            </a:pPr>
            <a:r>
              <a:rPr lang="en-US" sz="2400" b="0" i="0" u="none" strike="noStrike" cap="none">
                <a:solidFill>
                  <a:schemeClr val="dk1"/>
                </a:solidFill>
                <a:latin typeface="Times New Roman"/>
                <a:ea typeface="Times New Roman"/>
                <a:cs typeface="Times New Roman"/>
                <a:sym typeface="Times New Roman"/>
              </a:rPr>
              <a:t>Process with lowest number (highest priority) is scheduled next</a:t>
            </a:r>
            <a:endParaRPr/>
          </a:p>
        </p:txBody>
      </p:sp>
      <p:sp>
        <p:nvSpPr>
          <p:cNvPr id="1644" name="Google Shape;1644;p174"/>
          <p:cNvSpPr txBox="1"/>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898989"/>
              </a:buClr>
              <a:buSzPts val="1200"/>
              <a:buFont typeface="Times New Roman"/>
              <a:buNone/>
            </a:pPr>
            <a:r>
              <a:rPr lang="en-US" sz="1200" b="0" i="0" u="none">
                <a:solidFill>
                  <a:srgbClr val="898989"/>
                </a:solidFill>
                <a:latin typeface="Times New Roman"/>
                <a:ea typeface="Times New Roman"/>
                <a:cs typeface="Times New Roman"/>
                <a:sym typeface="Times New Roman"/>
              </a:rPr>
              <a:t>*</a:t>
            </a:r>
            <a:endParaRPr/>
          </a:p>
        </p:txBody>
      </p:sp>
      <p:sp>
        <p:nvSpPr>
          <p:cNvPr id="1645" name="Google Shape;1645;p174"/>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Sigmar One"/>
              <a:buNone/>
            </a:pPr>
            <a:fld id="{00000000-1234-1234-1234-123412341234}" type="slidenum">
              <a:rPr lang="en-US" sz="1200" b="0" i="0" u="none">
                <a:solidFill>
                  <a:srgbClr val="898989"/>
                </a:solidFill>
                <a:latin typeface="Sigmar One"/>
                <a:ea typeface="Sigmar One"/>
                <a:cs typeface="Sigmar One"/>
                <a:sym typeface="Sigmar One"/>
              </a:rPr>
              <a:t>161</a:t>
            </a:fld>
            <a:endParaRPr/>
          </a:p>
        </p:txBody>
      </p:sp>
      <p:sp>
        <p:nvSpPr>
          <p:cNvPr id="1646" name="Google Shape;1646;p174"/>
          <p:cNvSpPr txBox="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898989"/>
              </a:buClr>
              <a:buSzPts val="1200"/>
              <a:buFont typeface="Kaushan Script"/>
              <a:buNone/>
            </a:pPr>
            <a:r>
              <a:rPr lang="en-US" sz="1200" b="0" i="0" u="none">
                <a:solidFill>
                  <a:srgbClr val="898989"/>
                </a:solidFill>
                <a:latin typeface="Kaushan Script"/>
                <a:ea typeface="Kaushan Script"/>
                <a:cs typeface="Kaushan Script"/>
                <a:sym typeface="Kaushan Script"/>
              </a:rPr>
              <a:t>21CSC202J Operating Systems UNIT 2</a:t>
            </a:r>
            <a:endParaRPr/>
          </a:p>
        </p:txBody>
      </p:sp>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Shape 1651"/>
        <p:cNvGrpSpPr/>
        <p:nvPr/>
      </p:nvGrpSpPr>
      <p:grpSpPr>
        <a:xfrm>
          <a:off x="0" y="0"/>
          <a:ext cx="0" cy="0"/>
          <a:chOff x="0" y="0"/>
          <a:chExt cx="0" cy="0"/>
        </a:xfrm>
      </p:grpSpPr>
      <p:sp>
        <p:nvSpPr>
          <p:cNvPr id="1652" name="Google Shape;1652;p175"/>
          <p:cNvSpPr txBox="1">
            <a:spLocks noGrp="1"/>
          </p:cNvSpPr>
          <p:nvPr>
            <p:ph type="body" idx="1"/>
          </p:nvPr>
        </p:nvSpPr>
        <p:spPr>
          <a:xfrm>
            <a:off x="928687" y="771525"/>
            <a:ext cx="7021512" cy="5268912"/>
          </a:xfrm>
          <a:prstGeom prst="rect">
            <a:avLst/>
          </a:prstGeom>
          <a:noFill/>
          <a:ln>
            <a:noFill/>
          </a:ln>
        </p:spPr>
        <p:txBody>
          <a:bodyPr spcFirstLastPara="1" wrap="square" lIns="91425" tIns="45700" rIns="91425" bIns="45700" anchor="t" anchorCtr="0">
            <a:noAutofit/>
          </a:bodyPr>
          <a:lstStyle/>
          <a:p>
            <a:pPr marL="342900" marR="0" lvl="0" indent="-342900" algn="l" rtl="0">
              <a:lnSpc>
                <a:spcPct val="80000"/>
              </a:lnSpc>
              <a:spcBef>
                <a:spcPts val="0"/>
              </a:spcBef>
              <a:spcAft>
                <a:spcPts val="0"/>
              </a:spcAft>
              <a:buClr>
                <a:schemeClr val="dk1"/>
              </a:buClr>
              <a:buSzPts val="1600"/>
              <a:buFont typeface="Arial"/>
              <a:buNone/>
            </a:pPr>
            <a:endParaRPr sz="1600" b="0" i="0" u="none">
              <a:solidFill>
                <a:srgbClr val="0000FF"/>
              </a:solidFill>
              <a:latin typeface="Times New Roman"/>
              <a:ea typeface="Times New Roman"/>
              <a:cs typeface="Times New Roman"/>
              <a:sym typeface="Times New Roman"/>
            </a:endParaRPr>
          </a:p>
          <a:p>
            <a:pPr marL="342900" marR="0" lvl="0" indent="-342900" algn="l" rtl="0">
              <a:lnSpc>
                <a:spcPct val="80000"/>
              </a:lnSpc>
              <a:spcBef>
                <a:spcPts val="480"/>
              </a:spcBef>
              <a:spcAft>
                <a:spcPts val="0"/>
              </a:spcAft>
              <a:buClr>
                <a:schemeClr val="dk1"/>
              </a:buClr>
              <a:buSzPts val="2400"/>
              <a:buFont typeface="Arial"/>
              <a:buChar char="•"/>
            </a:pPr>
            <a:r>
              <a:rPr lang="en-US" sz="2400" b="0" i="0" u="none">
                <a:solidFill>
                  <a:schemeClr val="dk1"/>
                </a:solidFill>
                <a:latin typeface="Times New Roman"/>
                <a:ea typeface="Times New Roman"/>
                <a:cs typeface="Times New Roman"/>
                <a:sym typeface="Times New Roman"/>
              </a:rPr>
              <a:t>Allocate a single resource among competing processes using priority numbers that specify the maximum time a process  plans to use the resource</a:t>
            </a:r>
            <a:endParaRPr/>
          </a:p>
          <a:p>
            <a:pPr marL="342900" marR="0" lvl="0" indent="-342900" algn="l" rtl="0">
              <a:lnSpc>
                <a:spcPct val="80000"/>
              </a:lnSpc>
              <a:spcBef>
                <a:spcPts val="480"/>
              </a:spcBef>
              <a:spcAft>
                <a:spcPts val="0"/>
              </a:spcAft>
              <a:buClr>
                <a:schemeClr val="dk1"/>
              </a:buClr>
              <a:buSzPts val="2400"/>
              <a:buFont typeface="Arial"/>
              <a:buNone/>
            </a:pPr>
            <a:endParaRPr sz="2400" b="1" i="0" u="none">
              <a:solidFill>
                <a:srgbClr val="000000"/>
              </a:solidFill>
              <a:latin typeface="Courier New"/>
              <a:ea typeface="Courier New"/>
              <a:cs typeface="Courier New"/>
              <a:sym typeface="Courier New"/>
            </a:endParaRPr>
          </a:p>
          <a:p>
            <a:pPr marL="342900" marR="0" lvl="0" indent="-342900" algn="l" rtl="0">
              <a:lnSpc>
                <a:spcPct val="80000"/>
              </a:lnSpc>
              <a:spcBef>
                <a:spcPts val="480"/>
              </a:spcBef>
              <a:spcAft>
                <a:spcPts val="0"/>
              </a:spcAft>
              <a:buClr>
                <a:srgbClr val="000000"/>
              </a:buClr>
              <a:buSzPts val="2400"/>
              <a:buFont typeface="Arial"/>
              <a:buNone/>
            </a:pPr>
            <a:r>
              <a:rPr lang="en-US" sz="2400" b="1" i="0" u="none">
                <a:solidFill>
                  <a:srgbClr val="000000"/>
                </a:solidFill>
                <a:latin typeface="Courier New"/>
                <a:ea typeface="Courier New"/>
                <a:cs typeface="Courier New"/>
                <a:sym typeface="Courier New"/>
              </a:rPr>
              <a:t>              </a:t>
            </a:r>
            <a:r>
              <a:rPr lang="en-US" sz="2000" b="1" i="0" u="none">
                <a:solidFill>
                  <a:srgbClr val="000000"/>
                </a:solidFill>
                <a:latin typeface="Courier New"/>
                <a:ea typeface="Courier New"/>
                <a:cs typeface="Courier New"/>
                <a:sym typeface="Courier New"/>
              </a:rPr>
              <a:t>R.acquire(t)</a:t>
            </a:r>
            <a:r>
              <a:rPr lang="en-US" sz="2400" b="1" i="0" u="none">
                <a:solidFill>
                  <a:srgbClr val="000000"/>
                </a:solidFill>
                <a:latin typeface="Courier New"/>
                <a:ea typeface="Courier New"/>
                <a:cs typeface="Courier New"/>
                <a:sym typeface="Courier New"/>
              </a:rPr>
              <a:t>;</a:t>
            </a:r>
            <a:endParaRPr/>
          </a:p>
          <a:p>
            <a:pPr marL="342900" marR="0" lvl="0" indent="-342900" algn="l" rtl="0">
              <a:lnSpc>
                <a:spcPct val="80000"/>
              </a:lnSpc>
              <a:spcBef>
                <a:spcPts val="480"/>
              </a:spcBef>
              <a:spcAft>
                <a:spcPts val="0"/>
              </a:spcAft>
              <a:buClr>
                <a:srgbClr val="000000"/>
              </a:buClr>
              <a:buSzPts val="2400"/>
              <a:buFont typeface="Arial"/>
              <a:buNone/>
            </a:pPr>
            <a:r>
              <a:rPr lang="en-US" sz="2400" b="1" i="0" u="none">
                <a:solidFill>
                  <a:srgbClr val="000000"/>
                </a:solidFill>
                <a:latin typeface="Courier New"/>
                <a:ea typeface="Courier New"/>
                <a:cs typeface="Courier New"/>
                <a:sym typeface="Courier New"/>
              </a:rPr>
              <a:t>                   ...</a:t>
            </a:r>
            <a:endParaRPr/>
          </a:p>
          <a:p>
            <a:pPr marL="342900" marR="0" lvl="0" indent="-342900" algn="l" rtl="0">
              <a:lnSpc>
                <a:spcPct val="80000"/>
              </a:lnSpc>
              <a:spcBef>
                <a:spcPts val="480"/>
              </a:spcBef>
              <a:spcAft>
                <a:spcPts val="0"/>
              </a:spcAft>
              <a:buClr>
                <a:srgbClr val="000000"/>
              </a:buClr>
              <a:buSzPts val="2400"/>
              <a:buFont typeface="Arial"/>
              <a:buNone/>
            </a:pPr>
            <a:r>
              <a:rPr lang="en-US" sz="2400" b="1" i="0" u="none">
                <a:solidFill>
                  <a:srgbClr val="000000"/>
                </a:solidFill>
                <a:latin typeface="Courier New"/>
                <a:ea typeface="Courier New"/>
                <a:cs typeface="Courier New"/>
                <a:sym typeface="Courier New"/>
              </a:rPr>
              <a:t>                access the resurce;</a:t>
            </a:r>
            <a:endParaRPr/>
          </a:p>
          <a:p>
            <a:pPr marL="342900" marR="0" lvl="0" indent="-342900" algn="l" rtl="0">
              <a:lnSpc>
                <a:spcPct val="80000"/>
              </a:lnSpc>
              <a:spcBef>
                <a:spcPts val="480"/>
              </a:spcBef>
              <a:spcAft>
                <a:spcPts val="0"/>
              </a:spcAft>
              <a:buClr>
                <a:srgbClr val="000000"/>
              </a:buClr>
              <a:buSzPts val="2400"/>
              <a:buFont typeface="Arial"/>
              <a:buNone/>
            </a:pPr>
            <a:r>
              <a:rPr lang="en-US" sz="2400" b="1" i="0" u="none">
                <a:solidFill>
                  <a:srgbClr val="000000"/>
                </a:solidFill>
                <a:latin typeface="Courier New"/>
                <a:ea typeface="Courier New"/>
                <a:cs typeface="Courier New"/>
                <a:sym typeface="Courier New"/>
              </a:rPr>
              <a:t>                   ...</a:t>
            </a:r>
            <a:endParaRPr/>
          </a:p>
          <a:p>
            <a:pPr marL="342900" marR="0" lvl="0" indent="-342900" algn="l" rtl="0">
              <a:lnSpc>
                <a:spcPct val="80000"/>
              </a:lnSpc>
              <a:spcBef>
                <a:spcPts val="480"/>
              </a:spcBef>
              <a:spcAft>
                <a:spcPts val="0"/>
              </a:spcAft>
              <a:buClr>
                <a:schemeClr val="dk1"/>
              </a:buClr>
              <a:buSzPts val="2400"/>
              <a:buFont typeface="Arial"/>
              <a:buNone/>
            </a:pPr>
            <a:endParaRPr sz="2400" b="1" i="0" u="none">
              <a:solidFill>
                <a:srgbClr val="000000"/>
              </a:solidFill>
              <a:latin typeface="Courier New"/>
              <a:ea typeface="Courier New"/>
              <a:cs typeface="Courier New"/>
              <a:sym typeface="Courier New"/>
            </a:endParaRPr>
          </a:p>
          <a:p>
            <a:pPr marL="342900" marR="0" lvl="0" indent="-342900" algn="l" rtl="0">
              <a:lnSpc>
                <a:spcPct val="80000"/>
              </a:lnSpc>
              <a:spcBef>
                <a:spcPts val="480"/>
              </a:spcBef>
              <a:spcAft>
                <a:spcPts val="0"/>
              </a:spcAft>
              <a:buClr>
                <a:srgbClr val="000000"/>
              </a:buClr>
              <a:buSzPts val="2400"/>
              <a:buFont typeface="Arial"/>
              <a:buNone/>
            </a:pPr>
            <a:r>
              <a:rPr lang="en-US" sz="2400" b="1" i="0" u="none">
                <a:solidFill>
                  <a:srgbClr val="000000"/>
                </a:solidFill>
                <a:latin typeface="Courier New"/>
                <a:ea typeface="Courier New"/>
                <a:cs typeface="Courier New"/>
                <a:sym typeface="Courier New"/>
              </a:rPr>
              <a:t>               </a:t>
            </a:r>
            <a:r>
              <a:rPr lang="en-US" sz="2000" b="1" i="0" u="none">
                <a:solidFill>
                  <a:srgbClr val="000000"/>
                </a:solidFill>
                <a:latin typeface="Courier New"/>
                <a:ea typeface="Courier New"/>
                <a:cs typeface="Courier New"/>
                <a:sym typeface="Courier New"/>
              </a:rPr>
              <a:t>R.release;</a:t>
            </a:r>
            <a:endParaRPr/>
          </a:p>
          <a:p>
            <a:pPr marL="342900" marR="0" lvl="0" indent="-342900" algn="l" rtl="0">
              <a:lnSpc>
                <a:spcPct val="80000"/>
              </a:lnSpc>
              <a:spcBef>
                <a:spcPts val="480"/>
              </a:spcBef>
              <a:spcAft>
                <a:spcPts val="0"/>
              </a:spcAft>
              <a:buClr>
                <a:schemeClr val="dk1"/>
              </a:buClr>
              <a:buSzPts val="2400"/>
              <a:buFont typeface="Arial"/>
              <a:buNone/>
            </a:pPr>
            <a:endParaRPr sz="2400" b="0" i="0" u="none">
              <a:solidFill>
                <a:srgbClr val="0000FF"/>
              </a:solidFill>
              <a:latin typeface="Times New Roman"/>
              <a:ea typeface="Times New Roman"/>
              <a:cs typeface="Times New Roman"/>
              <a:sym typeface="Times New Roman"/>
            </a:endParaRPr>
          </a:p>
          <a:p>
            <a:pPr marL="342900" marR="0" lvl="0" indent="-342900" algn="l" rtl="0">
              <a:lnSpc>
                <a:spcPct val="80000"/>
              </a:lnSpc>
              <a:spcBef>
                <a:spcPts val="480"/>
              </a:spcBef>
              <a:spcAft>
                <a:spcPts val="0"/>
              </a:spcAft>
              <a:buClr>
                <a:schemeClr val="dk1"/>
              </a:buClr>
              <a:buSzPts val="2400"/>
              <a:buFont typeface="Arial"/>
              <a:buChar char="•"/>
            </a:pPr>
            <a:r>
              <a:rPr lang="en-US" sz="2400" b="0" i="0" u="none">
                <a:solidFill>
                  <a:schemeClr val="dk1"/>
                </a:solidFill>
                <a:latin typeface="Times New Roman"/>
                <a:ea typeface="Times New Roman"/>
                <a:cs typeface="Times New Roman"/>
                <a:sym typeface="Times New Roman"/>
              </a:rPr>
              <a:t>Where R is an instance of  type </a:t>
            </a:r>
            <a:r>
              <a:rPr lang="en-US" sz="2000" b="1" i="0" u="none">
                <a:solidFill>
                  <a:srgbClr val="000000"/>
                </a:solidFill>
                <a:latin typeface="Courier New"/>
                <a:ea typeface="Courier New"/>
                <a:cs typeface="Courier New"/>
                <a:sym typeface="Courier New"/>
              </a:rPr>
              <a:t>ResourceAllocator</a:t>
            </a:r>
            <a:endParaRPr/>
          </a:p>
          <a:p>
            <a:pPr marL="342900" marR="0" lvl="0" indent="-342900" algn="l" rtl="0">
              <a:lnSpc>
                <a:spcPct val="80000"/>
              </a:lnSpc>
              <a:spcBef>
                <a:spcPts val="480"/>
              </a:spcBef>
              <a:spcAft>
                <a:spcPts val="0"/>
              </a:spcAft>
              <a:buClr>
                <a:schemeClr val="dk1"/>
              </a:buClr>
              <a:buSzPts val="2400"/>
              <a:buFont typeface="Arial"/>
              <a:buNone/>
            </a:pPr>
            <a:endParaRPr sz="2400" b="0" i="0" u="none">
              <a:solidFill>
                <a:srgbClr val="0000FF"/>
              </a:solidFill>
              <a:latin typeface="Times New Roman"/>
              <a:ea typeface="Times New Roman"/>
              <a:cs typeface="Times New Roman"/>
              <a:sym typeface="Times New Roman"/>
            </a:endParaRPr>
          </a:p>
          <a:p>
            <a:pPr marL="342900" marR="0" lvl="0" indent="-342900" algn="l" rtl="0">
              <a:lnSpc>
                <a:spcPct val="80000"/>
              </a:lnSpc>
              <a:spcBef>
                <a:spcPts val="480"/>
              </a:spcBef>
              <a:spcAft>
                <a:spcPts val="0"/>
              </a:spcAft>
              <a:buClr>
                <a:schemeClr val="dk1"/>
              </a:buClr>
              <a:buSzPts val="2400"/>
              <a:buFont typeface="Arial"/>
              <a:buNone/>
            </a:pPr>
            <a:endParaRPr sz="2400" b="0" i="0" u="none">
              <a:solidFill>
                <a:srgbClr val="0000FF"/>
              </a:solidFill>
              <a:latin typeface="Times New Roman"/>
              <a:ea typeface="Times New Roman"/>
              <a:cs typeface="Times New Roman"/>
              <a:sym typeface="Times New Roman"/>
            </a:endParaRPr>
          </a:p>
          <a:p>
            <a:pPr marL="342900" marR="0" lvl="0" indent="-342900" algn="l" rtl="0">
              <a:lnSpc>
                <a:spcPct val="80000"/>
              </a:lnSpc>
              <a:spcBef>
                <a:spcPts val="480"/>
              </a:spcBef>
              <a:spcAft>
                <a:spcPts val="0"/>
              </a:spcAft>
              <a:buClr>
                <a:srgbClr val="0000FF"/>
              </a:buClr>
              <a:buSzPts val="2400"/>
              <a:buFont typeface="Arial"/>
              <a:buNone/>
            </a:pPr>
            <a:r>
              <a:rPr lang="en-US" sz="2400" b="0" i="1" u="none">
                <a:solidFill>
                  <a:srgbClr val="0000FF"/>
                </a:solidFill>
                <a:latin typeface="Times New Roman"/>
                <a:ea typeface="Times New Roman"/>
                <a:cs typeface="Times New Roman"/>
                <a:sym typeface="Times New Roman"/>
              </a:rPr>
              <a:t>       </a:t>
            </a:r>
            <a:endParaRPr/>
          </a:p>
        </p:txBody>
      </p:sp>
      <p:sp>
        <p:nvSpPr>
          <p:cNvPr id="1653" name="Google Shape;1653;p175"/>
          <p:cNvSpPr txBox="1"/>
          <p:nvPr/>
        </p:nvSpPr>
        <p:spPr>
          <a:xfrm>
            <a:off x="603250" y="179387"/>
            <a:ext cx="7916862" cy="638175"/>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6699"/>
              </a:buClr>
              <a:buSzPts val="3200"/>
              <a:buFont typeface="Arial"/>
              <a:buNone/>
            </a:pPr>
            <a:r>
              <a:rPr lang="en-US" sz="3200" b="1" i="0" u="none">
                <a:solidFill>
                  <a:srgbClr val="006699"/>
                </a:solidFill>
                <a:latin typeface="Arial"/>
                <a:ea typeface="Arial"/>
                <a:cs typeface="Arial"/>
                <a:sym typeface="Arial"/>
              </a:rPr>
              <a:t>Single Resource allocation </a:t>
            </a:r>
            <a:endParaRPr/>
          </a:p>
        </p:txBody>
      </p:sp>
      <p:sp>
        <p:nvSpPr>
          <p:cNvPr id="1654" name="Google Shape;1654;p175"/>
          <p:cNvSpPr txBox="1"/>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898989"/>
              </a:buClr>
              <a:buSzPts val="1200"/>
              <a:buFont typeface="Times New Roman"/>
              <a:buNone/>
            </a:pPr>
            <a:r>
              <a:rPr lang="en-US" sz="1200" b="0" i="0" u="none">
                <a:solidFill>
                  <a:srgbClr val="898989"/>
                </a:solidFill>
                <a:latin typeface="Times New Roman"/>
                <a:ea typeface="Times New Roman"/>
                <a:cs typeface="Times New Roman"/>
                <a:sym typeface="Times New Roman"/>
              </a:rPr>
              <a:t>*</a:t>
            </a:r>
            <a:endParaRPr/>
          </a:p>
        </p:txBody>
      </p:sp>
      <p:sp>
        <p:nvSpPr>
          <p:cNvPr id="1655" name="Google Shape;1655;p175"/>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Sigmar One"/>
              <a:buNone/>
            </a:pPr>
            <a:fld id="{00000000-1234-1234-1234-123412341234}" type="slidenum">
              <a:rPr lang="en-US" sz="1200" b="0" i="0" u="none">
                <a:solidFill>
                  <a:srgbClr val="898989"/>
                </a:solidFill>
                <a:latin typeface="Sigmar One"/>
                <a:ea typeface="Sigmar One"/>
                <a:cs typeface="Sigmar One"/>
                <a:sym typeface="Sigmar One"/>
              </a:rPr>
              <a:t>162</a:t>
            </a:fld>
            <a:endParaRPr/>
          </a:p>
        </p:txBody>
      </p:sp>
      <p:sp>
        <p:nvSpPr>
          <p:cNvPr id="1656" name="Google Shape;1656;p175"/>
          <p:cNvSpPr txBox="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898989"/>
              </a:buClr>
              <a:buSzPts val="1200"/>
              <a:buFont typeface="Kaushan Script"/>
              <a:buNone/>
            </a:pPr>
            <a:r>
              <a:rPr lang="en-US" sz="1200" b="0" i="0" u="none">
                <a:solidFill>
                  <a:srgbClr val="898989"/>
                </a:solidFill>
                <a:latin typeface="Kaushan Script"/>
                <a:ea typeface="Kaushan Script"/>
                <a:cs typeface="Kaushan Script"/>
                <a:sym typeface="Kaushan Script"/>
              </a:rPr>
              <a:t>21CSC202J Operating Systems UNIT 2</a:t>
            </a:r>
            <a:endParaRPr/>
          </a:p>
        </p:txBody>
      </p:sp>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Shape 1661"/>
        <p:cNvGrpSpPr/>
        <p:nvPr/>
      </p:nvGrpSpPr>
      <p:grpSpPr>
        <a:xfrm>
          <a:off x="0" y="0"/>
          <a:ext cx="0" cy="0"/>
          <a:chOff x="0" y="0"/>
          <a:chExt cx="0" cy="0"/>
        </a:xfrm>
      </p:grpSpPr>
      <p:sp>
        <p:nvSpPr>
          <p:cNvPr id="1662" name="Google Shape;1662;p176"/>
          <p:cNvSpPr txBox="1">
            <a:spLocks noGrp="1"/>
          </p:cNvSpPr>
          <p:nvPr>
            <p:ph type="title"/>
          </p:nvPr>
        </p:nvSpPr>
        <p:spPr>
          <a:xfrm>
            <a:off x="911225" y="280987"/>
            <a:ext cx="7688262" cy="576262"/>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3000"/>
              <a:buFont typeface="Times New Roman"/>
              <a:buNone/>
            </a:pPr>
            <a:r>
              <a:rPr lang="en-US" sz="3000" b="0" i="0" u="none">
                <a:solidFill>
                  <a:schemeClr val="dk1"/>
                </a:solidFill>
                <a:latin typeface="Times New Roman"/>
                <a:ea typeface="Times New Roman"/>
                <a:cs typeface="Times New Roman"/>
                <a:sym typeface="Times New Roman"/>
              </a:rPr>
              <a:t>A Monitor to Allocate Single Resource</a:t>
            </a:r>
            <a:endParaRPr/>
          </a:p>
        </p:txBody>
      </p:sp>
      <p:sp>
        <p:nvSpPr>
          <p:cNvPr id="1663" name="Google Shape;1663;p176"/>
          <p:cNvSpPr txBox="1">
            <a:spLocks noGrp="1"/>
          </p:cNvSpPr>
          <p:nvPr>
            <p:ph type="body" idx="1"/>
          </p:nvPr>
        </p:nvSpPr>
        <p:spPr>
          <a:xfrm>
            <a:off x="1646237" y="766762"/>
            <a:ext cx="6235700" cy="5024437"/>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1400"/>
              <a:buFont typeface="Arial"/>
              <a:buNone/>
            </a:pPr>
            <a:endParaRPr sz="1400" b="0" i="0" u="none">
              <a:solidFill>
                <a:schemeClr val="dk1"/>
              </a:solidFill>
              <a:latin typeface="Times New Roman"/>
              <a:ea typeface="Times New Roman"/>
              <a:cs typeface="Times New Roman"/>
              <a:sym typeface="Times New Roman"/>
            </a:endParaRPr>
          </a:p>
          <a:p>
            <a:pPr marL="342900" marR="0" lvl="0" indent="-342900" algn="l" rtl="0">
              <a:lnSpc>
                <a:spcPct val="100000"/>
              </a:lnSpc>
              <a:spcBef>
                <a:spcPts val="240"/>
              </a:spcBef>
              <a:spcAft>
                <a:spcPts val="0"/>
              </a:spcAft>
              <a:buClr>
                <a:srgbClr val="000000"/>
              </a:buClr>
              <a:buSzPts val="1600"/>
              <a:buFont typeface="Arial"/>
              <a:buNone/>
            </a:pPr>
            <a:r>
              <a:rPr lang="en-US" sz="1600" b="0" i="0" u="none">
                <a:solidFill>
                  <a:srgbClr val="000000"/>
                </a:solidFill>
                <a:latin typeface="Courier New"/>
                <a:ea typeface="Courier New"/>
                <a:cs typeface="Courier New"/>
                <a:sym typeface="Courier New"/>
              </a:rPr>
              <a:t>monitor ResourceAllocator </a:t>
            </a:r>
            <a:endParaRPr/>
          </a:p>
          <a:p>
            <a:pPr marL="342900" marR="0" lvl="0" indent="-342900" algn="l" rtl="0">
              <a:lnSpc>
                <a:spcPct val="100000"/>
              </a:lnSpc>
              <a:spcBef>
                <a:spcPts val="240"/>
              </a:spcBef>
              <a:spcAft>
                <a:spcPts val="0"/>
              </a:spcAft>
              <a:buClr>
                <a:srgbClr val="000000"/>
              </a:buClr>
              <a:buSzPts val="1600"/>
              <a:buFont typeface="Arial"/>
              <a:buNone/>
            </a:pPr>
            <a:r>
              <a:rPr lang="en-US" sz="1600" b="0" i="0" u="none">
                <a:solidFill>
                  <a:srgbClr val="000000"/>
                </a:solidFill>
                <a:latin typeface="Courier New"/>
                <a:ea typeface="Courier New"/>
                <a:cs typeface="Courier New"/>
                <a:sym typeface="Courier New"/>
              </a:rPr>
              <a:t>{ </a:t>
            </a:r>
            <a:endParaRPr/>
          </a:p>
          <a:p>
            <a:pPr marL="342900" marR="0" lvl="0" indent="-342900" algn="l" rtl="0">
              <a:lnSpc>
                <a:spcPct val="100000"/>
              </a:lnSpc>
              <a:spcBef>
                <a:spcPts val="240"/>
              </a:spcBef>
              <a:spcAft>
                <a:spcPts val="0"/>
              </a:spcAft>
              <a:buClr>
                <a:srgbClr val="000000"/>
              </a:buClr>
              <a:buSzPts val="1600"/>
              <a:buFont typeface="Arial"/>
              <a:buNone/>
            </a:pPr>
            <a:r>
              <a:rPr lang="en-US" sz="1600" b="0" i="0" u="none">
                <a:solidFill>
                  <a:srgbClr val="000000"/>
                </a:solidFill>
                <a:latin typeface="Courier New"/>
                <a:ea typeface="Courier New"/>
                <a:cs typeface="Courier New"/>
                <a:sym typeface="Courier New"/>
              </a:rPr>
              <a:t>	boolean busy; </a:t>
            </a:r>
            <a:endParaRPr/>
          </a:p>
          <a:p>
            <a:pPr marL="342900" marR="0" lvl="0" indent="-342900" algn="l" rtl="0">
              <a:lnSpc>
                <a:spcPct val="100000"/>
              </a:lnSpc>
              <a:spcBef>
                <a:spcPts val="240"/>
              </a:spcBef>
              <a:spcAft>
                <a:spcPts val="0"/>
              </a:spcAft>
              <a:buClr>
                <a:srgbClr val="000000"/>
              </a:buClr>
              <a:buSzPts val="1600"/>
              <a:buFont typeface="Arial"/>
              <a:buNone/>
            </a:pPr>
            <a:r>
              <a:rPr lang="en-US" sz="1600" b="0" i="0" u="none">
                <a:solidFill>
                  <a:srgbClr val="000000"/>
                </a:solidFill>
                <a:latin typeface="Courier New"/>
                <a:ea typeface="Courier New"/>
                <a:cs typeface="Courier New"/>
                <a:sym typeface="Courier New"/>
              </a:rPr>
              <a:t>	condition x; </a:t>
            </a:r>
            <a:endParaRPr/>
          </a:p>
          <a:p>
            <a:pPr marL="342900" marR="0" lvl="0" indent="-342900" algn="l" rtl="0">
              <a:lnSpc>
                <a:spcPct val="100000"/>
              </a:lnSpc>
              <a:spcBef>
                <a:spcPts val="240"/>
              </a:spcBef>
              <a:spcAft>
                <a:spcPts val="0"/>
              </a:spcAft>
              <a:buClr>
                <a:srgbClr val="000000"/>
              </a:buClr>
              <a:buSzPts val="1600"/>
              <a:buFont typeface="Arial"/>
              <a:buNone/>
            </a:pPr>
            <a:r>
              <a:rPr lang="en-US" sz="1600" b="0" i="0" u="none">
                <a:solidFill>
                  <a:srgbClr val="000000"/>
                </a:solidFill>
                <a:latin typeface="Courier New"/>
                <a:ea typeface="Courier New"/>
                <a:cs typeface="Courier New"/>
                <a:sym typeface="Courier New"/>
              </a:rPr>
              <a:t>	void acquire(int time) { </a:t>
            </a:r>
            <a:endParaRPr/>
          </a:p>
          <a:p>
            <a:pPr marL="342900" marR="0" lvl="0" indent="-342900" algn="l" rtl="0">
              <a:lnSpc>
                <a:spcPct val="100000"/>
              </a:lnSpc>
              <a:spcBef>
                <a:spcPts val="240"/>
              </a:spcBef>
              <a:spcAft>
                <a:spcPts val="0"/>
              </a:spcAft>
              <a:buClr>
                <a:srgbClr val="000000"/>
              </a:buClr>
              <a:buSzPts val="1600"/>
              <a:buFont typeface="Arial"/>
              <a:buNone/>
            </a:pPr>
            <a:r>
              <a:rPr lang="en-US" sz="1600" b="0" i="0" u="none">
                <a:solidFill>
                  <a:srgbClr val="000000"/>
                </a:solidFill>
                <a:latin typeface="Courier New"/>
                <a:ea typeface="Courier New"/>
                <a:cs typeface="Courier New"/>
                <a:sym typeface="Courier New"/>
              </a:rPr>
              <a:t>		if (busy) </a:t>
            </a:r>
            <a:endParaRPr/>
          </a:p>
          <a:p>
            <a:pPr marL="342900" marR="0" lvl="0" indent="-342900" algn="l" rtl="0">
              <a:lnSpc>
                <a:spcPct val="100000"/>
              </a:lnSpc>
              <a:spcBef>
                <a:spcPts val="240"/>
              </a:spcBef>
              <a:spcAft>
                <a:spcPts val="0"/>
              </a:spcAft>
              <a:buClr>
                <a:srgbClr val="000000"/>
              </a:buClr>
              <a:buSzPts val="1600"/>
              <a:buFont typeface="Arial"/>
              <a:buNone/>
            </a:pPr>
            <a:r>
              <a:rPr lang="en-US" sz="1600" b="0" i="0" u="none">
                <a:solidFill>
                  <a:srgbClr val="000000"/>
                </a:solidFill>
                <a:latin typeface="Courier New"/>
                <a:ea typeface="Courier New"/>
                <a:cs typeface="Courier New"/>
                <a:sym typeface="Courier New"/>
              </a:rPr>
              <a:t>			x.wait(time); </a:t>
            </a:r>
            <a:endParaRPr/>
          </a:p>
          <a:p>
            <a:pPr marL="342900" marR="0" lvl="0" indent="-342900" algn="l" rtl="0">
              <a:lnSpc>
                <a:spcPct val="100000"/>
              </a:lnSpc>
              <a:spcBef>
                <a:spcPts val="240"/>
              </a:spcBef>
              <a:spcAft>
                <a:spcPts val="0"/>
              </a:spcAft>
              <a:buClr>
                <a:srgbClr val="000000"/>
              </a:buClr>
              <a:buSzPts val="1600"/>
              <a:buFont typeface="Arial"/>
              <a:buNone/>
            </a:pPr>
            <a:r>
              <a:rPr lang="en-US" sz="1600" b="0" i="0" u="none">
                <a:solidFill>
                  <a:srgbClr val="000000"/>
                </a:solidFill>
                <a:latin typeface="Courier New"/>
                <a:ea typeface="Courier New"/>
                <a:cs typeface="Courier New"/>
                <a:sym typeface="Courier New"/>
              </a:rPr>
              <a:t>		busy = TRUE; </a:t>
            </a:r>
            <a:endParaRPr/>
          </a:p>
          <a:p>
            <a:pPr marL="342900" marR="0" lvl="0" indent="-342900" algn="l" rtl="0">
              <a:lnSpc>
                <a:spcPct val="100000"/>
              </a:lnSpc>
              <a:spcBef>
                <a:spcPts val="240"/>
              </a:spcBef>
              <a:spcAft>
                <a:spcPts val="0"/>
              </a:spcAft>
              <a:buClr>
                <a:srgbClr val="000000"/>
              </a:buClr>
              <a:buSzPts val="1600"/>
              <a:buFont typeface="Arial"/>
              <a:buNone/>
            </a:pPr>
            <a:r>
              <a:rPr lang="en-US" sz="1600" b="0" i="0" u="none">
                <a:solidFill>
                  <a:srgbClr val="000000"/>
                </a:solidFill>
                <a:latin typeface="Courier New"/>
                <a:ea typeface="Courier New"/>
                <a:cs typeface="Courier New"/>
                <a:sym typeface="Courier New"/>
              </a:rPr>
              <a:t>	} </a:t>
            </a:r>
            <a:endParaRPr/>
          </a:p>
          <a:p>
            <a:pPr marL="342900" marR="0" lvl="0" indent="-342900" algn="l" rtl="0">
              <a:lnSpc>
                <a:spcPct val="100000"/>
              </a:lnSpc>
              <a:spcBef>
                <a:spcPts val="240"/>
              </a:spcBef>
              <a:spcAft>
                <a:spcPts val="0"/>
              </a:spcAft>
              <a:buClr>
                <a:srgbClr val="000000"/>
              </a:buClr>
              <a:buSzPts val="1600"/>
              <a:buFont typeface="Arial"/>
              <a:buNone/>
            </a:pPr>
            <a:r>
              <a:rPr lang="en-US" sz="1600" b="0" i="0" u="none">
                <a:solidFill>
                  <a:srgbClr val="000000"/>
                </a:solidFill>
                <a:latin typeface="Courier New"/>
                <a:ea typeface="Courier New"/>
                <a:cs typeface="Courier New"/>
                <a:sym typeface="Courier New"/>
              </a:rPr>
              <a:t>	void release() { </a:t>
            </a:r>
            <a:endParaRPr/>
          </a:p>
          <a:p>
            <a:pPr marL="342900" marR="0" lvl="0" indent="-342900" algn="l" rtl="0">
              <a:lnSpc>
                <a:spcPct val="100000"/>
              </a:lnSpc>
              <a:spcBef>
                <a:spcPts val="240"/>
              </a:spcBef>
              <a:spcAft>
                <a:spcPts val="0"/>
              </a:spcAft>
              <a:buClr>
                <a:srgbClr val="000000"/>
              </a:buClr>
              <a:buSzPts val="1600"/>
              <a:buFont typeface="Arial"/>
              <a:buNone/>
            </a:pPr>
            <a:r>
              <a:rPr lang="en-US" sz="1600" b="0" i="0" u="none">
                <a:solidFill>
                  <a:srgbClr val="000000"/>
                </a:solidFill>
                <a:latin typeface="Courier New"/>
                <a:ea typeface="Courier New"/>
                <a:cs typeface="Courier New"/>
                <a:sym typeface="Courier New"/>
              </a:rPr>
              <a:t>		busy = FALSE; </a:t>
            </a:r>
            <a:endParaRPr/>
          </a:p>
          <a:p>
            <a:pPr marL="342900" marR="0" lvl="0" indent="-342900" algn="l" rtl="0">
              <a:lnSpc>
                <a:spcPct val="100000"/>
              </a:lnSpc>
              <a:spcBef>
                <a:spcPts val="240"/>
              </a:spcBef>
              <a:spcAft>
                <a:spcPts val="0"/>
              </a:spcAft>
              <a:buClr>
                <a:srgbClr val="000000"/>
              </a:buClr>
              <a:buSzPts val="1600"/>
              <a:buFont typeface="Arial"/>
              <a:buNone/>
            </a:pPr>
            <a:r>
              <a:rPr lang="en-US" sz="1600" b="0" i="0" u="none">
                <a:solidFill>
                  <a:srgbClr val="000000"/>
                </a:solidFill>
                <a:latin typeface="Courier New"/>
                <a:ea typeface="Courier New"/>
                <a:cs typeface="Courier New"/>
                <a:sym typeface="Courier New"/>
              </a:rPr>
              <a:t>		x.signal(); </a:t>
            </a:r>
            <a:endParaRPr/>
          </a:p>
          <a:p>
            <a:pPr marL="342900" marR="0" lvl="0" indent="-342900" algn="l" rtl="0">
              <a:lnSpc>
                <a:spcPct val="100000"/>
              </a:lnSpc>
              <a:spcBef>
                <a:spcPts val="240"/>
              </a:spcBef>
              <a:spcAft>
                <a:spcPts val="0"/>
              </a:spcAft>
              <a:buClr>
                <a:srgbClr val="000000"/>
              </a:buClr>
              <a:buSzPts val="1600"/>
              <a:buFont typeface="Arial"/>
              <a:buNone/>
            </a:pPr>
            <a:r>
              <a:rPr lang="en-US" sz="1600" b="0" i="0" u="none">
                <a:solidFill>
                  <a:srgbClr val="000000"/>
                </a:solidFill>
                <a:latin typeface="Courier New"/>
                <a:ea typeface="Courier New"/>
                <a:cs typeface="Courier New"/>
                <a:sym typeface="Courier New"/>
              </a:rPr>
              <a:t>	} </a:t>
            </a:r>
            <a:endParaRPr/>
          </a:p>
          <a:p>
            <a:pPr marL="342900" marR="0" lvl="0" indent="-342900" algn="l" rtl="0">
              <a:lnSpc>
                <a:spcPct val="100000"/>
              </a:lnSpc>
              <a:spcBef>
                <a:spcPts val="240"/>
              </a:spcBef>
              <a:spcAft>
                <a:spcPts val="0"/>
              </a:spcAft>
              <a:buClr>
                <a:srgbClr val="000000"/>
              </a:buClr>
              <a:buSzPts val="1600"/>
              <a:buFont typeface="Arial"/>
              <a:buNone/>
            </a:pPr>
            <a:r>
              <a:rPr lang="en-US" sz="1600" b="0" i="0" u="none">
                <a:solidFill>
                  <a:srgbClr val="000000"/>
                </a:solidFill>
                <a:latin typeface="Courier New"/>
                <a:ea typeface="Courier New"/>
                <a:cs typeface="Courier New"/>
                <a:sym typeface="Courier New"/>
              </a:rPr>
              <a:t>initialization code() {</a:t>
            </a:r>
            <a:endParaRPr/>
          </a:p>
          <a:p>
            <a:pPr marL="342900" marR="0" lvl="0" indent="-342900" algn="l" rtl="0">
              <a:lnSpc>
                <a:spcPct val="100000"/>
              </a:lnSpc>
              <a:spcBef>
                <a:spcPts val="240"/>
              </a:spcBef>
              <a:spcAft>
                <a:spcPts val="0"/>
              </a:spcAft>
              <a:buClr>
                <a:srgbClr val="000000"/>
              </a:buClr>
              <a:buSzPts val="1600"/>
              <a:buFont typeface="Arial"/>
              <a:buNone/>
            </a:pPr>
            <a:r>
              <a:rPr lang="en-US" sz="1600" b="0" i="0" u="none">
                <a:solidFill>
                  <a:srgbClr val="000000"/>
                </a:solidFill>
                <a:latin typeface="Courier New"/>
                <a:ea typeface="Courier New"/>
                <a:cs typeface="Courier New"/>
                <a:sym typeface="Courier New"/>
              </a:rPr>
              <a:t>	 busy = FALSE; </a:t>
            </a:r>
            <a:endParaRPr/>
          </a:p>
          <a:p>
            <a:pPr marL="342900" marR="0" lvl="0" indent="-342900" algn="l" rtl="0">
              <a:lnSpc>
                <a:spcPct val="100000"/>
              </a:lnSpc>
              <a:spcBef>
                <a:spcPts val="240"/>
              </a:spcBef>
              <a:spcAft>
                <a:spcPts val="0"/>
              </a:spcAft>
              <a:buClr>
                <a:srgbClr val="000000"/>
              </a:buClr>
              <a:buSzPts val="1600"/>
              <a:buFont typeface="Arial"/>
              <a:buNone/>
            </a:pPr>
            <a:r>
              <a:rPr lang="en-US" sz="1600" b="0" i="0" u="none">
                <a:solidFill>
                  <a:srgbClr val="000000"/>
                </a:solidFill>
                <a:latin typeface="Courier New"/>
                <a:ea typeface="Courier New"/>
                <a:cs typeface="Courier New"/>
                <a:sym typeface="Courier New"/>
              </a:rPr>
              <a:t>	}</a:t>
            </a:r>
            <a:endParaRPr/>
          </a:p>
          <a:p>
            <a:pPr marL="342900" marR="0" lvl="0" indent="-342900" algn="l" rtl="0">
              <a:lnSpc>
                <a:spcPct val="100000"/>
              </a:lnSpc>
              <a:spcBef>
                <a:spcPts val="240"/>
              </a:spcBef>
              <a:spcAft>
                <a:spcPts val="0"/>
              </a:spcAft>
              <a:buClr>
                <a:srgbClr val="000000"/>
              </a:buClr>
              <a:buSzPts val="1600"/>
              <a:buFont typeface="Arial"/>
              <a:buNone/>
            </a:pPr>
            <a:r>
              <a:rPr lang="en-US" sz="1600" b="0" i="0" u="none">
                <a:solidFill>
                  <a:srgbClr val="000000"/>
                </a:solidFill>
                <a:latin typeface="Courier New"/>
                <a:ea typeface="Courier New"/>
                <a:cs typeface="Courier New"/>
                <a:sym typeface="Courier New"/>
              </a:rPr>
              <a:t>}</a:t>
            </a:r>
            <a:r>
              <a:rPr lang="en-US" sz="1600" b="1" i="0" u="none">
                <a:solidFill>
                  <a:schemeClr val="dk1"/>
                </a:solidFill>
                <a:latin typeface="Times New Roman"/>
                <a:ea typeface="Times New Roman"/>
                <a:cs typeface="Times New Roman"/>
                <a:sym typeface="Times New Roman"/>
              </a:rPr>
              <a:t>	</a:t>
            </a:r>
            <a:r>
              <a:rPr lang="en-US" sz="1400" b="1" i="0" u="none">
                <a:solidFill>
                  <a:schemeClr val="dk1"/>
                </a:solidFill>
                <a:latin typeface="Times New Roman"/>
                <a:ea typeface="Times New Roman"/>
                <a:cs typeface="Times New Roman"/>
                <a:sym typeface="Times New Roman"/>
              </a:rPr>
              <a:t>	</a:t>
            </a:r>
            <a:r>
              <a:rPr lang="en-US" sz="1400" b="0" i="0" u="none">
                <a:solidFill>
                  <a:schemeClr val="dk1"/>
                </a:solidFill>
                <a:latin typeface="Times New Roman"/>
                <a:ea typeface="Times New Roman"/>
                <a:cs typeface="Times New Roman"/>
                <a:sym typeface="Times New Roman"/>
              </a:rPr>
              <a:t>	</a:t>
            </a:r>
            <a:endParaRPr/>
          </a:p>
        </p:txBody>
      </p:sp>
      <p:sp>
        <p:nvSpPr>
          <p:cNvPr id="1664" name="Google Shape;1664;p176"/>
          <p:cNvSpPr txBox="1"/>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898989"/>
              </a:buClr>
              <a:buSzPts val="1200"/>
              <a:buFont typeface="Times New Roman"/>
              <a:buNone/>
            </a:pPr>
            <a:r>
              <a:rPr lang="en-US" sz="1200" b="0" i="0" u="none">
                <a:solidFill>
                  <a:srgbClr val="898989"/>
                </a:solidFill>
                <a:latin typeface="Times New Roman"/>
                <a:ea typeface="Times New Roman"/>
                <a:cs typeface="Times New Roman"/>
                <a:sym typeface="Times New Roman"/>
              </a:rPr>
              <a:t>*</a:t>
            </a:r>
            <a:endParaRPr/>
          </a:p>
        </p:txBody>
      </p:sp>
      <p:sp>
        <p:nvSpPr>
          <p:cNvPr id="1665" name="Google Shape;1665;p176"/>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Sigmar One"/>
              <a:buNone/>
            </a:pPr>
            <a:fld id="{00000000-1234-1234-1234-123412341234}" type="slidenum">
              <a:rPr lang="en-US" sz="1200" b="0" i="0" u="none">
                <a:solidFill>
                  <a:srgbClr val="898989"/>
                </a:solidFill>
                <a:latin typeface="Sigmar One"/>
                <a:ea typeface="Sigmar One"/>
                <a:cs typeface="Sigmar One"/>
                <a:sym typeface="Sigmar One"/>
              </a:rPr>
              <a:t>163</a:t>
            </a:fld>
            <a:endParaRPr/>
          </a:p>
        </p:txBody>
      </p:sp>
      <p:sp>
        <p:nvSpPr>
          <p:cNvPr id="1666" name="Google Shape;1666;p176"/>
          <p:cNvSpPr txBox="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898989"/>
              </a:buClr>
              <a:buSzPts val="1200"/>
              <a:buFont typeface="Kaushan Script"/>
              <a:buNone/>
            </a:pPr>
            <a:r>
              <a:rPr lang="en-US" sz="1200" b="0" i="0" u="none">
                <a:solidFill>
                  <a:srgbClr val="898989"/>
                </a:solidFill>
                <a:latin typeface="Kaushan Script"/>
                <a:ea typeface="Kaushan Script"/>
                <a:cs typeface="Kaushan Script"/>
                <a:sym typeface="Kaushan Script"/>
              </a:rPr>
              <a:t>21CSC202J Operating Systems UNIT 2</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p30"/>
          <p:cNvSpPr txBox="1">
            <a:spLocks noGrp="1"/>
          </p:cNvSpPr>
          <p:nvPr>
            <p:ph type="title"/>
          </p:nvPr>
        </p:nvSpPr>
        <p:spPr>
          <a:xfrm>
            <a:off x="392112" y="360362"/>
            <a:ext cx="8229600" cy="576262"/>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4000"/>
              <a:buFont typeface="Times New Roman"/>
              <a:buNone/>
            </a:pPr>
            <a:r>
              <a:rPr lang="en-US" sz="4000" b="0" i="0" u="none">
                <a:solidFill>
                  <a:schemeClr val="dk1"/>
                </a:solidFill>
                <a:latin typeface="Times New Roman"/>
                <a:ea typeface="Times New Roman"/>
                <a:cs typeface="Times New Roman"/>
                <a:sym typeface="Times New Roman"/>
              </a:rPr>
              <a:t>Addition of Medium Term Scheduling</a:t>
            </a:r>
            <a:endParaRPr/>
          </a:p>
        </p:txBody>
      </p:sp>
      <p:pic>
        <p:nvPicPr>
          <p:cNvPr id="245" name="Google Shape;245;p30"/>
          <p:cNvPicPr preferRelativeResize="0"/>
          <p:nvPr/>
        </p:nvPicPr>
        <p:blipFill rotWithShape="1">
          <a:blip r:embed="rId3">
            <a:alphaModFix/>
          </a:blip>
          <a:srcRect/>
          <a:stretch/>
        </p:blipFill>
        <p:spPr>
          <a:xfrm>
            <a:off x="1031875" y="2827337"/>
            <a:ext cx="7327900" cy="2665412"/>
          </a:xfrm>
          <a:prstGeom prst="rect">
            <a:avLst/>
          </a:prstGeom>
          <a:noFill/>
          <a:ln>
            <a:noFill/>
          </a:ln>
        </p:spPr>
      </p:pic>
      <p:sp>
        <p:nvSpPr>
          <p:cNvPr id="246" name="Google Shape;246;p30"/>
          <p:cNvSpPr txBox="1"/>
          <p:nvPr/>
        </p:nvSpPr>
        <p:spPr>
          <a:xfrm>
            <a:off x="806450" y="1160462"/>
            <a:ext cx="7200900" cy="1446212"/>
          </a:xfrm>
          <a:prstGeom prst="rect">
            <a:avLst/>
          </a:prstGeom>
          <a:noFill/>
          <a:ln>
            <a:noFill/>
          </a:ln>
        </p:spPr>
        <p:txBody>
          <a:bodyPr spcFirstLastPara="1" wrap="square" lIns="64000" tIns="32000" rIns="64000" bIns="32000" anchor="t" anchorCtr="0">
            <a:noAutofit/>
          </a:bodyPr>
          <a:lstStyle/>
          <a:p>
            <a:pPr marL="488950" marR="0" lvl="0" indent="-488950" algn="l" rtl="0">
              <a:lnSpc>
                <a:spcPct val="100000"/>
              </a:lnSpc>
              <a:spcBef>
                <a:spcPts val="0"/>
              </a:spcBef>
              <a:spcAft>
                <a:spcPts val="0"/>
              </a:spcAft>
              <a:buClr>
                <a:srgbClr val="993300"/>
              </a:buClr>
              <a:buSzPts val="1620"/>
              <a:buFont typeface="Arial"/>
              <a:buChar char="●"/>
            </a:pPr>
            <a:r>
              <a:rPr lang="en-US" sz="1800" b="1" i="0" u="none" strike="noStrike" cap="none">
                <a:solidFill>
                  <a:srgbClr val="3366FF"/>
                </a:solidFill>
                <a:latin typeface="Helvetica Neue"/>
                <a:ea typeface="Helvetica Neue"/>
                <a:cs typeface="Helvetica Neue"/>
                <a:sym typeface="Helvetica Neue"/>
              </a:rPr>
              <a:t>Medium-term scheduler  </a:t>
            </a:r>
            <a:r>
              <a:rPr lang="en-US" sz="1800" b="0" i="0" u="none" strike="noStrike" cap="none">
                <a:solidFill>
                  <a:schemeClr val="dk1"/>
                </a:solidFill>
                <a:latin typeface="Helvetica Neue"/>
                <a:ea typeface="Helvetica Neue"/>
                <a:cs typeface="Helvetica Neue"/>
                <a:sym typeface="Helvetica Neue"/>
              </a:rPr>
              <a:t>can be added if degree of multiple programming needs to decrease</a:t>
            </a:r>
            <a:endParaRPr/>
          </a:p>
          <a:p>
            <a:pPr marL="1060450" marR="0" lvl="1" indent="-407987" algn="l" rtl="0">
              <a:lnSpc>
                <a:spcPct val="100000"/>
              </a:lnSpc>
              <a:spcBef>
                <a:spcPts val="630"/>
              </a:spcBef>
              <a:spcAft>
                <a:spcPts val="0"/>
              </a:spcAft>
              <a:buClr>
                <a:srgbClr val="CC6600"/>
              </a:buClr>
              <a:buSzPts val="1440"/>
              <a:buFont typeface="Arial"/>
              <a:buChar char="●"/>
            </a:pPr>
            <a:r>
              <a:rPr lang="en-US" sz="1800" b="0" i="0" u="none" strike="noStrike" cap="none">
                <a:solidFill>
                  <a:schemeClr val="dk1"/>
                </a:solidFill>
                <a:latin typeface="Helvetica Neue"/>
                <a:ea typeface="Helvetica Neue"/>
                <a:cs typeface="Helvetica Neue"/>
                <a:sym typeface="Helvetica Neue"/>
              </a:rPr>
              <a:t>Remove process from memory, store on disk, bring back in from disk to continue execution: </a:t>
            </a:r>
            <a:r>
              <a:rPr lang="en-US" sz="1800" b="1" i="0" u="none" strike="noStrike" cap="none">
                <a:solidFill>
                  <a:srgbClr val="3366FF"/>
                </a:solidFill>
                <a:latin typeface="Helvetica Neue"/>
                <a:ea typeface="Helvetica Neue"/>
                <a:cs typeface="Helvetica Neue"/>
                <a:sym typeface="Helvetica Neue"/>
              </a:rPr>
              <a:t>swapping</a:t>
            </a:r>
            <a:endParaRPr/>
          </a:p>
          <a:p>
            <a:pPr marL="488950" marR="0" lvl="0" indent="-386080" algn="l" rtl="0">
              <a:lnSpc>
                <a:spcPct val="100000"/>
              </a:lnSpc>
              <a:spcBef>
                <a:spcPts val="630"/>
              </a:spcBef>
              <a:spcAft>
                <a:spcPts val="0"/>
              </a:spcAft>
              <a:buClr>
                <a:srgbClr val="993300"/>
              </a:buClr>
              <a:buSzPts val="1620"/>
              <a:buFont typeface="Arial"/>
              <a:buNone/>
            </a:pPr>
            <a:endParaRPr sz="1800" b="0" i="0" u="none" strike="noStrike" cap="none">
              <a:solidFill>
                <a:schemeClr val="dk1"/>
              </a:solidFill>
              <a:latin typeface="Helvetica Neue"/>
              <a:ea typeface="Helvetica Neue"/>
              <a:cs typeface="Helvetica Neue"/>
              <a:sym typeface="Helvetica Neue"/>
            </a:endParaRPr>
          </a:p>
          <a:p>
            <a:pPr marL="0" marR="0" lvl="0" indent="0" algn="l" rtl="0">
              <a:lnSpc>
                <a:spcPct val="100000"/>
              </a:lnSpc>
              <a:spcBef>
                <a:spcPts val="0"/>
              </a:spcBef>
              <a:spcAft>
                <a:spcPts val="0"/>
              </a:spcAft>
              <a:buNone/>
            </a:pPr>
            <a:endParaRPr sz="1800" b="0" i="0" u="none">
              <a:solidFill>
                <a:schemeClr val="dk1"/>
              </a:solidFill>
              <a:latin typeface="Helvetica Neue"/>
              <a:ea typeface="Helvetica Neue"/>
              <a:cs typeface="Helvetica Neue"/>
              <a:sym typeface="Helvetica Neue"/>
            </a:endParaRPr>
          </a:p>
        </p:txBody>
      </p:sp>
      <p:sp>
        <p:nvSpPr>
          <p:cNvPr id="247" name="Google Shape;247;p30"/>
          <p:cNvSpPr txBox="1"/>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898989"/>
              </a:buClr>
              <a:buSzPts val="1200"/>
              <a:buFont typeface="Times New Roman"/>
              <a:buNone/>
            </a:pPr>
            <a:r>
              <a:rPr lang="en-US" sz="1200" b="0" i="0" u="none">
                <a:solidFill>
                  <a:srgbClr val="898989"/>
                </a:solidFill>
                <a:latin typeface="Times New Roman"/>
                <a:ea typeface="Times New Roman"/>
                <a:cs typeface="Times New Roman"/>
                <a:sym typeface="Times New Roman"/>
              </a:rPr>
              <a:t>*</a:t>
            </a:r>
            <a:endParaRPr/>
          </a:p>
        </p:txBody>
      </p:sp>
      <p:sp>
        <p:nvSpPr>
          <p:cNvPr id="248" name="Google Shape;248;p30"/>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Sigmar One"/>
              <a:buNone/>
            </a:pPr>
            <a:fld id="{00000000-1234-1234-1234-123412341234}" type="slidenum">
              <a:rPr lang="en-US" sz="1200" b="0" i="0" u="none">
                <a:solidFill>
                  <a:srgbClr val="898989"/>
                </a:solidFill>
                <a:latin typeface="Sigmar One"/>
                <a:ea typeface="Sigmar One"/>
                <a:cs typeface="Sigmar One"/>
                <a:sym typeface="Sigmar One"/>
              </a:rPr>
              <a:t>17</a:t>
            </a:fld>
            <a:endParaRPr/>
          </a:p>
        </p:txBody>
      </p:sp>
      <p:sp>
        <p:nvSpPr>
          <p:cNvPr id="249" name="Google Shape;249;p30"/>
          <p:cNvSpPr txBox="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898989"/>
              </a:buClr>
              <a:buSzPts val="1200"/>
              <a:buFont typeface="Kaushan Script"/>
              <a:buNone/>
            </a:pPr>
            <a:r>
              <a:rPr lang="en-US" sz="1200" b="0" i="0" u="none">
                <a:solidFill>
                  <a:srgbClr val="898989"/>
                </a:solidFill>
                <a:latin typeface="Kaushan Script"/>
                <a:ea typeface="Kaushan Script"/>
                <a:cs typeface="Kaushan Script"/>
                <a:sym typeface="Kaushan Script"/>
              </a:rPr>
              <a:t>21CSC202J Operating Systems UNIT 2</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31"/>
          <p:cNvSpPr txBox="1">
            <a:spLocks noGrp="1"/>
          </p:cNvSpPr>
          <p:nvPr>
            <p:ph type="title"/>
          </p:nvPr>
        </p:nvSpPr>
        <p:spPr>
          <a:xfrm>
            <a:off x="819150" y="182562"/>
            <a:ext cx="8229600" cy="576262"/>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3600"/>
              <a:buFont typeface="Times New Roman"/>
              <a:buNone/>
            </a:pPr>
            <a:r>
              <a:rPr lang="en-US" sz="3600" b="0" i="0" u="none">
                <a:solidFill>
                  <a:schemeClr val="dk1"/>
                </a:solidFill>
                <a:latin typeface="Times New Roman"/>
                <a:ea typeface="Times New Roman"/>
                <a:cs typeface="Times New Roman"/>
                <a:sym typeface="Times New Roman"/>
              </a:rPr>
              <a:t>Multitasking in Mobile Systems</a:t>
            </a:r>
            <a:endParaRPr/>
          </a:p>
        </p:txBody>
      </p:sp>
      <p:sp>
        <p:nvSpPr>
          <p:cNvPr id="255" name="Google Shape;255;p31"/>
          <p:cNvSpPr txBox="1">
            <a:spLocks noGrp="1"/>
          </p:cNvSpPr>
          <p:nvPr>
            <p:ph type="body" idx="1"/>
          </p:nvPr>
        </p:nvSpPr>
        <p:spPr>
          <a:xfrm>
            <a:off x="838200" y="1122362"/>
            <a:ext cx="7359650" cy="4448175"/>
          </a:xfrm>
          <a:prstGeom prst="rect">
            <a:avLst/>
          </a:prstGeom>
          <a:noFill/>
          <a:ln>
            <a:noFill/>
          </a:ln>
        </p:spPr>
        <p:txBody>
          <a:bodyPr spcFirstLastPara="1" wrap="square" lIns="91425" tIns="45700" rIns="91425" bIns="45700" anchor="t" anchorCtr="0">
            <a:noAutofit/>
          </a:bodyPr>
          <a:lstStyle/>
          <a:p>
            <a:pPr marL="342900" lvl="0" indent="-342900" algn="l" rtl="0">
              <a:lnSpc>
                <a:spcPct val="100000"/>
              </a:lnSpc>
              <a:spcBef>
                <a:spcPts val="0"/>
              </a:spcBef>
              <a:spcAft>
                <a:spcPts val="0"/>
              </a:spcAft>
              <a:buClr>
                <a:schemeClr val="dk1"/>
              </a:buClr>
              <a:buSzPts val="1800"/>
              <a:buFont typeface="Arial"/>
              <a:buChar char="•"/>
            </a:pPr>
            <a:r>
              <a:rPr lang="en-US" sz="1800" b="0" i="0" u="none">
                <a:solidFill>
                  <a:schemeClr val="dk1"/>
                </a:solidFill>
                <a:latin typeface="Times New Roman"/>
                <a:ea typeface="Times New Roman"/>
                <a:cs typeface="Times New Roman"/>
                <a:sym typeface="Times New Roman"/>
              </a:rPr>
              <a:t>Some mobile systems (e.g., early version of iOS)  allow only one process to run, others suspended</a:t>
            </a:r>
            <a:endParaRPr/>
          </a:p>
          <a:p>
            <a:pPr marL="342900" lvl="0" indent="-342900" algn="l" rtl="0">
              <a:lnSpc>
                <a:spcPct val="100000"/>
              </a:lnSpc>
              <a:spcBef>
                <a:spcPts val="360"/>
              </a:spcBef>
              <a:spcAft>
                <a:spcPts val="0"/>
              </a:spcAft>
              <a:buClr>
                <a:schemeClr val="dk1"/>
              </a:buClr>
              <a:buSzPts val="1800"/>
              <a:buFont typeface="Arial"/>
              <a:buChar char="•"/>
            </a:pPr>
            <a:r>
              <a:rPr lang="en-US" sz="1800" b="0" i="0" u="none">
                <a:solidFill>
                  <a:schemeClr val="dk1"/>
                </a:solidFill>
                <a:latin typeface="Times New Roman"/>
                <a:ea typeface="Times New Roman"/>
                <a:cs typeface="Times New Roman"/>
                <a:sym typeface="Times New Roman"/>
              </a:rPr>
              <a:t>Due to screen real estate, user interface limits iOS provides for a </a:t>
            </a:r>
            <a:endParaRPr/>
          </a:p>
          <a:p>
            <a:pPr marL="742950" lvl="1" indent="-285750" algn="l" rtl="0">
              <a:lnSpc>
                <a:spcPct val="100000"/>
              </a:lnSpc>
              <a:spcBef>
                <a:spcPts val="360"/>
              </a:spcBef>
              <a:spcAft>
                <a:spcPts val="0"/>
              </a:spcAft>
              <a:buClr>
                <a:schemeClr val="dk1"/>
              </a:buClr>
              <a:buSzPts val="1800"/>
              <a:buFont typeface="Arial"/>
              <a:buChar char="–"/>
            </a:pPr>
            <a:r>
              <a:rPr lang="en-US" sz="1800" b="0" i="0" u="none">
                <a:solidFill>
                  <a:schemeClr val="dk1"/>
                </a:solidFill>
                <a:latin typeface="Times New Roman"/>
                <a:ea typeface="Times New Roman"/>
                <a:cs typeface="Times New Roman"/>
                <a:sym typeface="Times New Roman"/>
              </a:rPr>
              <a:t>Single </a:t>
            </a:r>
            <a:r>
              <a:rPr lang="en-US" sz="1800" b="1" i="0" u="none">
                <a:solidFill>
                  <a:srgbClr val="3366FF"/>
                </a:solidFill>
                <a:latin typeface="Times New Roman"/>
                <a:ea typeface="Times New Roman"/>
                <a:cs typeface="Times New Roman"/>
                <a:sym typeface="Times New Roman"/>
              </a:rPr>
              <a:t>foreground</a:t>
            </a:r>
            <a:r>
              <a:rPr lang="en-US" sz="1800" b="0" i="0" u="none">
                <a:solidFill>
                  <a:schemeClr val="dk1"/>
                </a:solidFill>
                <a:latin typeface="Times New Roman"/>
                <a:ea typeface="Times New Roman"/>
                <a:cs typeface="Times New Roman"/>
                <a:sym typeface="Times New Roman"/>
              </a:rPr>
              <a:t> process- controlled via user interface</a:t>
            </a:r>
            <a:endParaRPr/>
          </a:p>
          <a:p>
            <a:pPr marL="742950" lvl="1" indent="-285750" algn="l" rtl="0">
              <a:lnSpc>
                <a:spcPct val="100000"/>
              </a:lnSpc>
              <a:spcBef>
                <a:spcPts val="360"/>
              </a:spcBef>
              <a:spcAft>
                <a:spcPts val="0"/>
              </a:spcAft>
              <a:buClr>
                <a:schemeClr val="dk1"/>
              </a:buClr>
              <a:buSzPts val="1800"/>
              <a:buFont typeface="Arial"/>
              <a:buChar char="–"/>
            </a:pPr>
            <a:r>
              <a:rPr lang="en-US" sz="1800" b="0" i="0" u="none">
                <a:solidFill>
                  <a:schemeClr val="dk1"/>
                </a:solidFill>
                <a:latin typeface="Times New Roman"/>
                <a:ea typeface="Times New Roman"/>
                <a:cs typeface="Times New Roman"/>
                <a:sym typeface="Times New Roman"/>
              </a:rPr>
              <a:t>Multiple </a:t>
            </a:r>
            <a:r>
              <a:rPr lang="en-US" sz="1800" b="1" i="0" u="none">
                <a:solidFill>
                  <a:srgbClr val="3366FF"/>
                </a:solidFill>
                <a:latin typeface="Times New Roman"/>
                <a:ea typeface="Times New Roman"/>
                <a:cs typeface="Times New Roman"/>
                <a:sym typeface="Times New Roman"/>
              </a:rPr>
              <a:t>background</a:t>
            </a:r>
            <a:r>
              <a:rPr lang="en-US" sz="1800" b="0" i="0" u="none">
                <a:solidFill>
                  <a:schemeClr val="dk1"/>
                </a:solidFill>
                <a:latin typeface="Times New Roman"/>
                <a:ea typeface="Times New Roman"/>
                <a:cs typeface="Times New Roman"/>
                <a:sym typeface="Times New Roman"/>
              </a:rPr>
              <a:t> processes– in memory, running, but not on the display, and with limits</a:t>
            </a:r>
            <a:endParaRPr/>
          </a:p>
          <a:p>
            <a:pPr marL="742950" lvl="1" indent="-285750" algn="l" rtl="0">
              <a:lnSpc>
                <a:spcPct val="100000"/>
              </a:lnSpc>
              <a:spcBef>
                <a:spcPts val="360"/>
              </a:spcBef>
              <a:spcAft>
                <a:spcPts val="0"/>
              </a:spcAft>
              <a:buClr>
                <a:schemeClr val="dk1"/>
              </a:buClr>
              <a:buSzPts val="1800"/>
              <a:buFont typeface="Arial"/>
              <a:buChar char="–"/>
            </a:pPr>
            <a:r>
              <a:rPr lang="en-US" sz="1800" b="0" i="0" u="none">
                <a:solidFill>
                  <a:schemeClr val="dk1"/>
                </a:solidFill>
                <a:latin typeface="Times New Roman"/>
                <a:ea typeface="Times New Roman"/>
                <a:cs typeface="Times New Roman"/>
                <a:sym typeface="Times New Roman"/>
              </a:rPr>
              <a:t>Limits include single, short task, receiving notification of events, specific long-running tasks like audio playback</a:t>
            </a:r>
            <a:endParaRPr/>
          </a:p>
          <a:p>
            <a:pPr marL="342900" lvl="0" indent="-342900" algn="l" rtl="0">
              <a:lnSpc>
                <a:spcPct val="100000"/>
              </a:lnSpc>
              <a:spcBef>
                <a:spcPts val="360"/>
              </a:spcBef>
              <a:spcAft>
                <a:spcPts val="0"/>
              </a:spcAft>
              <a:buClr>
                <a:schemeClr val="dk1"/>
              </a:buClr>
              <a:buSzPts val="1800"/>
              <a:buFont typeface="Arial"/>
              <a:buChar char="•"/>
            </a:pPr>
            <a:r>
              <a:rPr lang="en-US" sz="1800" b="0" i="0" u="none">
                <a:solidFill>
                  <a:schemeClr val="dk1"/>
                </a:solidFill>
                <a:latin typeface="Times New Roman"/>
                <a:ea typeface="Times New Roman"/>
                <a:cs typeface="Times New Roman"/>
                <a:sym typeface="Times New Roman"/>
              </a:rPr>
              <a:t>Android runs foreground and background, with fewer limits</a:t>
            </a:r>
            <a:endParaRPr/>
          </a:p>
          <a:p>
            <a:pPr marL="742950" lvl="1" indent="-285750" algn="l" rtl="0">
              <a:lnSpc>
                <a:spcPct val="100000"/>
              </a:lnSpc>
              <a:spcBef>
                <a:spcPts val="360"/>
              </a:spcBef>
              <a:spcAft>
                <a:spcPts val="0"/>
              </a:spcAft>
              <a:buClr>
                <a:schemeClr val="dk1"/>
              </a:buClr>
              <a:buSzPts val="1800"/>
              <a:buFont typeface="Arial"/>
              <a:buChar char="–"/>
            </a:pPr>
            <a:r>
              <a:rPr lang="en-US" sz="1800" b="0" i="0" u="none">
                <a:solidFill>
                  <a:schemeClr val="dk1"/>
                </a:solidFill>
                <a:latin typeface="Times New Roman"/>
                <a:ea typeface="Times New Roman"/>
                <a:cs typeface="Times New Roman"/>
                <a:sym typeface="Times New Roman"/>
              </a:rPr>
              <a:t>Background process uses a </a:t>
            </a:r>
            <a:r>
              <a:rPr lang="en-US" sz="1800" b="1" i="0" u="none">
                <a:solidFill>
                  <a:srgbClr val="3366FF"/>
                </a:solidFill>
                <a:latin typeface="Times New Roman"/>
                <a:ea typeface="Times New Roman"/>
                <a:cs typeface="Times New Roman"/>
                <a:sym typeface="Times New Roman"/>
              </a:rPr>
              <a:t>service</a:t>
            </a:r>
            <a:r>
              <a:rPr lang="en-US" sz="1800" b="0" i="0" u="none">
                <a:solidFill>
                  <a:schemeClr val="dk1"/>
                </a:solidFill>
                <a:latin typeface="Times New Roman"/>
                <a:ea typeface="Times New Roman"/>
                <a:cs typeface="Times New Roman"/>
                <a:sym typeface="Times New Roman"/>
              </a:rPr>
              <a:t> to perform tasks</a:t>
            </a:r>
            <a:endParaRPr/>
          </a:p>
          <a:p>
            <a:pPr marL="742950" lvl="1" indent="-285750" algn="l" rtl="0">
              <a:lnSpc>
                <a:spcPct val="100000"/>
              </a:lnSpc>
              <a:spcBef>
                <a:spcPts val="360"/>
              </a:spcBef>
              <a:spcAft>
                <a:spcPts val="0"/>
              </a:spcAft>
              <a:buClr>
                <a:schemeClr val="dk1"/>
              </a:buClr>
              <a:buSzPts val="1800"/>
              <a:buFont typeface="Arial"/>
              <a:buChar char="–"/>
            </a:pPr>
            <a:r>
              <a:rPr lang="en-US" sz="1800" b="0" i="0" u="none">
                <a:solidFill>
                  <a:schemeClr val="dk1"/>
                </a:solidFill>
                <a:latin typeface="Times New Roman"/>
                <a:ea typeface="Times New Roman"/>
                <a:cs typeface="Times New Roman"/>
                <a:sym typeface="Times New Roman"/>
              </a:rPr>
              <a:t>Service can keep running even if background process is suspended</a:t>
            </a:r>
            <a:endParaRPr/>
          </a:p>
          <a:p>
            <a:pPr marL="742950" lvl="1" indent="-285750" algn="l" rtl="0">
              <a:lnSpc>
                <a:spcPct val="100000"/>
              </a:lnSpc>
              <a:spcBef>
                <a:spcPts val="360"/>
              </a:spcBef>
              <a:spcAft>
                <a:spcPts val="0"/>
              </a:spcAft>
              <a:buClr>
                <a:schemeClr val="dk1"/>
              </a:buClr>
              <a:buSzPts val="1800"/>
              <a:buFont typeface="Arial"/>
              <a:buChar char="–"/>
            </a:pPr>
            <a:r>
              <a:rPr lang="en-US" sz="1800" b="0" i="0" u="none">
                <a:solidFill>
                  <a:schemeClr val="dk1"/>
                </a:solidFill>
                <a:latin typeface="Times New Roman"/>
                <a:ea typeface="Times New Roman"/>
                <a:cs typeface="Times New Roman"/>
                <a:sym typeface="Times New Roman"/>
              </a:rPr>
              <a:t>Service has no user interface, small memory use</a:t>
            </a:r>
            <a:endParaRPr/>
          </a:p>
          <a:p>
            <a:pPr marL="742950" lvl="1" indent="-171450" algn="l" rtl="0">
              <a:lnSpc>
                <a:spcPct val="100000"/>
              </a:lnSpc>
              <a:spcBef>
                <a:spcPts val="360"/>
              </a:spcBef>
              <a:spcAft>
                <a:spcPts val="0"/>
              </a:spcAft>
              <a:buClr>
                <a:schemeClr val="dk1"/>
              </a:buClr>
              <a:buSzPts val="1800"/>
              <a:buFont typeface="Arial"/>
              <a:buNone/>
            </a:pPr>
            <a:endParaRPr sz="1800" b="0" i="0" u="none">
              <a:solidFill>
                <a:schemeClr val="dk1"/>
              </a:solidFill>
              <a:latin typeface="Times New Roman"/>
              <a:ea typeface="Times New Roman"/>
              <a:cs typeface="Times New Roman"/>
              <a:sym typeface="Times New Roman"/>
            </a:endParaRPr>
          </a:p>
          <a:p>
            <a:pPr marL="342900" lvl="0" indent="-228600" algn="l" rtl="0">
              <a:spcBef>
                <a:spcPts val="360"/>
              </a:spcBef>
              <a:spcAft>
                <a:spcPts val="0"/>
              </a:spcAft>
              <a:buClr>
                <a:schemeClr val="dk1"/>
              </a:buClr>
              <a:buSzPts val="1800"/>
              <a:buNone/>
            </a:pPr>
            <a:endParaRPr sz="1800" b="0" i="0" u="none">
              <a:solidFill>
                <a:schemeClr val="dk1"/>
              </a:solidFill>
              <a:latin typeface="Times New Roman"/>
              <a:ea typeface="Times New Roman"/>
              <a:cs typeface="Times New Roman"/>
              <a:sym typeface="Times New Roman"/>
            </a:endParaRPr>
          </a:p>
        </p:txBody>
      </p:sp>
      <p:sp>
        <p:nvSpPr>
          <p:cNvPr id="256" name="Google Shape;256;p31"/>
          <p:cNvSpPr txBox="1"/>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898989"/>
              </a:buClr>
              <a:buSzPts val="1200"/>
              <a:buFont typeface="Times New Roman"/>
              <a:buNone/>
            </a:pPr>
            <a:r>
              <a:rPr lang="en-US" sz="1200" b="0" i="0" u="none">
                <a:solidFill>
                  <a:srgbClr val="898989"/>
                </a:solidFill>
                <a:latin typeface="Times New Roman"/>
                <a:ea typeface="Times New Roman"/>
                <a:cs typeface="Times New Roman"/>
                <a:sym typeface="Times New Roman"/>
              </a:rPr>
              <a:t>*</a:t>
            </a:r>
            <a:endParaRPr/>
          </a:p>
        </p:txBody>
      </p:sp>
      <p:sp>
        <p:nvSpPr>
          <p:cNvPr id="257" name="Google Shape;257;p31"/>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Sigmar One"/>
              <a:buNone/>
            </a:pPr>
            <a:fld id="{00000000-1234-1234-1234-123412341234}" type="slidenum">
              <a:rPr lang="en-US" sz="1200" b="0" i="0" u="none">
                <a:solidFill>
                  <a:srgbClr val="898989"/>
                </a:solidFill>
                <a:latin typeface="Sigmar One"/>
                <a:ea typeface="Sigmar One"/>
                <a:cs typeface="Sigmar One"/>
                <a:sym typeface="Sigmar One"/>
              </a:rPr>
              <a:t>18</a:t>
            </a:fld>
            <a:endParaRPr/>
          </a:p>
        </p:txBody>
      </p:sp>
      <p:sp>
        <p:nvSpPr>
          <p:cNvPr id="258" name="Google Shape;258;p31"/>
          <p:cNvSpPr txBox="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898989"/>
              </a:buClr>
              <a:buSzPts val="1200"/>
              <a:buFont typeface="Kaushan Script"/>
              <a:buNone/>
            </a:pPr>
            <a:r>
              <a:rPr lang="en-US" sz="1200" b="0" i="0" u="none">
                <a:solidFill>
                  <a:srgbClr val="898989"/>
                </a:solidFill>
                <a:latin typeface="Kaushan Script"/>
                <a:ea typeface="Kaushan Script"/>
                <a:cs typeface="Kaushan Script"/>
                <a:sym typeface="Kaushan Script"/>
              </a:rPr>
              <a:t>21CSC202J Operating Systems UNIT 2</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32"/>
          <p:cNvSpPr txBox="1">
            <a:spLocks noGrp="1"/>
          </p:cNvSpPr>
          <p:nvPr>
            <p:ph type="title"/>
          </p:nvPr>
        </p:nvSpPr>
        <p:spPr>
          <a:xfrm>
            <a:off x="457200" y="166687"/>
            <a:ext cx="8229600" cy="576262"/>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3600"/>
              <a:buFont typeface="Times New Roman"/>
              <a:buNone/>
            </a:pPr>
            <a:r>
              <a:rPr lang="en-US" sz="3600" b="0" i="0" u="none">
                <a:solidFill>
                  <a:schemeClr val="dk1"/>
                </a:solidFill>
                <a:latin typeface="Times New Roman"/>
                <a:ea typeface="Times New Roman"/>
                <a:cs typeface="Times New Roman"/>
                <a:sym typeface="Times New Roman"/>
              </a:rPr>
              <a:t>Context Switch</a:t>
            </a:r>
            <a:endParaRPr/>
          </a:p>
        </p:txBody>
      </p:sp>
      <p:sp>
        <p:nvSpPr>
          <p:cNvPr id="264" name="Google Shape;264;p32"/>
          <p:cNvSpPr txBox="1">
            <a:spLocks noGrp="1"/>
          </p:cNvSpPr>
          <p:nvPr>
            <p:ph type="body" idx="1"/>
          </p:nvPr>
        </p:nvSpPr>
        <p:spPr>
          <a:xfrm>
            <a:off x="854075" y="1108075"/>
            <a:ext cx="7916862" cy="4448175"/>
          </a:xfrm>
          <a:prstGeom prst="rect">
            <a:avLst/>
          </a:prstGeom>
          <a:noFill/>
          <a:ln>
            <a:noFill/>
          </a:ln>
        </p:spPr>
        <p:txBody>
          <a:bodyPr spcFirstLastPara="1" wrap="square" lIns="91425" tIns="45700" rIns="91425" bIns="45700" anchor="t" anchorCtr="0">
            <a:noAutofit/>
          </a:bodyPr>
          <a:lstStyle/>
          <a:p>
            <a:pPr marL="342900" lvl="0" indent="-342900" algn="l" rtl="0">
              <a:lnSpc>
                <a:spcPct val="100000"/>
              </a:lnSpc>
              <a:spcBef>
                <a:spcPts val="0"/>
              </a:spcBef>
              <a:spcAft>
                <a:spcPts val="0"/>
              </a:spcAft>
              <a:buClr>
                <a:schemeClr val="dk1"/>
              </a:buClr>
              <a:buSzPts val="2400"/>
              <a:buFont typeface="Arial"/>
              <a:buChar char="•"/>
            </a:pPr>
            <a:r>
              <a:rPr lang="en-US" sz="2400" b="0" i="0" u="none">
                <a:solidFill>
                  <a:schemeClr val="dk1"/>
                </a:solidFill>
                <a:latin typeface="Times New Roman"/>
                <a:ea typeface="Times New Roman"/>
                <a:cs typeface="Times New Roman"/>
                <a:sym typeface="Times New Roman"/>
              </a:rPr>
              <a:t>When CPU switches to another process, the system must </a:t>
            </a:r>
            <a:r>
              <a:rPr lang="en-US" sz="2400" b="1" i="0" u="none">
                <a:solidFill>
                  <a:srgbClr val="3366FF"/>
                </a:solidFill>
                <a:latin typeface="Times New Roman"/>
                <a:ea typeface="Times New Roman"/>
                <a:cs typeface="Times New Roman"/>
                <a:sym typeface="Times New Roman"/>
              </a:rPr>
              <a:t>save the state </a:t>
            </a:r>
            <a:r>
              <a:rPr lang="en-US" sz="2400" b="0" i="0" u="none">
                <a:solidFill>
                  <a:schemeClr val="dk1"/>
                </a:solidFill>
                <a:latin typeface="Times New Roman"/>
                <a:ea typeface="Times New Roman"/>
                <a:cs typeface="Times New Roman"/>
                <a:sym typeface="Times New Roman"/>
              </a:rPr>
              <a:t>of the old process and load the </a:t>
            </a:r>
            <a:r>
              <a:rPr lang="en-US" sz="2400" b="1" i="0" u="none">
                <a:solidFill>
                  <a:srgbClr val="3366FF"/>
                </a:solidFill>
                <a:latin typeface="Times New Roman"/>
                <a:ea typeface="Times New Roman"/>
                <a:cs typeface="Times New Roman"/>
                <a:sym typeface="Times New Roman"/>
              </a:rPr>
              <a:t>saved state </a:t>
            </a:r>
            <a:r>
              <a:rPr lang="en-US" sz="2400" b="0" i="0" u="none">
                <a:solidFill>
                  <a:schemeClr val="dk1"/>
                </a:solidFill>
                <a:latin typeface="Times New Roman"/>
                <a:ea typeface="Times New Roman"/>
                <a:cs typeface="Times New Roman"/>
                <a:sym typeface="Times New Roman"/>
              </a:rPr>
              <a:t>for the new process via a </a:t>
            </a:r>
            <a:r>
              <a:rPr lang="en-US" sz="2400" b="1" i="0" u="none">
                <a:solidFill>
                  <a:srgbClr val="3366FF"/>
                </a:solidFill>
                <a:latin typeface="Times New Roman"/>
                <a:ea typeface="Times New Roman"/>
                <a:cs typeface="Times New Roman"/>
                <a:sym typeface="Times New Roman"/>
              </a:rPr>
              <a:t>context switch</a:t>
            </a:r>
            <a:endParaRPr sz="2400" b="0" i="0" u="none">
              <a:solidFill>
                <a:schemeClr val="dk1"/>
              </a:solidFill>
              <a:latin typeface="Times New Roman"/>
              <a:ea typeface="Times New Roman"/>
              <a:cs typeface="Times New Roman"/>
              <a:sym typeface="Times New Roman"/>
            </a:endParaRPr>
          </a:p>
          <a:p>
            <a:pPr marL="342900" lvl="0" indent="-342900" algn="l" rtl="0">
              <a:lnSpc>
                <a:spcPct val="100000"/>
              </a:lnSpc>
              <a:spcBef>
                <a:spcPts val="480"/>
              </a:spcBef>
              <a:spcAft>
                <a:spcPts val="0"/>
              </a:spcAft>
              <a:buClr>
                <a:srgbClr val="3366FF"/>
              </a:buClr>
              <a:buSzPts val="2400"/>
              <a:buFont typeface="Arial"/>
              <a:buChar char="•"/>
            </a:pPr>
            <a:r>
              <a:rPr lang="en-US" sz="2400" b="1" i="0" u="none">
                <a:solidFill>
                  <a:srgbClr val="3366FF"/>
                </a:solidFill>
                <a:latin typeface="Times New Roman"/>
                <a:ea typeface="Times New Roman"/>
                <a:cs typeface="Times New Roman"/>
                <a:sym typeface="Times New Roman"/>
              </a:rPr>
              <a:t>Context </a:t>
            </a:r>
            <a:r>
              <a:rPr lang="en-US" sz="2400" b="0" i="0" u="none">
                <a:solidFill>
                  <a:schemeClr val="dk1"/>
                </a:solidFill>
                <a:latin typeface="Times New Roman"/>
                <a:ea typeface="Times New Roman"/>
                <a:cs typeface="Times New Roman"/>
                <a:sym typeface="Times New Roman"/>
              </a:rPr>
              <a:t>of a process represented in the PCB</a:t>
            </a:r>
            <a:endParaRPr/>
          </a:p>
          <a:p>
            <a:pPr marL="342900" lvl="0" indent="-342900" algn="l" rtl="0">
              <a:lnSpc>
                <a:spcPct val="100000"/>
              </a:lnSpc>
              <a:spcBef>
                <a:spcPts val="480"/>
              </a:spcBef>
              <a:spcAft>
                <a:spcPts val="0"/>
              </a:spcAft>
              <a:buClr>
                <a:schemeClr val="dk1"/>
              </a:buClr>
              <a:buSzPts val="2400"/>
              <a:buFont typeface="Arial"/>
              <a:buChar char="•"/>
            </a:pPr>
            <a:r>
              <a:rPr lang="en-US" sz="2400" b="0" i="0" u="none">
                <a:solidFill>
                  <a:schemeClr val="dk1"/>
                </a:solidFill>
                <a:latin typeface="Times New Roman"/>
                <a:ea typeface="Times New Roman"/>
                <a:cs typeface="Times New Roman"/>
                <a:sym typeface="Times New Roman"/>
              </a:rPr>
              <a:t>Context-switch time is overhead; the system does no useful work while switching</a:t>
            </a:r>
            <a:endParaRPr/>
          </a:p>
          <a:p>
            <a:pPr marL="742950" lvl="1" indent="-285750" algn="l" rtl="0">
              <a:lnSpc>
                <a:spcPct val="100000"/>
              </a:lnSpc>
              <a:spcBef>
                <a:spcPts val="480"/>
              </a:spcBef>
              <a:spcAft>
                <a:spcPts val="0"/>
              </a:spcAft>
              <a:buClr>
                <a:schemeClr val="dk1"/>
              </a:buClr>
              <a:buSzPts val="2400"/>
              <a:buFont typeface="Arial"/>
              <a:buChar char="–"/>
            </a:pPr>
            <a:r>
              <a:rPr lang="en-US" sz="2400" b="0" i="0" u="none">
                <a:solidFill>
                  <a:schemeClr val="dk1"/>
                </a:solidFill>
                <a:latin typeface="Times New Roman"/>
                <a:ea typeface="Times New Roman"/>
                <a:cs typeface="Times New Roman"/>
                <a:sym typeface="Times New Roman"/>
              </a:rPr>
              <a:t>The more complex the OS and the PCB 🡺 the longer the context switch</a:t>
            </a:r>
            <a:endParaRPr/>
          </a:p>
          <a:p>
            <a:pPr marL="342900" lvl="0" indent="-342900" algn="l" rtl="0">
              <a:lnSpc>
                <a:spcPct val="100000"/>
              </a:lnSpc>
              <a:spcBef>
                <a:spcPts val="480"/>
              </a:spcBef>
              <a:spcAft>
                <a:spcPts val="0"/>
              </a:spcAft>
              <a:buClr>
                <a:schemeClr val="dk1"/>
              </a:buClr>
              <a:buSzPts val="2400"/>
              <a:buFont typeface="Arial"/>
              <a:buChar char="•"/>
            </a:pPr>
            <a:r>
              <a:rPr lang="en-US" sz="2400" b="0" i="0" u="none">
                <a:solidFill>
                  <a:schemeClr val="dk1"/>
                </a:solidFill>
                <a:latin typeface="Times New Roman"/>
                <a:ea typeface="Times New Roman"/>
                <a:cs typeface="Times New Roman"/>
                <a:sym typeface="Times New Roman"/>
              </a:rPr>
              <a:t>Time dependent on hardware support</a:t>
            </a:r>
            <a:endParaRPr/>
          </a:p>
          <a:p>
            <a:pPr marL="742950" lvl="1" indent="-285750" algn="l" rtl="0">
              <a:lnSpc>
                <a:spcPct val="100000"/>
              </a:lnSpc>
              <a:spcBef>
                <a:spcPts val="480"/>
              </a:spcBef>
              <a:spcAft>
                <a:spcPts val="0"/>
              </a:spcAft>
              <a:buClr>
                <a:schemeClr val="dk1"/>
              </a:buClr>
              <a:buSzPts val="2400"/>
              <a:buFont typeface="Arial"/>
              <a:buChar char="–"/>
            </a:pPr>
            <a:r>
              <a:rPr lang="en-US" sz="2400" b="0" i="0" u="none">
                <a:solidFill>
                  <a:schemeClr val="dk1"/>
                </a:solidFill>
                <a:latin typeface="Times New Roman"/>
                <a:ea typeface="Times New Roman"/>
                <a:cs typeface="Times New Roman"/>
                <a:sym typeface="Times New Roman"/>
              </a:rPr>
              <a:t>Some hardware provides multiple sets of registers per CPU 🡺 multiple contexts loaded at once</a:t>
            </a:r>
            <a:endParaRPr/>
          </a:p>
        </p:txBody>
      </p:sp>
      <p:sp>
        <p:nvSpPr>
          <p:cNvPr id="265" name="Google Shape;265;p32"/>
          <p:cNvSpPr txBox="1"/>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898989"/>
              </a:buClr>
              <a:buSzPts val="1200"/>
              <a:buFont typeface="Times New Roman"/>
              <a:buNone/>
            </a:pPr>
            <a:r>
              <a:rPr lang="en-US" sz="1200" b="0" i="0" u="none">
                <a:solidFill>
                  <a:srgbClr val="898989"/>
                </a:solidFill>
                <a:latin typeface="Times New Roman"/>
                <a:ea typeface="Times New Roman"/>
                <a:cs typeface="Times New Roman"/>
                <a:sym typeface="Times New Roman"/>
              </a:rPr>
              <a:t>*</a:t>
            </a:r>
            <a:endParaRPr/>
          </a:p>
        </p:txBody>
      </p:sp>
      <p:sp>
        <p:nvSpPr>
          <p:cNvPr id="266" name="Google Shape;266;p32"/>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Sigmar One"/>
              <a:buNone/>
            </a:pPr>
            <a:fld id="{00000000-1234-1234-1234-123412341234}" type="slidenum">
              <a:rPr lang="en-US" sz="1200" b="0" i="0" u="none">
                <a:solidFill>
                  <a:srgbClr val="898989"/>
                </a:solidFill>
                <a:latin typeface="Sigmar One"/>
                <a:ea typeface="Sigmar One"/>
                <a:cs typeface="Sigmar One"/>
                <a:sym typeface="Sigmar One"/>
              </a:rPr>
              <a:t>19</a:t>
            </a:fld>
            <a:endParaRPr/>
          </a:p>
        </p:txBody>
      </p:sp>
      <p:sp>
        <p:nvSpPr>
          <p:cNvPr id="267" name="Google Shape;267;p32"/>
          <p:cNvSpPr txBox="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898989"/>
              </a:buClr>
              <a:buSzPts val="1200"/>
              <a:buFont typeface="Kaushan Script"/>
              <a:buNone/>
            </a:pPr>
            <a:r>
              <a:rPr lang="en-US" sz="1200" b="0" i="0" u="none">
                <a:solidFill>
                  <a:srgbClr val="898989"/>
                </a:solidFill>
                <a:latin typeface="Kaushan Script"/>
                <a:ea typeface="Kaushan Script"/>
                <a:cs typeface="Kaushan Script"/>
                <a:sym typeface="Kaushan Script"/>
              </a:rPr>
              <a:t>21CSC202J Operating Systems UNIT 2</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5"/>
          <p:cNvSpPr txBox="1">
            <a:spLocks noGrp="1"/>
          </p:cNvSpPr>
          <p:nvPr>
            <p:ph type="title"/>
          </p:nvPr>
        </p:nvSpPr>
        <p:spPr>
          <a:xfrm>
            <a:off x="1644650" y="182562"/>
            <a:ext cx="6380162" cy="576262"/>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3600"/>
              <a:buFont typeface="Times New Roman"/>
              <a:buNone/>
            </a:pPr>
            <a:r>
              <a:rPr lang="en-US" sz="3600" b="0" i="0" u="none">
                <a:solidFill>
                  <a:schemeClr val="dk1"/>
                </a:solidFill>
                <a:latin typeface="Times New Roman"/>
                <a:ea typeface="Times New Roman"/>
                <a:cs typeface="Times New Roman"/>
                <a:sym typeface="Times New Roman"/>
              </a:rPr>
              <a:t>Processes</a:t>
            </a:r>
            <a:endParaRPr/>
          </a:p>
        </p:txBody>
      </p:sp>
      <p:sp>
        <p:nvSpPr>
          <p:cNvPr id="107" name="Google Shape;107;p15"/>
          <p:cNvSpPr txBox="1">
            <a:spLocks noGrp="1"/>
          </p:cNvSpPr>
          <p:nvPr>
            <p:ph type="body" idx="1"/>
          </p:nvPr>
        </p:nvSpPr>
        <p:spPr>
          <a:xfrm>
            <a:off x="806450" y="1120775"/>
            <a:ext cx="7370762" cy="3822700"/>
          </a:xfrm>
          <a:prstGeom prst="rect">
            <a:avLst/>
          </a:prstGeom>
          <a:noFill/>
          <a:ln>
            <a:noFill/>
          </a:ln>
        </p:spPr>
        <p:txBody>
          <a:bodyPr spcFirstLastPara="1" wrap="square" lIns="91425" tIns="45700" rIns="91425" bIns="45700" anchor="t" anchorCtr="0">
            <a:noAutofit/>
          </a:bodyPr>
          <a:lstStyle/>
          <a:p>
            <a:pPr marL="342900" lvl="0" indent="-342900" algn="l" rtl="0">
              <a:lnSpc>
                <a:spcPct val="100000"/>
              </a:lnSpc>
              <a:spcBef>
                <a:spcPts val="0"/>
              </a:spcBef>
              <a:spcAft>
                <a:spcPts val="0"/>
              </a:spcAft>
              <a:buClr>
                <a:schemeClr val="dk1"/>
              </a:buClr>
              <a:buSzPts val="2400"/>
              <a:buFont typeface="Arial"/>
              <a:buChar char="•"/>
            </a:pPr>
            <a:r>
              <a:rPr lang="en-US" sz="2400" b="0" i="0" u="none">
                <a:solidFill>
                  <a:schemeClr val="dk1"/>
                </a:solidFill>
                <a:latin typeface="Times New Roman"/>
                <a:ea typeface="Times New Roman"/>
                <a:cs typeface="Times New Roman"/>
                <a:sym typeface="Times New Roman"/>
              </a:rPr>
              <a:t>Process Concept</a:t>
            </a:r>
            <a:endParaRPr/>
          </a:p>
          <a:p>
            <a:pPr marL="342900" lvl="0" indent="-342900" algn="l" rtl="0">
              <a:lnSpc>
                <a:spcPct val="100000"/>
              </a:lnSpc>
              <a:spcBef>
                <a:spcPts val="480"/>
              </a:spcBef>
              <a:spcAft>
                <a:spcPts val="0"/>
              </a:spcAft>
              <a:buClr>
                <a:schemeClr val="dk1"/>
              </a:buClr>
              <a:buSzPts val="2400"/>
              <a:buFont typeface="Arial"/>
              <a:buChar char="•"/>
            </a:pPr>
            <a:r>
              <a:rPr lang="en-US" sz="2400" b="0" i="0" u="none">
                <a:solidFill>
                  <a:schemeClr val="dk1"/>
                </a:solidFill>
                <a:latin typeface="Times New Roman"/>
                <a:ea typeface="Times New Roman"/>
                <a:cs typeface="Times New Roman"/>
                <a:sym typeface="Times New Roman"/>
              </a:rPr>
              <a:t>Process Scheduling</a:t>
            </a:r>
            <a:endParaRPr/>
          </a:p>
          <a:p>
            <a:pPr marL="342900" lvl="0" indent="-342900" algn="l" rtl="0">
              <a:lnSpc>
                <a:spcPct val="100000"/>
              </a:lnSpc>
              <a:spcBef>
                <a:spcPts val="480"/>
              </a:spcBef>
              <a:spcAft>
                <a:spcPts val="0"/>
              </a:spcAft>
              <a:buClr>
                <a:schemeClr val="dk1"/>
              </a:buClr>
              <a:buSzPts val="2400"/>
              <a:buFont typeface="Arial"/>
              <a:buChar char="•"/>
            </a:pPr>
            <a:r>
              <a:rPr lang="en-US" sz="2400" b="0" i="0" u="none">
                <a:solidFill>
                  <a:schemeClr val="dk1"/>
                </a:solidFill>
                <a:latin typeface="Times New Roman"/>
                <a:ea typeface="Times New Roman"/>
                <a:cs typeface="Times New Roman"/>
                <a:sym typeface="Times New Roman"/>
              </a:rPr>
              <a:t>Operations on Processes</a:t>
            </a:r>
            <a:endParaRPr/>
          </a:p>
          <a:p>
            <a:pPr marL="342900" lvl="0" indent="-342900" algn="l" rtl="0">
              <a:lnSpc>
                <a:spcPct val="100000"/>
              </a:lnSpc>
              <a:spcBef>
                <a:spcPts val="480"/>
              </a:spcBef>
              <a:spcAft>
                <a:spcPts val="0"/>
              </a:spcAft>
              <a:buClr>
                <a:schemeClr val="dk1"/>
              </a:buClr>
              <a:buSzPts val="2400"/>
              <a:buFont typeface="Arial"/>
              <a:buChar char="•"/>
            </a:pPr>
            <a:r>
              <a:rPr lang="en-US" sz="2400" b="0" i="0" u="none">
                <a:solidFill>
                  <a:schemeClr val="dk1"/>
                </a:solidFill>
                <a:latin typeface="Times New Roman"/>
                <a:ea typeface="Times New Roman"/>
                <a:cs typeface="Times New Roman"/>
                <a:sym typeface="Times New Roman"/>
              </a:rPr>
              <a:t>Interprocess Communication</a:t>
            </a:r>
            <a:endParaRPr/>
          </a:p>
          <a:p>
            <a:pPr marL="342900" lvl="0" indent="-342900" algn="l" rtl="0">
              <a:lnSpc>
                <a:spcPct val="100000"/>
              </a:lnSpc>
              <a:spcBef>
                <a:spcPts val="480"/>
              </a:spcBef>
              <a:spcAft>
                <a:spcPts val="0"/>
              </a:spcAft>
              <a:buClr>
                <a:schemeClr val="dk1"/>
              </a:buClr>
              <a:buSzPts val="2400"/>
              <a:buFont typeface="Arial"/>
              <a:buChar char="•"/>
            </a:pPr>
            <a:r>
              <a:rPr lang="en-US" sz="2400" b="0" i="0" u="none">
                <a:solidFill>
                  <a:schemeClr val="dk1"/>
                </a:solidFill>
                <a:latin typeface="Times New Roman"/>
                <a:ea typeface="Times New Roman"/>
                <a:cs typeface="Times New Roman"/>
                <a:sym typeface="Times New Roman"/>
              </a:rPr>
              <a:t>Examples of IPC Systems</a:t>
            </a:r>
            <a:endParaRPr/>
          </a:p>
          <a:p>
            <a:pPr marL="342900" lvl="0" indent="-342900" algn="l" rtl="0">
              <a:lnSpc>
                <a:spcPct val="100000"/>
              </a:lnSpc>
              <a:spcBef>
                <a:spcPts val="480"/>
              </a:spcBef>
              <a:spcAft>
                <a:spcPts val="0"/>
              </a:spcAft>
              <a:buClr>
                <a:schemeClr val="dk1"/>
              </a:buClr>
              <a:buSzPts val="2400"/>
              <a:buFont typeface="Arial"/>
              <a:buChar char="•"/>
            </a:pPr>
            <a:r>
              <a:rPr lang="en-US" sz="2400" b="0" i="0" u="none">
                <a:solidFill>
                  <a:schemeClr val="dk1"/>
                </a:solidFill>
                <a:latin typeface="Times New Roman"/>
                <a:ea typeface="Times New Roman"/>
                <a:cs typeface="Times New Roman"/>
                <a:sym typeface="Times New Roman"/>
              </a:rPr>
              <a:t>Communication in Client-Server Systems</a:t>
            </a:r>
            <a:endParaRPr/>
          </a:p>
        </p:txBody>
      </p:sp>
      <p:sp>
        <p:nvSpPr>
          <p:cNvPr id="108" name="Google Shape;108;p15"/>
          <p:cNvSpPr txBox="1"/>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898989"/>
              </a:buClr>
              <a:buSzPts val="1200"/>
              <a:buFont typeface="Times New Roman"/>
              <a:buNone/>
            </a:pPr>
            <a:r>
              <a:rPr lang="en-US" sz="1200" b="0" i="0" u="none" strike="noStrike" cap="none">
                <a:solidFill>
                  <a:srgbClr val="898989"/>
                </a:solidFill>
                <a:latin typeface="Times New Roman"/>
                <a:ea typeface="Times New Roman"/>
                <a:cs typeface="Times New Roman"/>
                <a:sym typeface="Times New Roman"/>
              </a:rPr>
              <a:t>*</a:t>
            </a:r>
            <a:endParaRPr/>
          </a:p>
        </p:txBody>
      </p:sp>
      <p:sp>
        <p:nvSpPr>
          <p:cNvPr id="109" name="Google Shape;109;p15"/>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Sigmar One"/>
              <a:buNone/>
            </a:pPr>
            <a:fld id="{00000000-1234-1234-1234-123412341234}" type="slidenum">
              <a:rPr lang="en-US" sz="1200" b="0" i="0" u="none" strike="noStrike" cap="none">
                <a:solidFill>
                  <a:srgbClr val="898989"/>
                </a:solidFill>
                <a:latin typeface="Sigmar One"/>
                <a:ea typeface="Sigmar One"/>
                <a:cs typeface="Sigmar One"/>
                <a:sym typeface="Sigmar One"/>
              </a:rPr>
              <a:t>2</a:t>
            </a:fld>
            <a:endParaRPr/>
          </a:p>
        </p:txBody>
      </p:sp>
      <p:sp>
        <p:nvSpPr>
          <p:cNvPr id="110" name="Google Shape;110;p15"/>
          <p:cNvSpPr txBox="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898989"/>
              </a:buClr>
              <a:buSzPts val="1200"/>
              <a:buFont typeface="Kaushan Script"/>
              <a:buNone/>
            </a:pPr>
            <a:r>
              <a:rPr lang="en-US" sz="1200" b="0" i="0" u="none" strike="noStrike" cap="none">
                <a:solidFill>
                  <a:srgbClr val="898989"/>
                </a:solidFill>
                <a:latin typeface="Kaushan Script"/>
                <a:ea typeface="Kaushan Script"/>
                <a:cs typeface="Kaushan Script"/>
                <a:sym typeface="Kaushan Script"/>
              </a:rPr>
              <a:t>21CSC202J Operating Systems UNIT 2</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Google Shape;272;p33"/>
          <p:cNvSpPr txBox="1">
            <a:spLocks noGrp="1"/>
          </p:cNvSpPr>
          <p:nvPr>
            <p:ph type="title"/>
          </p:nvPr>
        </p:nvSpPr>
        <p:spPr>
          <a:xfrm>
            <a:off x="457200" y="198437"/>
            <a:ext cx="8229600" cy="576262"/>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3600"/>
              <a:buFont typeface="Times New Roman"/>
              <a:buNone/>
            </a:pPr>
            <a:r>
              <a:rPr lang="en-US" sz="3600" b="0" i="0" u="none">
                <a:solidFill>
                  <a:schemeClr val="dk1"/>
                </a:solidFill>
                <a:latin typeface="Times New Roman"/>
                <a:ea typeface="Times New Roman"/>
                <a:cs typeface="Times New Roman"/>
                <a:sym typeface="Times New Roman"/>
              </a:rPr>
              <a:t>Operations on Processes</a:t>
            </a:r>
            <a:endParaRPr/>
          </a:p>
        </p:txBody>
      </p:sp>
      <p:sp>
        <p:nvSpPr>
          <p:cNvPr id="273" name="Google Shape;273;p33"/>
          <p:cNvSpPr txBox="1">
            <a:spLocks noGrp="1"/>
          </p:cNvSpPr>
          <p:nvPr>
            <p:ph type="body" idx="1"/>
          </p:nvPr>
        </p:nvSpPr>
        <p:spPr>
          <a:xfrm>
            <a:off x="806450" y="1233487"/>
            <a:ext cx="7480300" cy="4448175"/>
          </a:xfrm>
          <a:prstGeom prst="rect">
            <a:avLst/>
          </a:prstGeom>
          <a:noFill/>
          <a:ln>
            <a:noFill/>
          </a:ln>
        </p:spPr>
        <p:txBody>
          <a:bodyPr spcFirstLastPara="1" wrap="square" lIns="91425" tIns="45700" rIns="91425" bIns="45700" anchor="t" anchorCtr="0">
            <a:noAutofit/>
          </a:bodyPr>
          <a:lstStyle/>
          <a:p>
            <a:pPr marL="342900" lvl="0" indent="-342900" algn="l" rtl="0">
              <a:lnSpc>
                <a:spcPct val="100000"/>
              </a:lnSpc>
              <a:spcBef>
                <a:spcPts val="0"/>
              </a:spcBef>
              <a:spcAft>
                <a:spcPts val="0"/>
              </a:spcAft>
              <a:buClr>
                <a:schemeClr val="dk1"/>
              </a:buClr>
              <a:buSzPts val="2400"/>
              <a:buFont typeface="Arial"/>
              <a:buChar char="•"/>
            </a:pPr>
            <a:r>
              <a:rPr lang="en-US" sz="2400" b="0" i="0" u="none">
                <a:solidFill>
                  <a:schemeClr val="dk1"/>
                </a:solidFill>
                <a:latin typeface="Times New Roman"/>
                <a:ea typeface="Times New Roman"/>
                <a:cs typeface="Times New Roman"/>
                <a:sym typeface="Times New Roman"/>
              </a:rPr>
              <a:t>System must provide mechanisms for:</a:t>
            </a:r>
            <a:endParaRPr/>
          </a:p>
          <a:p>
            <a:pPr marL="742950" lvl="1" indent="-285750" algn="l" rtl="0">
              <a:lnSpc>
                <a:spcPct val="100000"/>
              </a:lnSpc>
              <a:spcBef>
                <a:spcPts val="480"/>
              </a:spcBef>
              <a:spcAft>
                <a:spcPts val="0"/>
              </a:spcAft>
              <a:buClr>
                <a:schemeClr val="dk1"/>
              </a:buClr>
              <a:buSzPts val="2400"/>
              <a:buFont typeface="Arial"/>
              <a:buChar char="–"/>
            </a:pPr>
            <a:r>
              <a:rPr lang="en-US" sz="2400" b="0" i="0" u="none">
                <a:solidFill>
                  <a:schemeClr val="dk1"/>
                </a:solidFill>
                <a:latin typeface="Times New Roman"/>
                <a:ea typeface="Times New Roman"/>
                <a:cs typeface="Times New Roman"/>
                <a:sym typeface="Times New Roman"/>
              </a:rPr>
              <a:t> process creation,</a:t>
            </a:r>
            <a:endParaRPr/>
          </a:p>
          <a:p>
            <a:pPr marL="742950" lvl="1" indent="-285750" algn="l" rtl="0">
              <a:lnSpc>
                <a:spcPct val="100000"/>
              </a:lnSpc>
              <a:spcBef>
                <a:spcPts val="480"/>
              </a:spcBef>
              <a:spcAft>
                <a:spcPts val="0"/>
              </a:spcAft>
              <a:buClr>
                <a:schemeClr val="dk1"/>
              </a:buClr>
              <a:buSzPts val="2400"/>
              <a:buFont typeface="Arial"/>
              <a:buChar char="–"/>
            </a:pPr>
            <a:r>
              <a:rPr lang="en-US" sz="2400" b="0" i="0" u="none">
                <a:solidFill>
                  <a:schemeClr val="dk1"/>
                </a:solidFill>
                <a:latin typeface="Times New Roman"/>
                <a:ea typeface="Times New Roman"/>
                <a:cs typeface="Times New Roman"/>
                <a:sym typeface="Times New Roman"/>
              </a:rPr>
              <a:t> process termination, </a:t>
            </a:r>
            <a:endParaRPr/>
          </a:p>
          <a:p>
            <a:pPr marL="742950" lvl="1" indent="-285750" algn="l" rtl="0">
              <a:lnSpc>
                <a:spcPct val="100000"/>
              </a:lnSpc>
              <a:spcBef>
                <a:spcPts val="480"/>
              </a:spcBef>
              <a:spcAft>
                <a:spcPts val="0"/>
              </a:spcAft>
              <a:buClr>
                <a:schemeClr val="dk1"/>
              </a:buClr>
              <a:buSzPts val="2400"/>
              <a:buFont typeface="Arial"/>
              <a:buChar char="–"/>
            </a:pPr>
            <a:r>
              <a:rPr lang="en-US" sz="2400" b="0" i="0" u="none">
                <a:solidFill>
                  <a:schemeClr val="dk1"/>
                </a:solidFill>
                <a:latin typeface="Times New Roman"/>
                <a:ea typeface="Times New Roman"/>
                <a:cs typeface="Times New Roman"/>
                <a:sym typeface="Times New Roman"/>
              </a:rPr>
              <a:t> and so on as detailed next</a:t>
            </a:r>
            <a:endParaRPr/>
          </a:p>
        </p:txBody>
      </p:sp>
      <p:sp>
        <p:nvSpPr>
          <p:cNvPr id="274" name="Google Shape;274;p33"/>
          <p:cNvSpPr txBox="1"/>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898989"/>
              </a:buClr>
              <a:buSzPts val="1200"/>
              <a:buFont typeface="Times New Roman"/>
              <a:buNone/>
            </a:pPr>
            <a:r>
              <a:rPr lang="en-US" sz="1200" b="0" i="0" u="none">
                <a:solidFill>
                  <a:srgbClr val="898989"/>
                </a:solidFill>
                <a:latin typeface="Times New Roman"/>
                <a:ea typeface="Times New Roman"/>
                <a:cs typeface="Times New Roman"/>
                <a:sym typeface="Times New Roman"/>
              </a:rPr>
              <a:t>*</a:t>
            </a:r>
            <a:endParaRPr/>
          </a:p>
        </p:txBody>
      </p:sp>
      <p:sp>
        <p:nvSpPr>
          <p:cNvPr id="275" name="Google Shape;275;p33"/>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Sigmar One"/>
              <a:buNone/>
            </a:pPr>
            <a:fld id="{00000000-1234-1234-1234-123412341234}" type="slidenum">
              <a:rPr lang="en-US" sz="1200" b="0" i="0" u="none">
                <a:solidFill>
                  <a:srgbClr val="898989"/>
                </a:solidFill>
                <a:latin typeface="Sigmar One"/>
                <a:ea typeface="Sigmar One"/>
                <a:cs typeface="Sigmar One"/>
                <a:sym typeface="Sigmar One"/>
              </a:rPr>
              <a:t>20</a:t>
            </a:fld>
            <a:endParaRPr/>
          </a:p>
        </p:txBody>
      </p:sp>
      <p:sp>
        <p:nvSpPr>
          <p:cNvPr id="276" name="Google Shape;276;p33"/>
          <p:cNvSpPr txBox="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898989"/>
              </a:buClr>
              <a:buSzPts val="1200"/>
              <a:buFont typeface="Kaushan Script"/>
              <a:buNone/>
            </a:pPr>
            <a:r>
              <a:rPr lang="en-US" sz="1200" b="0" i="0" u="none">
                <a:solidFill>
                  <a:srgbClr val="898989"/>
                </a:solidFill>
                <a:latin typeface="Kaushan Script"/>
                <a:ea typeface="Kaushan Script"/>
                <a:cs typeface="Kaushan Script"/>
                <a:sym typeface="Kaushan Script"/>
              </a:rPr>
              <a:t>21CSC202J Operating Systems UNIT 2</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34"/>
          <p:cNvSpPr txBox="1">
            <a:spLocks noGrp="1"/>
          </p:cNvSpPr>
          <p:nvPr>
            <p:ph type="title"/>
          </p:nvPr>
        </p:nvSpPr>
        <p:spPr>
          <a:xfrm>
            <a:off x="457200" y="198437"/>
            <a:ext cx="8229600" cy="576262"/>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3600"/>
              <a:buFont typeface="Times New Roman"/>
              <a:buNone/>
            </a:pPr>
            <a:r>
              <a:rPr lang="en-US" sz="3600" b="0" i="0" u="none">
                <a:solidFill>
                  <a:schemeClr val="dk1"/>
                </a:solidFill>
                <a:latin typeface="Times New Roman"/>
                <a:ea typeface="Times New Roman"/>
                <a:cs typeface="Times New Roman"/>
                <a:sym typeface="Times New Roman"/>
              </a:rPr>
              <a:t>Process Creation</a:t>
            </a:r>
            <a:endParaRPr/>
          </a:p>
        </p:txBody>
      </p:sp>
      <p:sp>
        <p:nvSpPr>
          <p:cNvPr id="282" name="Google Shape;282;p34"/>
          <p:cNvSpPr txBox="1">
            <a:spLocks noGrp="1"/>
          </p:cNvSpPr>
          <p:nvPr>
            <p:ph type="body" idx="1"/>
          </p:nvPr>
        </p:nvSpPr>
        <p:spPr>
          <a:xfrm>
            <a:off x="854075" y="1169987"/>
            <a:ext cx="6918325" cy="5076825"/>
          </a:xfrm>
          <a:prstGeom prst="rect">
            <a:avLst/>
          </a:prstGeom>
          <a:noFill/>
          <a:ln>
            <a:noFill/>
          </a:ln>
        </p:spPr>
        <p:txBody>
          <a:bodyPr spcFirstLastPara="1" wrap="square" lIns="91425" tIns="45700" rIns="91425" bIns="45700" anchor="t" anchorCtr="0">
            <a:noAutofit/>
          </a:bodyPr>
          <a:lstStyle/>
          <a:p>
            <a:pPr marL="342900" lvl="0" indent="-342900" algn="l" rtl="0">
              <a:lnSpc>
                <a:spcPct val="100000"/>
              </a:lnSpc>
              <a:spcBef>
                <a:spcPts val="0"/>
              </a:spcBef>
              <a:spcAft>
                <a:spcPts val="0"/>
              </a:spcAft>
              <a:buClr>
                <a:srgbClr val="3366FF"/>
              </a:buClr>
              <a:buSzPts val="2400"/>
              <a:buFont typeface="Arial"/>
              <a:buChar char="•"/>
            </a:pPr>
            <a:r>
              <a:rPr lang="en-US" sz="2400" b="1" i="0" u="none">
                <a:solidFill>
                  <a:srgbClr val="3366FF"/>
                </a:solidFill>
                <a:latin typeface="Times New Roman"/>
                <a:ea typeface="Times New Roman"/>
                <a:cs typeface="Times New Roman"/>
                <a:sym typeface="Times New Roman"/>
              </a:rPr>
              <a:t>Parent</a:t>
            </a:r>
            <a:r>
              <a:rPr lang="en-US" sz="2400" b="1" i="0" u="none">
                <a:solidFill>
                  <a:schemeClr val="dk1"/>
                </a:solidFill>
                <a:latin typeface="Times New Roman"/>
                <a:ea typeface="Times New Roman"/>
                <a:cs typeface="Times New Roman"/>
                <a:sym typeface="Times New Roman"/>
              </a:rPr>
              <a:t> </a:t>
            </a:r>
            <a:r>
              <a:rPr lang="en-US" sz="2400" b="0" i="0" u="none">
                <a:solidFill>
                  <a:schemeClr val="dk1"/>
                </a:solidFill>
                <a:latin typeface="Times New Roman"/>
                <a:ea typeface="Times New Roman"/>
                <a:cs typeface="Times New Roman"/>
                <a:sym typeface="Times New Roman"/>
              </a:rPr>
              <a:t>process create </a:t>
            </a:r>
            <a:r>
              <a:rPr lang="en-US" sz="2400" b="1" i="0" u="none">
                <a:solidFill>
                  <a:srgbClr val="3366FF"/>
                </a:solidFill>
                <a:latin typeface="Times New Roman"/>
                <a:ea typeface="Times New Roman"/>
                <a:cs typeface="Times New Roman"/>
                <a:sym typeface="Times New Roman"/>
              </a:rPr>
              <a:t>children</a:t>
            </a:r>
            <a:r>
              <a:rPr lang="en-US" sz="2400" b="1" i="0" u="none">
                <a:solidFill>
                  <a:schemeClr val="dk1"/>
                </a:solidFill>
                <a:latin typeface="Times New Roman"/>
                <a:ea typeface="Times New Roman"/>
                <a:cs typeface="Times New Roman"/>
                <a:sym typeface="Times New Roman"/>
              </a:rPr>
              <a:t> </a:t>
            </a:r>
            <a:r>
              <a:rPr lang="en-US" sz="2400" b="0" i="0" u="none">
                <a:solidFill>
                  <a:schemeClr val="dk1"/>
                </a:solidFill>
                <a:latin typeface="Times New Roman"/>
                <a:ea typeface="Times New Roman"/>
                <a:cs typeface="Times New Roman"/>
                <a:sym typeface="Times New Roman"/>
              </a:rPr>
              <a:t>processes, which, in turn create other processes, forming a </a:t>
            </a:r>
            <a:r>
              <a:rPr lang="en-US" sz="2400" b="1" i="0" u="none">
                <a:solidFill>
                  <a:srgbClr val="3366FF"/>
                </a:solidFill>
                <a:latin typeface="Times New Roman"/>
                <a:ea typeface="Times New Roman"/>
                <a:cs typeface="Times New Roman"/>
                <a:sym typeface="Times New Roman"/>
              </a:rPr>
              <a:t>tree</a:t>
            </a:r>
            <a:r>
              <a:rPr lang="en-US" sz="2400" b="0" i="0" u="none">
                <a:solidFill>
                  <a:schemeClr val="dk1"/>
                </a:solidFill>
                <a:latin typeface="Times New Roman"/>
                <a:ea typeface="Times New Roman"/>
                <a:cs typeface="Times New Roman"/>
                <a:sym typeface="Times New Roman"/>
              </a:rPr>
              <a:t> of processes</a:t>
            </a:r>
            <a:endParaRPr sz="800" b="0" i="0" u="none">
              <a:solidFill>
                <a:schemeClr val="dk1"/>
              </a:solidFill>
              <a:latin typeface="Times New Roman"/>
              <a:ea typeface="Times New Roman"/>
              <a:cs typeface="Times New Roman"/>
              <a:sym typeface="Times New Roman"/>
            </a:endParaRPr>
          </a:p>
          <a:p>
            <a:pPr marL="342900" lvl="0" indent="-342900" algn="l" rtl="0">
              <a:lnSpc>
                <a:spcPct val="100000"/>
              </a:lnSpc>
              <a:spcBef>
                <a:spcPts val="480"/>
              </a:spcBef>
              <a:spcAft>
                <a:spcPts val="0"/>
              </a:spcAft>
              <a:buClr>
                <a:schemeClr val="dk1"/>
              </a:buClr>
              <a:buSzPts val="2400"/>
              <a:buFont typeface="Arial"/>
              <a:buChar char="•"/>
            </a:pPr>
            <a:r>
              <a:rPr lang="en-US" sz="2400" b="0" i="0" u="none">
                <a:solidFill>
                  <a:schemeClr val="dk1"/>
                </a:solidFill>
                <a:latin typeface="Times New Roman"/>
                <a:ea typeface="Times New Roman"/>
                <a:cs typeface="Times New Roman"/>
                <a:sym typeface="Times New Roman"/>
              </a:rPr>
              <a:t>Generally, process identified and managed via a</a:t>
            </a:r>
            <a:r>
              <a:rPr lang="en-US" sz="2400" b="1" i="0" u="none">
                <a:solidFill>
                  <a:schemeClr val="dk1"/>
                </a:solidFill>
                <a:latin typeface="Times New Roman"/>
                <a:ea typeface="Times New Roman"/>
                <a:cs typeface="Times New Roman"/>
                <a:sym typeface="Times New Roman"/>
              </a:rPr>
              <a:t> </a:t>
            </a:r>
            <a:r>
              <a:rPr lang="en-US" sz="2400" b="1" i="0" u="none">
                <a:solidFill>
                  <a:srgbClr val="3366FF"/>
                </a:solidFill>
                <a:latin typeface="Times New Roman"/>
                <a:ea typeface="Times New Roman"/>
                <a:cs typeface="Times New Roman"/>
                <a:sym typeface="Times New Roman"/>
              </a:rPr>
              <a:t>process identifier </a:t>
            </a:r>
            <a:r>
              <a:rPr lang="en-US" sz="2400" b="0" i="0" u="none">
                <a:solidFill>
                  <a:schemeClr val="dk1"/>
                </a:solidFill>
                <a:latin typeface="Times New Roman"/>
                <a:ea typeface="Times New Roman"/>
                <a:cs typeface="Times New Roman"/>
                <a:sym typeface="Times New Roman"/>
              </a:rPr>
              <a:t>(</a:t>
            </a:r>
            <a:r>
              <a:rPr lang="en-US" sz="2400" b="1" i="0" u="none">
                <a:solidFill>
                  <a:srgbClr val="3366FF"/>
                </a:solidFill>
                <a:latin typeface="Times New Roman"/>
                <a:ea typeface="Times New Roman"/>
                <a:cs typeface="Times New Roman"/>
                <a:sym typeface="Times New Roman"/>
              </a:rPr>
              <a:t>pid</a:t>
            </a:r>
            <a:r>
              <a:rPr lang="en-US" sz="2400" b="0" i="0" u="none">
                <a:solidFill>
                  <a:schemeClr val="dk1"/>
                </a:solidFill>
                <a:latin typeface="Times New Roman"/>
                <a:ea typeface="Times New Roman"/>
                <a:cs typeface="Times New Roman"/>
                <a:sym typeface="Times New Roman"/>
              </a:rPr>
              <a:t>)</a:t>
            </a:r>
            <a:endParaRPr sz="800" b="0" i="0" u="none">
              <a:solidFill>
                <a:schemeClr val="dk1"/>
              </a:solidFill>
              <a:latin typeface="Times New Roman"/>
              <a:ea typeface="Times New Roman"/>
              <a:cs typeface="Times New Roman"/>
              <a:sym typeface="Times New Roman"/>
            </a:endParaRPr>
          </a:p>
          <a:p>
            <a:pPr marL="342900" lvl="0" indent="-342900" algn="l" rtl="0">
              <a:lnSpc>
                <a:spcPct val="100000"/>
              </a:lnSpc>
              <a:spcBef>
                <a:spcPts val="480"/>
              </a:spcBef>
              <a:spcAft>
                <a:spcPts val="0"/>
              </a:spcAft>
              <a:buClr>
                <a:schemeClr val="dk1"/>
              </a:buClr>
              <a:buSzPts val="2400"/>
              <a:buFont typeface="Arial"/>
              <a:buChar char="•"/>
            </a:pPr>
            <a:r>
              <a:rPr lang="en-US" sz="2400" b="0" i="0" u="none">
                <a:solidFill>
                  <a:schemeClr val="dk1"/>
                </a:solidFill>
                <a:latin typeface="Times New Roman"/>
                <a:ea typeface="Times New Roman"/>
                <a:cs typeface="Times New Roman"/>
                <a:sym typeface="Times New Roman"/>
              </a:rPr>
              <a:t>Resource sharing options</a:t>
            </a:r>
            <a:endParaRPr/>
          </a:p>
          <a:p>
            <a:pPr marL="742950" lvl="1" indent="-285750" algn="l" rtl="0">
              <a:lnSpc>
                <a:spcPct val="100000"/>
              </a:lnSpc>
              <a:spcBef>
                <a:spcPts val="480"/>
              </a:spcBef>
              <a:spcAft>
                <a:spcPts val="0"/>
              </a:spcAft>
              <a:buClr>
                <a:schemeClr val="dk1"/>
              </a:buClr>
              <a:buSzPts val="2400"/>
              <a:buFont typeface="Arial"/>
              <a:buChar char="–"/>
            </a:pPr>
            <a:r>
              <a:rPr lang="en-US" sz="2400" b="0" i="0" u="none">
                <a:solidFill>
                  <a:schemeClr val="dk1"/>
                </a:solidFill>
                <a:latin typeface="Times New Roman"/>
                <a:ea typeface="Times New Roman"/>
                <a:cs typeface="Times New Roman"/>
                <a:sym typeface="Times New Roman"/>
              </a:rPr>
              <a:t>Parent and children share all resources</a:t>
            </a:r>
            <a:endParaRPr/>
          </a:p>
          <a:p>
            <a:pPr marL="742950" lvl="1" indent="-285750" algn="l" rtl="0">
              <a:lnSpc>
                <a:spcPct val="100000"/>
              </a:lnSpc>
              <a:spcBef>
                <a:spcPts val="480"/>
              </a:spcBef>
              <a:spcAft>
                <a:spcPts val="0"/>
              </a:spcAft>
              <a:buClr>
                <a:schemeClr val="dk1"/>
              </a:buClr>
              <a:buSzPts val="2400"/>
              <a:buFont typeface="Arial"/>
              <a:buChar char="–"/>
            </a:pPr>
            <a:r>
              <a:rPr lang="en-US" sz="2400" b="0" i="0" u="none">
                <a:solidFill>
                  <a:schemeClr val="dk1"/>
                </a:solidFill>
                <a:latin typeface="Times New Roman"/>
                <a:ea typeface="Times New Roman"/>
                <a:cs typeface="Times New Roman"/>
                <a:sym typeface="Times New Roman"/>
              </a:rPr>
              <a:t>Children share subset of parent’s resources</a:t>
            </a:r>
            <a:endParaRPr/>
          </a:p>
          <a:p>
            <a:pPr marL="742950" lvl="1" indent="-285750" algn="l" rtl="0">
              <a:lnSpc>
                <a:spcPct val="100000"/>
              </a:lnSpc>
              <a:spcBef>
                <a:spcPts val="480"/>
              </a:spcBef>
              <a:spcAft>
                <a:spcPts val="0"/>
              </a:spcAft>
              <a:buClr>
                <a:schemeClr val="dk1"/>
              </a:buClr>
              <a:buSzPts val="2400"/>
              <a:buFont typeface="Arial"/>
              <a:buChar char="–"/>
            </a:pPr>
            <a:r>
              <a:rPr lang="en-US" sz="2400" b="0" i="0" u="none">
                <a:solidFill>
                  <a:schemeClr val="dk1"/>
                </a:solidFill>
                <a:latin typeface="Times New Roman"/>
                <a:ea typeface="Times New Roman"/>
                <a:cs typeface="Times New Roman"/>
                <a:sym typeface="Times New Roman"/>
              </a:rPr>
              <a:t>Parent and child share no resources</a:t>
            </a:r>
            <a:endParaRPr sz="800" b="0" i="0" u="none">
              <a:solidFill>
                <a:schemeClr val="dk1"/>
              </a:solidFill>
              <a:latin typeface="Times New Roman"/>
              <a:ea typeface="Times New Roman"/>
              <a:cs typeface="Times New Roman"/>
              <a:sym typeface="Times New Roman"/>
            </a:endParaRPr>
          </a:p>
          <a:p>
            <a:pPr marL="342900" lvl="0" indent="-342900" algn="l" rtl="0">
              <a:lnSpc>
                <a:spcPct val="100000"/>
              </a:lnSpc>
              <a:spcBef>
                <a:spcPts val="480"/>
              </a:spcBef>
              <a:spcAft>
                <a:spcPts val="0"/>
              </a:spcAft>
              <a:buClr>
                <a:schemeClr val="dk1"/>
              </a:buClr>
              <a:buSzPts val="2400"/>
              <a:buFont typeface="Arial"/>
              <a:buChar char="•"/>
            </a:pPr>
            <a:r>
              <a:rPr lang="en-US" sz="2400" b="0" i="0" u="none">
                <a:solidFill>
                  <a:schemeClr val="dk1"/>
                </a:solidFill>
                <a:latin typeface="Times New Roman"/>
                <a:ea typeface="Times New Roman"/>
                <a:cs typeface="Times New Roman"/>
                <a:sym typeface="Times New Roman"/>
              </a:rPr>
              <a:t>Execution options</a:t>
            </a:r>
            <a:endParaRPr/>
          </a:p>
          <a:p>
            <a:pPr marL="742950" lvl="1" indent="-285750" algn="l" rtl="0">
              <a:lnSpc>
                <a:spcPct val="100000"/>
              </a:lnSpc>
              <a:spcBef>
                <a:spcPts val="480"/>
              </a:spcBef>
              <a:spcAft>
                <a:spcPts val="0"/>
              </a:spcAft>
              <a:buClr>
                <a:schemeClr val="dk1"/>
              </a:buClr>
              <a:buSzPts val="2400"/>
              <a:buFont typeface="Arial"/>
              <a:buChar char="–"/>
            </a:pPr>
            <a:r>
              <a:rPr lang="en-US" sz="2400" b="0" i="0" u="none">
                <a:solidFill>
                  <a:schemeClr val="dk1"/>
                </a:solidFill>
                <a:latin typeface="Times New Roman"/>
                <a:ea typeface="Times New Roman"/>
                <a:cs typeface="Times New Roman"/>
                <a:sym typeface="Times New Roman"/>
              </a:rPr>
              <a:t>Parent and children execute concurrently</a:t>
            </a:r>
            <a:endParaRPr/>
          </a:p>
          <a:p>
            <a:pPr marL="742950" lvl="1" indent="-285750" algn="l" rtl="0">
              <a:lnSpc>
                <a:spcPct val="100000"/>
              </a:lnSpc>
              <a:spcBef>
                <a:spcPts val="480"/>
              </a:spcBef>
              <a:spcAft>
                <a:spcPts val="0"/>
              </a:spcAft>
              <a:buClr>
                <a:schemeClr val="dk1"/>
              </a:buClr>
              <a:buSzPts val="2400"/>
              <a:buFont typeface="Arial"/>
              <a:buChar char="–"/>
            </a:pPr>
            <a:r>
              <a:rPr lang="en-US" sz="2400" b="0" i="0" u="none">
                <a:solidFill>
                  <a:schemeClr val="dk1"/>
                </a:solidFill>
                <a:latin typeface="Times New Roman"/>
                <a:ea typeface="Times New Roman"/>
                <a:cs typeface="Times New Roman"/>
                <a:sym typeface="Times New Roman"/>
              </a:rPr>
              <a:t>Parent waits until children terminate</a:t>
            </a:r>
            <a:endParaRPr/>
          </a:p>
          <a:p>
            <a:pPr marL="342900" lvl="0" indent="-190500" algn="l" rtl="0">
              <a:spcBef>
                <a:spcPts val="480"/>
              </a:spcBef>
              <a:spcAft>
                <a:spcPts val="0"/>
              </a:spcAft>
              <a:buClr>
                <a:schemeClr val="dk1"/>
              </a:buClr>
              <a:buSzPts val="2400"/>
              <a:buNone/>
            </a:pPr>
            <a:endParaRPr sz="2400" b="0" i="0" u="none">
              <a:solidFill>
                <a:schemeClr val="dk1"/>
              </a:solidFill>
              <a:latin typeface="Times New Roman"/>
              <a:ea typeface="Times New Roman"/>
              <a:cs typeface="Times New Roman"/>
              <a:sym typeface="Times New Roman"/>
            </a:endParaRPr>
          </a:p>
        </p:txBody>
      </p:sp>
      <p:sp>
        <p:nvSpPr>
          <p:cNvPr id="283" name="Google Shape;283;p34"/>
          <p:cNvSpPr txBox="1"/>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898989"/>
              </a:buClr>
              <a:buSzPts val="1200"/>
              <a:buFont typeface="Times New Roman"/>
              <a:buNone/>
            </a:pPr>
            <a:r>
              <a:rPr lang="en-US" sz="1200" b="0" i="0" u="none">
                <a:solidFill>
                  <a:srgbClr val="898989"/>
                </a:solidFill>
                <a:latin typeface="Times New Roman"/>
                <a:ea typeface="Times New Roman"/>
                <a:cs typeface="Times New Roman"/>
                <a:sym typeface="Times New Roman"/>
              </a:rPr>
              <a:t>*</a:t>
            </a:r>
            <a:endParaRPr/>
          </a:p>
        </p:txBody>
      </p:sp>
      <p:sp>
        <p:nvSpPr>
          <p:cNvPr id="284" name="Google Shape;284;p34"/>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Sigmar One"/>
              <a:buNone/>
            </a:pPr>
            <a:fld id="{00000000-1234-1234-1234-123412341234}" type="slidenum">
              <a:rPr lang="en-US" sz="1200" b="0" i="0" u="none">
                <a:solidFill>
                  <a:srgbClr val="898989"/>
                </a:solidFill>
                <a:latin typeface="Sigmar One"/>
                <a:ea typeface="Sigmar One"/>
                <a:cs typeface="Sigmar One"/>
                <a:sym typeface="Sigmar One"/>
              </a:rPr>
              <a:t>21</a:t>
            </a:fld>
            <a:endParaRPr/>
          </a:p>
        </p:txBody>
      </p:sp>
      <p:sp>
        <p:nvSpPr>
          <p:cNvPr id="285" name="Google Shape;285;p34"/>
          <p:cNvSpPr txBox="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898989"/>
              </a:buClr>
              <a:buSzPts val="1200"/>
              <a:buFont typeface="Kaushan Script"/>
              <a:buNone/>
            </a:pPr>
            <a:r>
              <a:rPr lang="en-US" sz="1200" b="0" i="0" u="none">
                <a:solidFill>
                  <a:srgbClr val="898989"/>
                </a:solidFill>
                <a:latin typeface="Kaushan Script"/>
                <a:ea typeface="Kaushan Script"/>
                <a:cs typeface="Kaushan Script"/>
                <a:sym typeface="Kaushan Script"/>
              </a:rPr>
              <a:t>21CSC202J Operating Systems UNIT 2</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35"/>
          <p:cNvSpPr txBox="1">
            <a:spLocks noGrp="1"/>
          </p:cNvSpPr>
          <p:nvPr>
            <p:ph type="title"/>
          </p:nvPr>
        </p:nvSpPr>
        <p:spPr>
          <a:xfrm>
            <a:off x="1042987" y="277812"/>
            <a:ext cx="8229600" cy="576262"/>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4000"/>
              <a:buFont typeface="Times New Roman"/>
              <a:buNone/>
            </a:pPr>
            <a:r>
              <a:rPr lang="en-US" sz="4000" b="0" i="0" u="none">
                <a:solidFill>
                  <a:schemeClr val="dk1"/>
                </a:solidFill>
                <a:latin typeface="Times New Roman"/>
                <a:ea typeface="Times New Roman"/>
                <a:cs typeface="Times New Roman"/>
                <a:sym typeface="Times New Roman"/>
              </a:rPr>
              <a:t>A Tree of Processes in Linux</a:t>
            </a:r>
            <a:endParaRPr/>
          </a:p>
        </p:txBody>
      </p:sp>
      <p:pic>
        <p:nvPicPr>
          <p:cNvPr id="291" name="Google Shape;291;p35" descr="3_08.pdf"/>
          <p:cNvPicPr preferRelativeResize="0"/>
          <p:nvPr/>
        </p:nvPicPr>
        <p:blipFill rotWithShape="1">
          <a:blip r:embed="rId3">
            <a:alphaModFix/>
          </a:blip>
          <a:srcRect/>
          <a:stretch/>
        </p:blipFill>
        <p:spPr>
          <a:xfrm>
            <a:off x="1182687" y="1352550"/>
            <a:ext cx="7061200" cy="3741737"/>
          </a:xfrm>
          <a:prstGeom prst="rect">
            <a:avLst/>
          </a:prstGeom>
          <a:noFill/>
          <a:ln>
            <a:noFill/>
          </a:ln>
        </p:spPr>
      </p:pic>
      <p:sp>
        <p:nvSpPr>
          <p:cNvPr id="292" name="Google Shape;292;p35"/>
          <p:cNvSpPr txBox="1"/>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898989"/>
              </a:buClr>
              <a:buSzPts val="1200"/>
              <a:buFont typeface="Times New Roman"/>
              <a:buNone/>
            </a:pPr>
            <a:r>
              <a:rPr lang="en-US" sz="1200" b="0" i="0" u="none">
                <a:solidFill>
                  <a:srgbClr val="898989"/>
                </a:solidFill>
                <a:latin typeface="Times New Roman"/>
                <a:ea typeface="Times New Roman"/>
                <a:cs typeface="Times New Roman"/>
                <a:sym typeface="Times New Roman"/>
              </a:rPr>
              <a:t>*</a:t>
            </a:r>
            <a:endParaRPr/>
          </a:p>
        </p:txBody>
      </p:sp>
      <p:sp>
        <p:nvSpPr>
          <p:cNvPr id="293" name="Google Shape;293;p35"/>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Sigmar One"/>
              <a:buNone/>
            </a:pPr>
            <a:fld id="{00000000-1234-1234-1234-123412341234}" type="slidenum">
              <a:rPr lang="en-US" sz="1200" b="0" i="0" u="none">
                <a:solidFill>
                  <a:srgbClr val="898989"/>
                </a:solidFill>
                <a:latin typeface="Sigmar One"/>
                <a:ea typeface="Sigmar One"/>
                <a:cs typeface="Sigmar One"/>
                <a:sym typeface="Sigmar One"/>
              </a:rPr>
              <a:t>22</a:t>
            </a:fld>
            <a:endParaRPr/>
          </a:p>
        </p:txBody>
      </p:sp>
      <p:sp>
        <p:nvSpPr>
          <p:cNvPr id="294" name="Google Shape;294;p35"/>
          <p:cNvSpPr txBox="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898989"/>
              </a:buClr>
              <a:buSzPts val="1200"/>
              <a:buFont typeface="Kaushan Script"/>
              <a:buNone/>
            </a:pPr>
            <a:r>
              <a:rPr lang="en-US" sz="1200" b="0" i="0" u="none">
                <a:solidFill>
                  <a:srgbClr val="898989"/>
                </a:solidFill>
                <a:latin typeface="Kaushan Script"/>
                <a:ea typeface="Kaushan Script"/>
                <a:cs typeface="Kaushan Script"/>
                <a:sym typeface="Kaushan Script"/>
              </a:rPr>
              <a:t>21CSC202J Operating Systems UNIT 2</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Google Shape;299;p36"/>
          <p:cNvSpPr txBox="1">
            <a:spLocks noGrp="1"/>
          </p:cNvSpPr>
          <p:nvPr>
            <p:ph type="title"/>
          </p:nvPr>
        </p:nvSpPr>
        <p:spPr>
          <a:xfrm>
            <a:off x="1069975" y="152400"/>
            <a:ext cx="7616825" cy="576262"/>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3600"/>
              <a:buFont typeface="Times New Roman"/>
              <a:buNone/>
            </a:pPr>
            <a:r>
              <a:rPr lang="en-US" sz="3600" b="0" i="0" u="none">
                <a:solidFill>
                  <a:schemeClr val="dk1"/>
                </a:solidFill>
                <a:latin typeface="Times New Roman"/>
                <a:ea typeface="Times New Roman"/>
                <a:cs typeface="Times New Roman"/>
                <a:sym typeface="Times New Roman"/>
              </a:rPr>
              <a:t>Process Creation (Cont.)</a:t>
            </a:r>
            <a:endParaRPr/>
          </a:p>
        </p:txBody>
      </p:sp>
      <p:sp>
        <p:nvSpPr>
          <p:cNvPr id="300" name="Google Shape;300;p36"/>
          <p:cNvSpPr txBox="1">
            <a:spLocks noGrp="1"/>
          </p:cNvSpPr>
          <p:nvPr>
            <p:ph type="body" idx="1"/>
          </p:nvPr>
        </p:nvSpPr>
        <p:spPr>
          <a:xfrm>
            <a:off x="869950" y="1060450"/>
            <a:ext cx="7154862" cy="4530725"/>
          </a:xfrm>
          <a:prstGeom prst="rect">
            <a:avLst/>
          </a:prstGeom>
          <a:noFill/>
          <a:ln>
            <a:noFill/>
          </a:ln>
        </p:spPr>
        <p:txBody>
          <a:bodyPr spcFirstLastPara="1" wrap="square" lIns="91425" tIns="45700" rIns="91425" bIns="45700" anchor="t" anchorCtr="0">
            <a:noAutofit/>
          </a:bodyPr>
          <a:lstStyle/>
          <a:p>
            <a:pPr marL="342900" lvl="0" indent="-342900" algn="l" rtl="0">
              <a:lnSpc>
                <a:spcPct val="100000"/>
              </a:lnSpc>
              <a:spcBef>
                <a:spcPts val="0"/>
              </a:spcBef>
              <a:spcAft>
                <a:spcPts val="0"/>
              </a:spcAft>
              <a:buClr>
                <a:schemeClr val="dk1"/>
              </a:buClr>
              <a:buSzPts val="2400"/>
              <a:buFont typeface="Arial"/>
              <a:buChar char="•"/>
            </a:pPr>
            <a:r>
              <a:rPr lang="en-US" sz="2400" b="0" i="0" u="none">
                <a:solidFill>
                  <a:schemeClr val="dk1"/>
                </a:solidFill>
                <a:latin typeface="Times New Roman"/>
                <a:ea typeface="Times New Roman"/>
                <a:cs typeface="Times New Roman"/>
                <a:sym typeface="Times New Roman"/>
              </a:rPr>
              <a:t>Address space</a:t>
            </a:r>
            <a:endParaRPr/>
          </a:p>
          <a:p>
            <a:pPr marL="742950" lvl="1" indent="-285750" algn="l" rtl="0">
              <a:lnSpc>
                <a:spcPct val="100000"/>
              </a:lnSpc>
              <a:spcBef>
                <a:spcPts val="480"/>
              </a:spcBef>
              <a:spcAft>
                <a:spcPts val="0"/>
              </a:spcAft>
              <a:buClr>
                <a:schemeClr val="dk1"/>
              </a:buClr>
              <a:buSzPts val="2400"/>
              <a:buFont typeface="Arial"/>
              <a:buChar char="–"/>
            </a:pPr>
            <a:r>
              <a:rPr lang="en-US" sz="2400" b="0" i="0" u="none">
                <a:solidFill>
                  <a:schemeClr val="dk1"/>
                </a:solidFill>
                <a:latin typeface="Times New Roman"/>
                <a:ea typeface="Times New Roman"/>
                <a:cs typeface="Times New Roman"/>
                <a:sym typeface="Times New Roman"/>
              </a:rPr>
              <a:t>Child duplicate of parent</a:t>
            </a:r>
            <a:endParaRPr/>
          </a:p>
          <a:p>
            <a:pPr marL="742950" lvl="1" indent="-285750" algn="l" rtl="0">
              <a:lnSpc>
                <a:spcPct val="100000"/>
              </a:lnSpc>
              <a:spcBef>
                <a:spcPts val="480"/>
              </a:spcBef>
              <a:spcAft>
                <a:spcPts val="0"/>
              </a:spcAft>
              <a:buClr>
                <a:schemeClr val="dk1"/>
              </a:buClr>
              <a:buSzPts val="2400"/>
              <a:buFont typeface="Arial"/>
              <a:buChar char="–"/>
            </a:pPr>
            <a:r>
              <a:rPr lang="en-US" sz="2400" b="0" i="0" u="none">
                <a:solidFill>
                  <a:schemeClr val="dk1"/>
                </a:solidFill>
                <a:latin typeface="Times New Roman"/>
                <a:ea typeface="Times New Roman"/>
                <a:cs typeface="Times New Roman"/>
                <a:sym typeface="Times New Roman"/>
              </a:rPr>
              <a:t>Child has a program loaded into it</a:t>
            </a:r>
            <a:endParaRPr/>
          </a:p>
          <a:p>
            <a:pPr marL="342900" lvl="0" indent="-342900" algn="l" rtl="0">
              <a:lnSpc>
                <a:spcPct val="100000"/>
              </a:lnSpc>
              <a:spcBef>
                <a:spcPts val="480"/>
              </a:spcBef>
              <a:spcAft>
                <a:spcPts val="0"/>
              </a:spcAft>
              <a:buClr>
                <a:schemeClr val="dk1"/>
              </a:buClr>
              <a:buSzPts val="2400"/>
              <a:buFont typeface="Arial"/>
              <a:buChar char="•"/>
            </a:pPr>
            <a:r>
              <a:rPr lang="en-US" sz="2400" b="0" i="0" u="none">
                <a:solidFill>
                  <a:schemeClr val="dk1"/>
                </a:solidFill>
                <a:latin typeface="Times New Roman"/>
                <a:ea typeface="Times New Roman"/>
                <a:cs typeface="Times New Roman"/>
                <a:sym typeface="Times New Roman"/>
              </a:rPr>
              <a:t>UNIX examples</a:t>
            </a:r>
            <a:endParaRPr/>
          </a:p>
          <a:p>
            <a:pPr marL="742950" lvl="1" indent="-285750" algn="l" rtl="0">
              <a:lnSpc>
                <a:spcPct val="100000"/>
              </a:lnSpc>
              <a:spcBef>
                <a:spcPts val="480"/>
              </a:spcBef>
              <a:spcAft>
                <a:spcPts val="0"/>
              </a:spcAft>
              <a:buClr>
                <a:srgbClr val="000000"/>
              </a:buClr>
              <a:buSzPts val="2400"/>
              <a:buFont typeface="Arial"/>
              <a:buChar char="–"/>
            </a:pPr>
            <a:r>
              <a:rPr lang="en-US" sz="2400" b="1" i="0" u="none">
                <a:solidFill>
                  <a:srgbClr val="000000"/>
                </a:solidFill>
                <a:latin typeface="Courier New"/>
                <a:ea typeface="Courier New"/>
                <a:cs typeface="Courier New"/>
                <a:sym typeface="Courier New"/>
              </a:rPr>
              <a:t>fork()</a:t>
            </a:r>
            <a:r>
              <a:rPr lang="en-US" sz="2400" b="0" i="0" u="none">
                <a:solidFill>
                  <a:srgbClr val="000000"/>
                </a:solidFill>
                <a:latin typeface="Times New Roman"/>
                <a:ea typeface="Times New Roman"/>
                <a:cs typeface="Times New Roman"/>
                <a:sym typeface="Times New Roman"/>
              </a:rPr>
              <a:t> </a:t>
            </a:r>
            <a:r>
              <a:rPr lang="en-US" sz="2400" b="0" i="0" u="none">
                <a:solidFill>
                  <a:schemeClr val="dk1"/>
                </a:solidFill>
                <a:latin typeface="Times New Roman"/>
                <a:ea typeface="Times New Roman"/>
                <a:cs typeface="Times New Roman"/>
                <a:sym typeface="Times New Roman"/>
              </a:rPr>
              <a:t>system call creates new process</a:t>
            </a:r>
            <a:endParaRPr/>
          </a:p>
          <a:p>
            <a:pPr marL="742950" lvl="1" indent="-285750" algn="l" rtl="0">
              <a:lnSpc>
                <a:spcPct val="100000"/>
              </a:lnSpc>
              <a:spcBef>
                <a:spcPts val="480"/>
              </a:spcBef>
              <a:spcAft>
                <a:spcPts val="0"/>
              </a:spcAft>
              <a:buClr>
                <a:srgbClr val="000000"/>
              </a:buClr>
              <a:buSzPts val="2400"/>
              <a:buFont typeface="Arial"/>
              <a:buChar char="–"/>
            </a:pPr>
            <a:r>
              <a:rPr lang="en-US" sz="2400" b="1" i="0" u="none">
                <a:solidFill>
                  <a:srgbClr val="000000"/>
                </a:solidFill>
                <a:latin typeface="Courier New"/>
                <a:ea typeface="Courier New"/>
                <a:cs typeface="Courier New"/>
                <a:sym typeface="Courier New"/>
              </a:rPr>
              <a:t>exec()</a:t>
            </a:r>
            <a:r>
              <a:rPr lang="en-US" sz="2400" b="0" i="0" u="none">
                <a:solidFill>
                  <a:schemeClr val="dk1"/>
                </a:solidFill>
                <a:latin typeface="Times New Roman"/>
                <a:ea typeface="Times New Roman"/>
                <a:cs typeface="Times New Roman"/>
                <a:sym typeface="Times New Roman"/>
              </a:rPr>
              <a:t> system call used after a </a:t>
            </a:r>
            <a:r>
              <a:rPr lang="en-US" sz="2400" b="1" i="0" u="none">
                <a:solidFill>
                  <a:srgbClr val="000000"/>
                </a:solidFill>
                <a:latin typeface="Courier New"/>
                <a:ea typeface="Courier New"/>
                <a:cs typeface="Courier New"/>
                <a:sym typeface="Courier New"/>
              </a:rPr>
              <a:t>fork()</a:t>
            </a:r>
            <a:r>
              <a:rPr lang="en-US" sz="2400" b="0" i="0" u="none">
                <a:solidFill>
                  <a:schemeClr val="dk1"/>
                </a:solidFill>
                <a:latin typeface="Times New Roman"/>
                <a:ea typeface="Times New Roman"/>
                <a:cs typeface="Times New Roman"/>
                <a:sym typeface="Times New Roman"/>
              </a:rPr>
              <a:t> to replace the process’ memory space with a new program</a:t>
            </a:r>
            <a:endParaRPr/>
          </a:p>
        </p:txBody>
      </p:sp>
      <p:pic>
        <p:nvPicPr>
          <p:cNvPr id="301" name="Google Shape;301;p36" descr="3"/>
          <p:cNvPicPr preferRelativeResize="0"/>
          <p:nvPr/>
        </p:nvPicPr>
        <p:blipFill rotWithShape="1">
          <a:blip r:embed="rId3">
            <a:alphaModFix/>
          </a:blip>
          <a:srcRect/>
          <a:stretch/>
        </p:blipFill>
        <p:spPr>
          <a:xfrm>
            <a:off x="1497012" y="3798887"/>
            <a:ext cx="6419850" cy="1616075"/>
          </a:xfrm>
          <a:prstGeom prst="rect">
            <a:avLst/>
          </a:prstGeom>
          <a:noFill/>
          <a:ln>
            <a:noFill/>
          </a:ln>
        </p:spPr>
      </p:pic>
      <p:sp>
        <p:nvSpPr>
          <p:cNvPr id="302" name="Google Shape;302;p36"/>
          <p:cNvSpPr txBox="1"/>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898989"/>
              </a:buClr>
              <a:buSzPts val="1200"/>
              <a:buFont typeface="Times New Roman"/>
              <a:buNone/>
            </a:pPr>
            <a:r>
              <a:rPr lang="en-US" sz="1200" b="0" i="0" u="none">
                <a:solidFill>
                  <a:srgbClr val="898989"/>
                </a:solidFill>
                <a:latin typeface="Times New Roman"/>
                <a:ea typeface="Times New Roman"/>
                <a:cs typeface="Times New Roman"/>
                <a:sym typeface="Times New Roman"/>
              </a:rPr>
              <a:t>*</a:t>
            </a:r>
            <a:endParaRPr/>
          </a:p>
        </p:txBody>
      </p:sp>
      <p:sp>
        <p:nvSpPr>
          <p:cNvPr id="303" name="Google Shape;303;p36"/>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Sigmar One"/>
              <a:buNone/>
            </a:pPr>
            <a:fld id="{00000000-1234-1234-1234-123412341234}" type="slidenum">
              <a:rPr lang="en-US" sz="1200" b="0" i="0" u="none">
                <a:solidFill>
                  <a:srgbClr val="898989"/>
                </a:solidFill>
                <a:latin typeface="Sigmar One"/>
                <a:ea typeface="Sigmar One"/>
                <a:cs typeface="Sigmar One"/>
                <a:sym typeface="Sigmar One"/>
              </a:rPr>
              <a:t>23</a:t>
            </a:fld>
            <a:endParaRPr/>
          </a:p>
        </p:txBody>
      </p:sp>
      <p:sp>
        <p:nvSpPr>
          <p:cNvPr id="304" name="Google Shape;304;p36"/>
          <p:cNvSpPr txBox="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898989"/>
              </a:buClr>
              <a:buSzPts val="1200"/>
              <a:buFont typeface="Kaushan Script"/>
              <a:buNone/>
            </a:pPr>
            <a:r>
              <a:rPr lang="en-US" sz="1200" b="0" i="0" u="none">
                <a:solidFill>
                  <a:srgbClr val="898989"/>
                </a:solidFill>
                <a:latin typeface="Kaushan Script"/>
                <a:ea typeface="Kaushan Script"/>
                <a:cs typeface="Kaushan Script"/>
                <a:sym typeface="Kaushan Script"/>
              </a:rPr>
              <a:t>21CSC202J Operating Systems UNIT 2</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Google Shape;309;p37"/>
          <p:cNvSpPr txBox="1">
            <a:spLocks noGrp="1"/>
          </p:cNvSpPr>
          <p:nvPr>
            <p:ph type="title"/>
          </p:nvPr>
        </p:nvSpPr>
        <p:spPr>
          <a:xfrm>
            <a:off x="192087" y="204787"/>
            <a:ext cx="8229600" cy="576262"/>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3600"/>
              <a:buFont typeface="Times New Roman"/>
              <a:buNone/>
            </a:pPr>
            <a:r>
              <a:rPr lang="en-US" sz="3600" b="0" i="0" u="none">
                <a:solidFill>
                  <a:schemeClr val="dk1"/>
                </a:solidFill>
                <a:latin typeface="Times New Roman"/>
                <a:ea typeface="Times New Roman"/>
                <a:cs typeface="Times New Roman"/>
                <a:sym typeface="Times New Roman"/>
              </a:rPr>
              <a:t>C Program Forking Separate Process</a:t>
            </a:r>
            <a:endParaRPr/>
          </a:p>
        </p:txBody>
      </p:sp>
      <p:pic>
        <p:nvPicPr>
          <p:cNvPr id="310" name="Google Shape;310;p37" descr="Screen Shot 2012-12-04 at 11.21.10 AM.png"/>
          <p:cNvPicPr preferRelativeResize="0"/>
          <p:nvPr/>
        </p:nvPicPr>
        <p:blipFill rotWithShape="1">
          <a:blip r:embed="rId3">
            <a:alphaModFix/>
          </a:blip>
          <a:srcRect/>
          <a:stretch/>
        </p:blipFill>
        <p:spPr>
          <a:xfrm>
            <a:off x="1735137" y="969962"/>
            <a:ext cx="6038850" cy="5603875"/>
          </a:xfrm>
          <a:prstGeom prst="rect">
            <a:avLst/>
          </a:prstGeom>
          <a:noFill/>
          <a:ln>
            <a:noFill/>
          </a:ln>
        </p:spPr>
      </p:pic>
      <p:sp>
        <p:nvSpPr>
          <p:cNvPr id="311" name="Google Shape;311;p37"/>
          <p:cNvSpPr txBox="1"/>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898989"/>
              </a:buClr>
              <a:buSzPts val="1200"/>
              <a:buFont typeface="Times New Roman"/>
              <a:buNone/>
            </a:pPr>
            <a:r>
              <a:rPr lang="en-US" sz="1200" b="0" i="0" u="none">
                <a:solidFill>
                  <a:srgbClr val="898989"/>
                </a:solidFill>
                <a:latin typeface="Times New Roman"/>
                <a:ea typeface="Times New Roman"/>
                <a:cs typeface="Times New Roman"/>
                <a:sym typeface="Times New Roman"/>
              </a:rPr>
              <a:t>*</a:t>
            </a:r>
            <a:endParaRPr/>
          </a:p>
        </p:txBody>
      </p:sp>
      <p:sp>
        <p:nvSpPr>
          <p:cNvPr id="312" name="Google Shape;312;p37"/>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Sigmar One"/>
              <a:buNone/>
            </a:pPr>
            <a:fld id="{00000000-1234-1234-1234-123412341234}" type="slidenum">
              <a:rPr lang="en-US" sz="1200" b="0" i="0" u="none">
                <a:solidFill>
                  <a:srgbClr val="898989"/>
                </a:solidFill>
                <a:latin typeface="Sigmar One"/>
                <a:ea typeface="Sigmar One"/>
                <a:cs typeface="Sigmar One"/>
                <a:sym typeface="Sigmar One"/>
              </a:rPr>
              <a:t>24</a:t>
            </a:fld>
            <a:endParaRPr/>
          </a:p>
        </p:txBody>
      </p:sp>
      <p:sp>
        <p:nvSpPr>
          <p:cNvPr id="313" name="Google Shape;313;p37"/>
          <p:cNvSpPr txBox="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898989"/>
              </a:buClr>
              <a:buSzPts val="1200"/>
              <a:buFont typeface="Kaushan Script"/>
              <a:buNone/>
            </a:pPr>
            <a:r>
              <a:rPr lang="en-US" sz="1200" b="0" i="0" u="none">
                <a:solidFill>
                  <a:srgbClr val="898989"/>
                </a:solidFill>
                <a:latin typeface="Kaushan Script"/>
                <a:ea typeface="Kaushan Script"/>
                <a:cs typeface="Kaushan Script"/>
                <a:sym typeface="Kaushan Script"/>
              </a:rPr>
              <a:t>21CSC202J Operating Systems UNIT 2</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38"/>
          <p:cNvSpPr txBox="1">
            <a:spLocks noGrp="1"/>
          </p:cNvSpPr>
          <p:nvPr>
            <p:ph type="title"/>
          </p:nvPr>
        </p:nvSpPr>
        <p:spPr>
          <a:xfrm>
            <a:off x="398462" y="184150"/>
            <a:ext cx="8229600" cy="576262"/>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2800"/>
              <a:buFont typeface="Times New Roman"/>
              <a:buNone/>
            </a:pPr>
            <a:r>
              <a:rPr lang="en-US" sz="2800" b="0" i="0" u="none">
                <a:solidFill>
                  <a:schemeClr val="dk1"/>
                </a:solidFill>
                <a:latin typeface="Times New Roman"/>
                <a:ea typeface="Times New Roman"/>
                <a:cs typeface="Times New Roman"/>
                <a:sym typeface="Times New Roman"/>
              </a:rPr>
              <a:t>Creating a Separate Process via Windows API</a:t>
            </a:r>
            <a:endParaRPr/>
          </a:p>
        </p:txBody>
      </p:sp>
      <p:pic>
        <p:nvPicPr>
          <p:cNvPr id="319" name="Google Shape;319;p38" descr="Screen Shot 2012-12-04 at 11.23.48 AM.png"/>
          <p:cNvPicPr preferRelativeResize="0"/>
          <p:nvPr/>
        </p:nvPicPr>
        <p:blipFill rotWithShape="1">
          <a:blip r:embed="rId3">
            <a:alphaModFix/>
          </a:blip>
          <a:srcRect/>
          <a:stretch/>
        </p:blipFill>
        <p:spPr>
          <a:xfrm>
            <a:off x="2408237" y="963612"/>
            <a:ext cx="4365625" cy="5537200"/>
          </a:xfrm>
          <a:prstGeom prst="rect">
            <a:avLst/>
          </a:prstGeom>
          <a:noFill/>
          <a:ln>
            <a:noFill/>
          </a:ln>
        </p:spPr>
      </p:pic>
      <p:sp>
        <p:nvSpPr>
          <p:cNvPr id="320" name="Google Shape;320;p38"/>
          <p:cNvSpPr txBox="1"/>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898989"/>
              </a:buClr>
              <a:buSzPts val="1200"/>
              <a:buFont typeface="Times New Roman"/>
              <a:buNone/>
            </a:pPr>
            <a:r>
              <a:rPr lang="en-US" sz="1200" b="0" i="0" u="none">
                <a:solidFill>
                  <a:srgbClr val="898989"/>
                </a:solidFill>
                <a:latin typeface="Times New Roman"/>
                <a:ea typeface="Times New Roman"/>
                <a:cs typeface="Times New Roman"/>
                <a:sym typeface="Times New Roman"/>
              </a:rPr>
              <a:t>*</a:t>
            </a:r>
            <a:endParaRPr/>
          </a:p>
        </p:txBody>
      </p:sp>
      <p:sp>
        <p:nvSpPr>
          <p:cNvPr id="321" name="Google Shape;321;p38"/>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Sigmar One"/>
              <a:buNone/>
            </a:pPr>
            <a:fld id="{00000000-1234-1234-1234-123412341234}" type="slidenum">
              <a:rPr lang="en-US" sz="1200" b="0" i="0" u="none">
                <a:solidFill>
                  <a:srgbClr val="898989"/>
                </a:solidFill>
                <a:latin typeface="Sigmar One"/>
                <a:ea typeface="Sigmar One"/>
                <a:cs typeface="Sigmar One"/>
                <a:sym typeface="Sigmar One"/>
              </a:rPr>
              <a:t>25</a:t>
            </a:fld>
            <a:endParaRPr/>
          </a:p>
        </p:txBody>
      </p:sp>
      <p:sp>
        <p:nvSpPr>
          <p:cNvPr id="322" name="Google Shape;322;p38"/>
          <p:cNvSpPr txBox="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898989"/>
              </a:buClr>
              <a:buSzPts val="1200"/>
              <a:buFont typeface="Kaushan Script"/>
              <a:buNone/>
            </a:pPr>
            <a:r>
              <a:rPr lang="en-US" sz="1200" b="0" i="0" u="none">
                <a:solidFill>
                  <a:srgbClr val="898989"/>
                </a:solidFill>
                <a:latin typeface="Kaushan Script"/>
                <a:ea typeface="Kaushan Script"/>
                <a:cs typeface="Kaushan Script"/>
                <a:sym typeface="Kaushan Script"/>
              </a:rPr>
              <a:t>21CSC202J Operating Systems UNIT 2</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27" name="Google Shape;327;p39"/>
          <p:cNvSpPr txBox="1">
            <a:spLocks noGrp="1"/>
          </p:cNvSpPr>
          <p:nvPr>
            <p:ph type="title"/>
          </p:nvPr>
        </p:nvSpPr>
        <p:spPr>
          <a:xfrm>
            <a:off x="457200" y="198437"/>
            <a:ext cx="8229600" cy="576262"/>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3600"/>
              <a:buFont typeface="Times New Roman"/>
              <a:buNone/>
            </a:pPr>
            <a:r>
              <a:rPr lang="en-US" sz="3600" b="0" i="0" u="none">
                <a:solidFill>
                  <a:schemeClr val="dk1"/>
                </a:solidFill>
                <a:latin typeface="Times New Roman"/>
                <a:ea typeface="Times New Roman"/>
                <a:cs typeface="Times New Roman"/>
                <a:sym typeface="Times New Roman"/>
              </a:rPr>
              <a:t>Process Termination</a:t>
            </a:r>
            <a:endParaRPr/>
          </a:p>
        </p:txBody>
      </p:sp>
      <p:sp>
        <p:nvSpPr>
          <p:cNvPr id="328" name="Google Shape;328;p39"/>
          <p:cNvSpPr txBox="1">
            <a:spLocks noGrp="1"/>
          </p:cNvSpPr>
          <p:nvPr>
            <p:ph type="body" idx="1"/>
          </p:nvPr>
        </p:nvSpPr>
        <p:spPr>
          <a:xfrm>
            <a:off x="806450" y="1233487"/>
            <a:ext cx="8024812" cy="4530725"/>
          </a:xfrm>
          <a:prstGeom prst="rect">
            <a:avLst/>
          </a:prstGeom>
          <a:noFill/>
          <a:ln>
            <a:noFill/>
          </a:ln>
        </p:spPr>
        <p:txBody>
          <a:bodyPr spcFirstLastPara="1" wrap="square" lIns="91425" tIns="45700" rIns="91425" bIns="45700" anchor="t" anchorCtr="0">
            <a:noAutofit/>
          </a:bodyPr>
          <a:lstStyle/>
          <a:p>
            <a:pPr marL="342900" lvl="0" indent="-342900" algn="l" rtl="0">
              <a:lnSpc>
                <a:spcPct val="100000"/>
              </a:lnSpc>
              <a:spcBef>
                <a:spcPts val="0"/>
              </a:spcBef>
              <a:spcAft>
                <a:spcPts val="0"/>
              </a:spcAft>
              <a:buClr>
                <a:schemeClr val="dk1"/>
              </a:buClr>
              <a:buSzPts val="2000"/>
              <a:buFont typeface="Arial"/>
              <a:buChar char="•"/>
            </a:pPr>
            <a:r>
              <a:rPr lang="en-US" sz="2000" b="0" i="0" u="none">
                <a:solidFill>
                  <a:schemeClr val="dk1"/>
                </a:solidFill>
                <a:latin typeface="Times New Roman"/>
                <a:ea typeface="Times New Roman"/>
                <a:cs typeface="Times New Roman"/>
                <a:sym typeface="Times New Roman"/>
              </a:rPr>
              <a:t>Process executes last statement and then asks the operating system to delete it using the </a:t>
            </a:r>
            <a:r>
              <a:rPr lang="en-US" sz="2000" b="1" i="0" u="none">
                <a:solidFill>
                  <a:srgbClr val="000000"/>
                </a:solidFill>
                <a:latin typeface="Courier New"/>
                <a:ea typeface="Courier New"/>
                <a:cs typeface="Courier New"/>
                <a:sym typeface="Courier New"/>
              </a:rPr>
              <a:t>exit()</a:t>
            </a:r>
            <a:r>
              <a:rPr lang="en-US" sz="2000" b="0" i="0" u="none">
                <a:solidFill>
                  <a:schemeClr val="dk1"/>
                </a:solidFill>
                <a:latin typeface="Times New Roman"/>
                <a:ea typeface="Times New Roman"/>
                <a:cs typeface="Times New Roman"/>
                <a:sym typeface="Times New Roman"/>
              </a:rPr>
              <a:t> system call.</a:t>
            </a:r>
            <a:endParaRPr sz="2000" b="0" i="0" u="none">
              <a:solidFill>
                <a:schemeClr val="dk1"/>
              </a:solidFill>
              <a:latin typeface="Times New Roman"/>
              <a:ea typeface="Times New Roman"/>
              <a:cs typeface="Times New Roman"/>
              <a:sym typeface="Times New Roman"/>
            </a:endParaRPr>
          </a:p>
          <a:p>
            <a:pPr marL="742950" lvl="1" indent="-285750" algn="l" rtl="0">
              <a:lnSpc>
                <a:spcPct val="100000"/>
              </a:lnSpc>
              <a:spcBef>
                <a:spcPts val="400"/>
              </a:spcBef>
              <a:spcAft>
                <a:spcPts val="0"/>
              </a:spcAft>
              <a:buClr>
                <a:schemeClr val="dk1"/>
              </a:buClr>
              <a:buSzPts val="2000"/>
              <a:buFont typeface="Arial"/>
              <a:buChar char="–"/>
            </a:pPr>
            <a:r>
              <a:rPr lang="en-US" sz="2000" b="0" i="0" u="none">
                <a:solidFill>
                  <a:schemeClr val="dk1"/>
                </a:solidFill>
                <a:latin typeface="Times New Roman"/>
                <a:ea typeface="Times New Roman"/>
                <a:cs typeface="Times New Roman"/>
                <a:sym typeface="Times New Roman"/>
              </a:rPr>
              <a:t>Returns  status data from child to parent (via </a:t>
            </a:r>
            <a:r>
              <a:rPr lang="en-US" sz="2000" b="1" i="0" u="none">
                <a:solidFill>
                  <a:srgbClr val="000000"/>
                </a:solidFill>
                <a:latin typeface="Courier New"/>
                <a:ea typeface="Courier New"/>
                <a:cs typeface="Courier New"/>
                <a:sym typeface="Courier New"/>
              </a:rPr>
              <a:t>wait()</a:t>
            </a:r>
            <a:r>
              <a:rPr lang="en-US" sz="2000" b="0" i="0" u="none">
                <a:solidFill>
                  <a:schemeClr val="dk1"/>
                </a:solidFill>
                <a:latin typeface="Times New Roman"/>
                <a:ea typeface="Times New Roman"/>
                <a:cs typeface="Times New Roman"/>
                <a:sym typeface="Times New Roman"/>
              </a:rPr>
              <a:t>)</a:t>
            </a:r>
            <a:endParaRPr/>
          </a:p>
          <a:p>
            <a:pPr marL="742950" lvl="1" indent="-285750" algn="l" rtl="0">
              <a:lnSpc>
                <a:spcPct val="100000"/>
              </a:lnSpc>
              <a:spcBef>
                <a:spcPts val="400"/>
              </a:spcBef>
              <a:spcAft>
                <a:spcPts val="0"/>
              </a:spcAft>
              <a:buClr>
                <a:schemeClr val="dk1"/>
              </a:buClr>
              <a:buSzPts val="2000"/>
              <a:buFont typeface="Arial"/>
              <a:buChar char="–"/>
            </a:pPr>
            <a:r>
              <a:rPr lang="en-US" sz="2000" b="0" i="0" u="none">
                <a:solidFill>
                  <a:schemeClr val="dk1"/>
                </a:solidFill>
                <a:latin typeface="Times New Roman"/>
                <a:ea typeface="Times New Roman"/>
                <a:cs typeface="Times New Roman"/>
                <a:sym typeface="Times New Roman"/>
              </a:rPr>
              <a:t>Process’ resources are deallocated by operating system</a:t>
            </a:r>
            <a:endParaRPr sz="2000" b="0" i="0" u="none">
              <a:solidFill>
                <a:schemeClr val="dk1"/>
              </a:solidFill>
              <a:latin typeface="Times New Roman"/>
              <a:ea typeface="Times New Roman"/>
              <a:cs typeface="Times New Roman"/>
              <a:sym typeface="Times New Roman"/>
            </a:endParaRPr>
          </a:p>
          <a:p>
            <a:pPr marL="342900" lvl="0" indent="-342900" algn="l" rtl="0">
              <a:lnSpc>
                <a:spcPct val="100000"/>
              </a:lnSpc>
              <a:spcBef>
                <a:spcPts val="400"/>
              </a:spcBef>
              <a:spcAft>
                <a:spcPts val="0"/>
              </a:spcAft>
              <a:buClr>
                <a:schemeClr val="dk1"/>
              </a:buClr>
              <a:buSzPts val="2000"/>
              <a:buFont typeface="Arial"/>
              <a:buChar char="•"/>
            </a:pPr>
            <a:r>
              <a:rPr lang="en-US" sz="2000" b="0" i="0" u="none">
                <a:solidFill>
                  <a:schemeClr val="dk1"/>
                </a:solidFill>
                <a:latin typeface="Times New Roman"/>
                <a:ea typeface="Times New Roman"/>
                <a:cs typeface="Times New Roman"/>
                <a:sym typeface="Times New Roman"/>
              </a:rPr>
              <a:t>Parent may terminate the execution of children processes  using the </a:t>
            </a:r>
            <a:r>
              <a:rPr lang="en-US" sz="2000" b="1" i="0" u="none">
                <a:solidFill>
                  <a:srgbClr val="000000"/>
                </a:solidFill>
                <a:latin typeface="Courier New"/>
                <a:ea typeface="Courier New"/>
                <a:cs typeface="Courier New"/>
                <a:sym typeface="Courier New"/>
              </a:rPr>
              <a:t>abort()</a:t>
            </a:r>
            <a:r>
              <a:rPr lang="en-US" sz="2000" b="0" i="0" u="none">
                <a:solidFill>
                  <a:schemeClr val="dk1"/>
                </a:solidFill>
                <a:latin typeface="Times New Roman"/>
                <a:ea typeface="Times New Roman"/>
                <a:cs typeface="Times New Roman"/>
                <a:sym typeface="Times New Roman"/>
              </a:rPr>
              <a:t> system call.  Some reasons for doing so:</a:t>
            </a:r>
            <a:endParaRPr sz="2000" b="0" i="0" u="none">
              <a:solidFill>
                <a:schemeClr val="dk1"/>
              </a:solidFill>
              <a:latin typeface="Times New Roman"/>
              <a:ea typeface="Times New Roman"/>
              <a:cs typeface="Times New Roman"/>
              <a:sym typeface="Times New Roman"/>
            </a:endParaRPr>
          </a:p>
          <a:p>
            <a:pPr marL="742950" lvl="1" indent="-285750" algn="l" rtl="0">
              <a:lnSpc>
                <a:spcPct val="100000"/>
              </a:lnSpc>
              <a:spcBef>
                <a:spcPts val="400"/>
              </a:spcBef>
              <a:spcAft>
                <a:spcPts val="0"/>
              </a:spcAft>
              <a:buClr>
                <a:schemeClr val="dk1"/>
              </a:buClr>
              <a:buSzPts val="2000"/>
              <a:buFont typeface="Arial"/>
              <a:buChar char="–"/>
            </a:pPr>
            <a:r>
              <a:rPr lang="en-US" sz="2000" b="0" i="0" u="none">
                <a:solidFill>
                  <a:schemeClr val="dk1"/>
                </a:solidFill>
                <a:latin typeface="Times New Roman"/>
                <a:ea typeface="Times New Roman"/>
                <a:cs typeface="Times New Roman"/>
                <a:sym typeface="Times New Roman"/>
              </a:rPr>
              <a:t>Child has exceeded allocated resources</a:t>
            </a:r>
            <a:endParaRPr/>
          </a:p>
          <a:p>
            <a:pPr marL="742950" lvl="1" indent="-285750" algn="l" rtl="0">
              <a:lnSpc>
                <a:spcPct val="100000"/>
              </a:lnSpc>
              <a:spcBef>
                <a:spcPts val="400"/>
              </a:spcBef>
              <a:spcAft>
                <a:spcPts val="0"/>
              </a:spcAft>
              <a:buClr>
                <a:schemeClr val="dk1"/>
              </a:buClr>
              <a:buSzPts val="2000"/>
              <a:buFont typeface="Arial"/>
              <a:buChar char="–"/>
            </a:pPr>
            <a:r>
              <a:rPr lang="en-US" sz="2000" b="0" i="0" u="none">
                <a:solidFill>
                  <a:schemeClr val="dk1"/>
                </a:solidFill>
                <a:latin typeface="Times New Roman"/>
                <a:ea typeface="Times New Roman"/>
                <a:cs typeface="Times New Roman"/>
                <a:sym typeface="Times New Roman"/>
              </a:rPr>
              <a:t>Task assigned to child is no longer required</a:t>
            </a:r>
            <a:endParaRPr/>
          </a:p>
          <a:p>
            <a:pPr marL="742950" lvl="1" indent="-285750" algn="l" rtl="0">
              <a:lnSpc>
                <a:spcPct val="100000"/>
              </a:lnSpc>
              <a:spcBef>
                <a:spcPts val="400"/>
              </a:spcBef>
              <a:spcAft>
                <a:spcPts val="0"/>
              </a:spcAft>
              <a:buClr>
                <a:schemeClr val="dk1"/>
              </a:buClr>
              <a:buSzPts val="2000"/>
              <a:buFont typeface="Arial"/>
              <a:buChar char="–"/>
            </a:pPr>
            <a:r>
              <a:rPr lang="en-US" sz="2000" b="0" i="0" u="none">
                <a:solidFill>
                  <a:schemeClr val="dk1"/>
                </a:solidFill>
                <a:latin typeface="Times New Roman"/>
                <a:ea typeface="Times New Roman"/>
                <a:cs typeface="Times New Roman"/>
                <a:sym typeface="Times New Roman"/>
              </a:rPr>
              <a:t>The parent is exiting and the operating systems does not allow  a child to continue if its parent terminates</a:t>
            </a:r>
            <a:endParaRPr/>
          </a:p>
        </p:txBody>
      </p:sp>
      <p:sp>
        <p:nvSpPr>
          <p:cNvPr id="329" name="Google Shape;329;p39"/>
          <p:cNvSpPr txBox="1"/>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898989"/>
              </a:buClr>
              <a:buSzPts val="1200"/>
              <a:buFont typeface="Times New Roman"/>
              <a:buNone/>
            </a:pPr>
            <a:r>
              <a:rPr lang="en-US" sz="1200" b="0" i="0" u="none">
                <a:solidFill>
                  <a:srgbClr val="898989"/>
                </a:solidFill>
                <a:latin typeface="Times New Roman"/>
                <a:ea typeface="Times New Roman"/>
                <a:cs typeface="Times New Roman"/>
                <a:sym typeface="Times New Roman"/>
              </a:rPr>
              <a:t>*</a:t>
            </a:r>
            <a:endParaRPr/>
          </a:p>
        </p:txBody>
      </p:sp>
      <p:sp>
        <p:nvSpPr>
          <p:cNvPr id="330" name="Google Shape;330;p39"/>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Sigmar One"/>
              <a:buNone/>
            </a:pPr>
            <a:fld id="{00000000-1234-1234-1234-123412341234}" type="slidenum">
              <a:rPr lang="en-US" sz="1200" b="0" i="0" u="none">
                <a:solidFill>
                  <a:srgbClr val="898989"/>
                </a:solidFill>
                <a:latin typeface="Sigmar One"/>
                <a:ea typeface="Sigmar One"/>
                <a:cs typeface="Sigmar One"/>
                <a:sym typeface="Sigmar One"/>
              </a:rPr>
              <a:t>26</a:t>
            </a:fld>
            <a:endParaRPr/>
          </a:p>
        </p:txBody>
      </p:sp>
      <p:sp>
        <p:nvSpPr>
          <p:cNvPr id="331" name="Google Shape;331;p39"/>
          <p:cNvSpPr txBox="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898989"/>
              </a:buClr>
              <a:buSzPts val="1200"/>
              <a:buFont typeface="Kaushan Script"/>
              <a:buNone/>
            </a:pPr>
            <a:r>
              <a:rPr lang="en-US" sz="1200" b="0" i="0" u="none">
                <a:solidFill>
                  <a:srgbClr val="898989"/>
                </a:solidFill>
                <a:latin typeface="Kaushan Script"/>
                <a:ea typeface="Kaushan Script"/>
                <a:cs typeface="Kaushan Script"/>
                <a:sym typeface="Kaushan Script"/>
              </a:rPr>
              <a:t>21CSC202J Operating Systems UNIT 2</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Google Shape;336;p40"/>
          <p:cNvSpPr txBox="1">
            <a:spLocks noGrp="1"/>
          </p:cNvSpPr>
          <p:nvPr>
            <p:ph type="title"/>
          </p:nvPr>
        </p:nvSpPr>
        <p:spPr>
          <a:xfrm>
            <a:off x="457200" y="182562"/>
            <a:ext cx="8229600" cy="576262"/>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3600"/>
              <a:buFont typeface="Times New Roman"/>
              <a:buNone/>
            </a:pPr>
            <a:r>
              <a:rPr lang="en-US" sz="3600" b="0" i="0" u="none">
                <a:solidFill>
                  <a:schemeClr val="dk1"/>
                </a:solidFill>
                <a:latin typeface="Times New Roman"/>
                <a:ea typeface="Times New Roman"/>
                <a:cs typeface="Times New Roman"/>
                <a:sym typeface="Times New Roman"/>
              </a:rPr>
              <a:t>Process Termination</a:t>
            </a:r>
            <a:endParaRPr/>
          </a:p>
        </p:txBody>
      </p:sp>
      <p:sp>
        <p:nvSpPr>
          <p:cNvPr id="337" name="Google Shape;337;p40"/>
          <p:cNvSpPr txBox="1">
            <a:spLocks noGrp="1"/>
          </p:cNvSpPr>
          <p:nvPr>
            <p:ph type="body" idx="1"/>
          </p:nvPr>
        </p:nvSpPr>
        <p:spPr>
          <a:xfrm>
            <a:off x="338137" y="1042987"/>
            <a:ext cx="8645525" cy="4530725"/>
          </a:xfrm>
          <a:prstGeom prst="rect">
            <a:avLst/>
          </a:prstGeom>
          <a:noFill/>
          <a:ln>
            <a:noFill/>
          </a:ln>
        </p:spPr>
        <p:txBody>
          <a:bodyPr spcFirstLastPara="1" wrap="square" lIns="91425" tIns="45700" rIns="91425" bIns="45700" anchor="t" anchorCtr="0">
            <a:noAutofit/>
          </a:bodyPr>
          <a:lstStyle/>
          <a:p>
            <a:pPr marL="742950" lvl="1" indent="-158750" algn="l" rtl="0">
              <a:lnSpc>
                <a:spcPct val="100000"/>
              </a:lnSpc>
              <a:spcBef>
                <a:spcPts val="0"/>
              </a:spcBef>
              <a:spcAft>
                <a:spcPts val="0"/>
              </a:spcAft>
              <a:buClr>
                <a:schemeClr val="dk1"/>
              </a:buClr>
              <a:buSzPts val="2000"/>
              <a:buFont typeface="Arial"/>
              <a:buNone/>
            </a:pPr>
            <a:endParaRPr sz="2000" b="0" i="0" u="none">
              <a:solidFill>
                <a:schemeClr val="dk1"/>
              </a:solidFill>
              <a:latin typeface="Times New Roman"/>
              <a:ea typeface="Times New Roman"/>
              <a:cs typeface="Times New Roman"/>
              <a:sym typeface="Times New Roman"/>
            </a:endParaRPr>
          </a:p>
          <a:p>
            <a:pPr marL="342900" lvl="0" indent="-342900" algn="l" rtl="0">
              <a:lnSpc>
                <a:spcPct val="100000"/>
              </a:lnSpc>
              <a:spcBef>
                <a:spcPts val="400"/>
              </a:spcBef>
              <a:spcAft>
                <a:spcPts val="0"/>
              </a:spcAft>
              <a:buClr>
                <a:schemeClr val="dk1"/>
              </a:buClr>
              <a:buSzPts val="2000"/>
              <a:buFont typeface="Arial"/>
              <a:buChar char="•"/>
            </a:pPr>
            <a:r>
              <a:rPr lang="en-US" sz="2000" b="0" i="0" u="none">
                <a:solidFill>
                  <a:schemeClr val="dk1"/>
                </a:solidFill>
                <a:latin typeface="Times New Roman"/>
                <a:ea typeface="Times New Roman"/>
                <a:cs typeface="Times New Roman"/>
                <a:sym typeface="Times New Roman"/>
              </a:rPr>
              <a:t>Some operating systems do not allow child to exists if its parent has terminated.  If a process terminates, then all its children must also be terminated.</a:t>
            </a:r>
            <a:endParaRPr/>
          </a:p>
          <a:p>
            <a:pPr marL="742950" lvl="1" indent="-285750" algn="l" rtl="0">
              <a:lnSpc>
                <a:spcPct val="100000"/>
              </a:lnSpc>
              <a:spcBef>
                <a:spcPts val="400"/>
              </a:spcBef>
              <a:spcAft>
                <a:spcPts val="0"/>
              </a:spcAft>
              <a:buClr>
                <a:schemeClr val="dk1"/>
              </a:buClr>
              <a:buSzPts val="2000"/>
              <a:buFont typeface="Arial"/>
              <a:buChar char="–"/>
            </a:pPr>
            <a:r>
              <a:rPr lang="en-US" sz="2000" b="1" i="0" u="none">
                <a:solidFill>
                  <a:schemeClr val="dk1"/>
                </a:solidFill>
                <a:latin typeface="Times New Roman"/>
                <a:ea typeface="Times New Roman"/>
                <a:cs typeface="Times New Roman"/>
                <a:sym typeface="Times New Roman"/>
              </a:rPr>
              <a:t>cascading termination.  </a:t>
            </a:r>
            <a:r>
              <a:rPr lang="en-US" sz="2000" b="0" i="0" u="none">
                <a:solidFill>
                  <a:schemeClr val="dk1"/>
                </a:solidFill>
                <a:latin typeface="Times New Roman"/>
                <a:ea typeface="Times New Roman"/>
                <a:cs typeface="Times New Roman"/>
                <a:sym typeface="Times New Roman"/>
              </a:rPr>
              <a:t>All children, grandchildren, etc.  are  terminated.</a:t>
            </a:r>
            <a:endParaRPr sz="2000" b="1" i="0" u="none">
              <a:solidFill>
                <a:schemeClr val="dk1"/>
              </a:solidFill>
              <a:latin typeface="Times New Roman"/>
              <a:ea typeface="Times New Roman"/>
              <a:cs typeface="Times New Roman"/>
              <a:sym typeface="Times New Roman"/>
            </a:endParaRPr>
          </a:p>
          <a:p>
            <a:pPr marL="742950" lvl="1" indent="-285750" algn="l" rtl="0">
              <a:lnSpc>
                <a:spcPct val="100000"/>
              </a:lnSpc>
              <a:spcBef>
                <a:spcPts val="400"/>
              </a:spcBef>
              <a:spcAft>
                <a:spcPts val="0"/>
              </a:spcAft>
              <a:buClr>
                <a:schemeClr val="dk1"/>
              </a:buClr>
              <a:buSzPts val="2000"/>
              <a:buFont typeface="Arial"/>
              <a:buChar char="–"/>
            </a:pPr>
            <a:r>
              <a:rPr lang="en-US" sz="2000" b="0" i="0" u="none">
                <a:solidFill>
                  <a:schemeClr val="dk1"/>
                </a:solidFill>
                <a:latin typeface="Times New Roman"/>
                <a:ea typeface="Times New Roman"/>
                <a:cs typeface="Times New Roman"/>
                <a:sym typeface="Times New Roman"/>
              </a:rPr>
              <a:t>The termination is initiated by the operating system.</a:t>
            </a:r>
            <a:endParaRPr sz="2000" b="1" i="0" u="none">
              <a:solidFill>
                <a:schemeClr val="dk1"/>
              </a:solidFill>
              <a:latin typeface="Times New Roman"/>
              <a:ea typeface="Times New Roman"/>
              <a:cs typeface="Times New Roman"/>
              <a:sym typeface="Times New Roman"/>
            </a:endParaRPr>
          </a:p>
          <a:p>
            <a:pPr marL="342900" lvl="0" indent="-342900" algn="l" rtl="0">
              <a:lnSpc>
                <a:spcPct val="100000"/>
              </a:lnSpc>
              <a:spcBef>
                <a:spcPts val="400"/>
              </a:spcBef>
              <a:spcAft>
                <a:spcPts val="0"/>
              </a:spcAft>
              <a:buClr>
                <a:schemeClr val="dk1"/>
              </a:buClr>
              <a:buSzPts val="2000"/>
              <a:buFont typeface="Arial"/>
              <a:buChar char="•"/>
            </a:pPr>
            <a:r>
              <a:rPr lang="en-US" sz="2000" b="0" i="0" u="none">
                <a:solidFill>
                  <a:schemeClr val="dk1"/>
                </a:solidFill>
                <a:latin typeface="Times New Roman"/>
                <a:ea typeface="Times New Roman"/>
                <a:cs typeface="Times New Roman"/>
                <a:sym typeface="Times New Roman"/>
              </a:rPr>
              <a:t>The parent process may wait for termination of a child process by using the </a:t>
            </a:r>
            <a:r>
              <a:rPr lang="en-US" sz="2000" b="1" i="0" u="none">
                <a:solidFill>
                  <a:srgbClr val="000000"/>
                </a:solidFill>
                <a:latin typeface="Courier New"/>
                <a:ea typeface="Courier New"/>
                <a:cs typeface="Courier New"/>
                <a:sym typeface="Courier New"/>
              </a:rPr>
              <a:t>wait()</a:t>
            </a:r>
            <a:r>
              <a:rPr lang="en-US" sz="2000" b="0" i="0" u="none">
                <a:solidFill>
                  <a:schemeClr val="dk1"/>
                </a:solidFill>
                <a:latin typeface="Times New Roman"/>
                <a:ea typeface="Times New Roman"/>
                <a:cs typeface="Times New Roman"/>
                <a:sym typeface="Times New Roman"/>
              </a:rPr>
              <a:t>system call</a:t>
            </a:r>
            <a:r>
              <a:rPr lang="en-US" sz="2000" b="1" i="0" u="none">
                <a:solidFill>
                  <a:srgbClr val="000000"/>
                </a:solidFill>
                <a:latin typeface="Courier New"/>
                <a:ea typeface="Courier New"/>
                <a:cs typeface="Courier New"/>
                <a:sym typeface="Courier New"/>
              </a:rPr>
              <a:t>. </a:t>
            </a:r>
            <a:r>
              <a:rPr lang="en-US" sz="2000" b="0" i="0" u="none">
                <a:solidFill>
                  <a:schemeClr val="dk1"/>
                </a:solidFill>
                <a:latin typeface="Times New Roman"/>
                <a:ea typeface="Times New Roman"/>
                <a:cs typeface="Times New Roman"/>
                <a:sym typeface="Times New Roman"/>
              </a:rPr>
              <a:t>The call returns status information and the pid of the terminated process</a:t>
            </a:r>
            <a:endParaRPr sz="2000" b="1" i="0" u="none">
              <a:solidFill>
                <a:srgbClr val="000000"/>
              </a:solidFill>
              <a:latin typeface="Courier New"/>
              <a:ea typeface="Courier New"/>
              <a:cs typeface="Courier New"/>
              <a:sym typeface="Courier New"/>
            </a:endParaRPr>
          </a:p>
          <a:p>
            <a:pPr marL="342900" lvl="0" indent="-342900" algn="l" rtl="0">
              <a:lnSpc>
                <a:spcPct val="100000"/>
              </a:lnSpc>
              <a:spcBef>
                <a:spcPts val="400"/>
              </a:spcBef>
              <a:spcAft>
                <a:spcPts val="0"/>
              </a:spcAft>
              <a:buClr>
                <a:srgbClr val="000000"/>
              </a:buClr>
              <a:buSzPts val="2000"/>
              <a:buNone/>
            </a:pPr>
            <a:r>
              <a:rPr lang="en-US" sz="2000" b="1" i="0" u="none">
                <a:solidFill>
                  <a:srgbClr val="000000"/>
                </a:solidFill>
                <a:latin typeface="Courier New"/>
                <a:ea typeface="Courier New"/>
                <a:cs typeface="Courier New"/>
                <a:sym typeface="Courier New"/>
              </a:rPr>
              <a:t>      pid = wait(&amp;status); </a:t>
            </a:r>
            <a:endParaRPr/>
          </a:p>
          <a:p>
            <a:pPr marL="342900" lvl="0" indent="-342900" algn="l" rtl="0">
              <a:lnSpc>
                <a:spcPct val="100000"/>
              </a:lnSpc>
              <a:spcBef>
                <a:spcPts val="400"/>
              </a:spcBef>
              <a:spcAft>
                <a:spcPts val="0"/>
              </a:spcAft>
              <a:buClr>
                <a:schemeClr val="dk1"/>
              </a:buClr>
              <a:buSzPts val="2000"/>
              <a:buFont typeface="Arial"/>
              <a:buChar char="•"/>
            </a:pPr>
            <a:r>
              <a:rPr lang="en-US" sz="2000" b="0" i="0" u="none">
                <a:solidFill>
                  <a:schemeClr val="dk1"/>
                </a:solidFill>
                <a:latin typeface="Times New Roman"/>
                <a:ea typeface="Times New Roman"/>
                <a:cs typeface="Times New Roman"/>
                <a:sym typeface="Times New Roman"/>
              </a:rPr>
              <a:t>If no parent waiting (did not invoke </a:t>
            </a:r>
            <a:r>
              <a:rPr lang="en-US" sz="2000" b="1" i="0" u="none">
                <a:solidFill>
                  <a:srgbClr val="000000"/>
                </a:solidFill>
                <a:latin typeface="Courier New"/>
                <a:ea typeface="Courier New"/>
                <a:cs typeface="Courier New"/>
                <a:sym typeface="Courier New"/>
              </a:rPr>
              <a:t>wait()</a:t>
            </a:r>
            <a:r>
              <a:rPr lang="en-US" sz="2000" b="0" i="0" u="none">
                <a:solidFill>
                  <a:schemeClr val="dk1"/>
                </a:solidFill>
                <a:latin typeface="Times New Roman"/>
                <a:ea typeface="Times New Roman"/>
                <a:cs typeface="Times New Roman"/>
                <a:sym typeface="Times New Roman"/>
              </a:rPr>
              <a:t>) process is a </a:t>
            </a:r>
            <a:r>
              <a:rPr lang="en-US" sz="2000" b="1" i="0" u="none">
                <a:solidFill>
                  <a:srgbClr val="3366FF"/>
                </a:solidFill>
                <a:latin typeface="Times New Roman"/>
                <a:ea typeface="Times New Roman"/>
                <a:cs typeface="Times New Roman"/>
                <a:sym typeface="Times New Roman"/>
              </a:rPr>
              <a:t>zombie</a:t>
            </a:r>
            <a:endParaRPr/>
          </a:p>
          <a:p>
            <a:pPr marL="342900" lvl="0" indent="-342900" algn="l" rtl="0">
              <a:lnSpc>
                <a:spcPct val="100000"/>
              </a:lnSpc>
              <a:spcBef>
                <a:spcPts val="400"/>
              </a:spcBef>
              <a:spcAft>
                <a:spcPts val="0"/>
              </a:spcAft>
              <a:buClr>
                <a:schemeClr val="dk1"/>
              </a:buClr>
              <a:buSzPts val="2000"/>
              <a:buFont typeface="Arial"/>
              <a:buChar char="•"/>
            </a:pPr>
            <a:r>
              <a:rPr lang="en-US" sz="2000" b="0" i="0" u="none">
                <a:solidFill>
                  <a:schemeClr val="dk1"/>
                </a:solidFill>
                <a:latin typeface="Times New Roman"/>
                <a:ea typeface="Times New Roman"/>
                <a:cs typeface="Times New Roman"/>
                <a:sym typeface="Times New Roman"/>
              </a:rPr>
              <a:t>If parent terminated without invoking</a:t>
            </a:r>
            <a:r>
              <a:rPr lang="en-US" sz="2000" b="1" i="0" u="none">
                <a:solidFill>
                  <a:srgbClr val="000000"/>
                </a:solidFill>
                <a:latin typeface="Courier New"/>
                <a:ea typeface="Courier New"/>
                <a:cs typeface="Courier New"/>
                <a:sym typeface="Courier New"/>
              </a:rPr>
              <a:t> wait</a:t>
            </a:r>
            <a:r>
              <a:rPr lang="en-US" sz="2000" b="0" i="0" u="none">
                <a:solidFill>
                  <a:schemeClr val="dk1"/>
                </a:solidFill>
                <a:latin typeface="Times New Roman"/>
                <a:ea typeface="Times New Roman"/>
                <a:cs typeface="Times New Roman"/>
                <a:sym typeface="Times New Roman"/>
              </a:rPr>
              <a:t> , process is an </a:t>
            </a:r>
            <a:r>
              <a:rPr lang="en-US" sz="2000" b="1" i="0" u="none">
                <a:solidFill>
                  <a:srgbClr val="3366FF"/>
                </a:solidFill>
                <a:latin typeface="Times New Roman"/>
                <a:ea typeface="Times New Roman"/>
                <a:cs typeface="Times New Roman"/>
                <a:sym typeface="Times New Roman"/>
              </a:rPr>
              <a:t>orphan</a:t>
            </a:r>
            <a:endParaRPr/>
          </a:p>
        </p:txBody>
      </p:sp>
      <p:sp>
        <p:nvSpPr>
          <p:cNvPr id="338" name="Google Shape;338;p40"/>
          <p:cNvSpPr txBox="1"/>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898989"/>
              </a:buClr>
              <a:buSzPts val="1200"/>
              <a:buFont typeface="Times New Roman"/>
              <a:buNone/>
            </a:pPr>
            <a:r>
              <a:rPr lang="en-US" sz="1200" b="0" i="0" u="none">
                <a:solidFill>
                  <a:srgbClr val="898989"/>
                </a:solidFill>
                <a:latin typeface="Times New Roman"/>
                <a:ea typeface="Times New Roman"/>
                <a:cs typeface="Times New Roman"/>
                <a:sym typeface="Times New Roman"/>
              </a:rPr>
              <a:t>*</a:t>
            </a:r>
            <a:endParaRPr/>
          </a:p>
        </p:txBody>
      </p:sp>
      <p:sp>
        <p:nvSpPr>
          <p:cNvPr id="339" name="Google Shape;339;p40"/>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Sigmar One"/>
              <a:buNone/>
            </a:pPr>
            <a:fld id="{00000000-1234-1234-1234-123412341234}" type="slidenum">
              <a:rPr lang="en-US" sz="1200" b="0" i="0" u="none">
                <a:solidFill>
                  <a:srgbClr val="898989"/>
                </a:solidFill>
                <a:latin typeface="Sigmar One"/>
                <a:ea typeface="Sigmar One"/>
                <a:cs typeface="Sigmar One"/>
                <a:sym typeface="Sigmar One"/>
              </a:rPr>
              <a:t>27</a:t>
            </a:fld>
            <a:endParaRPr/>
          </a:p>
        </p:txBody>
      </p:sp>
      <p:sp>
        <p:nvSpPr>
          <p:cNvPr id="340" name="Google Shape;340;p40"/>
          <p:cNvSpPr txBox="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898989"/>
              </a:buClr>
              <a:buSzPts val="1200"/>
              <a:buFont typeface="Kaushan Script"/>
              <a:buNone/>
            </a:pPr>
            <a:r>
              <a:rPr lang="en-US" sz="1200" b="0" i="0" u="none">
                <a:solidFill>
                  <a:srgbClr val="898989"/>
                </a:solidFill>
                <a:latin typeface="Kaushan Script"/>
                <a:ea typeface="Kaushan Script"/>
                <a:cs typeface="Kaushan Script"/>
                <a:sym typeface="Kaushan Script"/>
              </a:rPr>
              <a:t>21CSC202J Operating Systems UNIT 2</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5" name="Google Shape;345;p41"/>
          <p:cNvSpPr txBox="1">
            <a:spLocks noGrp="1"/>
          </p:cNvSpPr>
          <p:nvPr>
            <p:ph type="title"/>
          </p:nvPr>
        </p:nvSpPr>
        <p:spPr>
          <a:xfrm>
            <a:off x="852487" y="379412"/>
            <a:ext cx="7997825" cy="576262"/>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2800"/>
              <a:buFont typeface="Times New Roman"/>
              <a:buNone/>
            </a:pPr>
            <a:r>
              <a:rPr lang="en-US" sz="2800" b="0" i="0" u="none">
                <a:solidFill>
                  <a:schemeClr val="dk1"/>
                </a:solidFill>
                <a:latin typeface="Times New Roman"/>
                <a:ea typeface="Times New Roman"/>
                <a:cs typeface="Times New Roman"/>
                <a:sym typeface="Times New Roman"/>
              </a:rPr>
              <a:t>Multiprocess Architecture – Chrome Browser</a:t>
            </a:r>
            <a:endParaRPr/>
          </a:p>
        </p:txBody>
      </p:sp>
      <p:sp>
        <p:nvSpPr>
          <p:cNvPr id="346" name="Google Shape;346;p41"/>
          <p:cNvSpPr txBox="1">
            <a:spLocks noGrp="1"/>
          </p:cNvSpPr>
          <p:nvPr>
            <p:ph type="body" idx="1"/>
          </p:nvPr>
        </p:nvSpPr>
        <p:spPr>
          <a:xfrm>
            <a:off x="431800" y="1233487"/>
            <a:ext cx="8551862" cy="4530725"/>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2000"/>
              <a:buFont typeface="Arial"/>
              <a:buChar char="•"/>
            </a:pPr>
            <a:r>
              <a:rPr lang="en-US" sz="2000" b="0" i="0" u="none" strike="noStrike" cap="none">
                <a:solidFill>
                  <a:schemeClr val="dk1"/>
                </a:solidFill>
                <a:latin typeface="Times New Roman"/>
                <a:ea typeface="Times New Roman"/>
                <a:cs typeface="Times New Roman"/>
                <a:sym typeface="Times New Roman"/>
              </a:rPr>
              <a:t>Many web browsers ran as single process (some still do)</a:t>
            </a:r>
            <a:endParaRPr/>
          </a:p>
          <a:p>
            <a:pPr marL="742950" marR="0" lvl="1" indent="-285750" algn="l" rtl="0">
              <a:lnSpc>
                <a:spcPct val="100000"/>
              </a:lnSpc>
              <a:spcBef>
                <a:spcPts val="400"/>
              </a:spcBef>
              <a:spcAft>
                <a:spcPts val="0"/>
              </a:spcAft>
              <a:buClr>
                <a:schemeClr val="dk1"/>
              </a:buClr>
              <a:buSzPts val="2000"/>
              <a:buFont typeface="Arial"/>
              <a:buChar char="–"/>
            </a:pPr>
            <a:r>
              <a:rPr lang="en-US" sz="2000" b="0" i="0" u="none" strike="noStrike" cap="none">
                <a:solidFill>
                  <a:schemeClr val="dk1"/>
                </a:solidFill>
                <a:latin typeface="Times New Roman"/>
                <a:ea typeface="Times New Roman"/>
                <a:cs typeface="Times New Roman"/>
                <a:sym typeface="Times New Roman"/>
              </a:rPr>
              <a:t>If one web site causes trouble, entire browser can hang or crash</a:t>
            </a:r>
            <a:endParaRPr/>
          </a:p>
          <a:p>
            <a:pPr marL="342900" marR="0" lvl="0" indent="-342900" algn="l" rtl="0">
              <a:lnSpc>
                <a:spcPct val="100000"/>
              </a:lnSpc>
              <a:spcBef>
                <a:spcPts val="400"/>
              </a:spcBef>
              <a:spcAft>
                <a:spcPts val="0"/>
              </a:spcAft>
              <a:buClr>
                <a:schemeClr val="dk1"/>
              </a:buClr>
              <a:buSzPts val="2000"/>
              <a:buFont typeface="Arial"/>
              <a:buChar char="•"/>
            </a:pPr>
            <a:r>
              <a:rPr lang="en-US" sz="2000" b="0" i="0" u="none" strike="noStrike" cap="none">
                <a:solidFill>
                  <a:schemeClr val="dk1"/>
                </a:solidFill>
                <a:latin typeface="Times New Roman"/>
                <a:ea typeface="Times New Roman"/>
                <a:cs typeface="Times New Roman"/>
                <a:sym typeface="Times New Roman"/>
              </a:rPr>
              <a:t>Google Chrome Browser is multiprocess with 3 different types of processes: </a:t>
            </a:r>
            <a:endParaRPr/>
          </a:p>
          <a:p>
            <a:pPr marL="742950" marR="0" lvl="1" indent="-285750" algn="l" rtl="0">
              <a:lnSpc>
                <a:spcPct val="100000"/>
              </a:lnSpc>
              <a:spcBef>
                <a:spcPts val="400"/>
              </a:spcBef>
              <a:spcAft>
                <a:spcPts val="0"/>
              </a:spcAft>
              <a:buClr>
                <a:srgbClr val="3366FF"/>
              </a:buClr>
              <a:buSzPts val="2000"/>
              <a:buFont typeface="Arial"/>
              <a:buChar char="–"/>
            </a:pPr>
            <a:r>
              <a:rPr lang="en-US" sz="2000" b="1" i="0" u="none" strike="noStrike" cap="none">
                <a:solidFill>
                  <a:srgbClr val="3366FF"/>
                </a:solidFill>
                <a:latin typeface="Times New Roman"/>
                <a:ea typeface="Times New Roman"/>
                <a:cs typeface="Times New Roman"/>
                <a:sym typeface="Times New Roman"/>
              </a:rPr>
              <a:t>Browser</a:t>
            </a:r>
            <a:r>
              <a:rPr lang="en-US" sz="2000" b="0" i="0" u="none" strike="noStrike" cap="none">
                <a:solidFill>
                  <a:schemeClr val="dk1"/>
                </a:solidFill>
                <a:latin typeface="Times New Roman"/>
                <a:ea typeface="Times New Roman"/>
                <a:cs typeface="Times New Roman"/>
                <a:sym typeface="Times New Roman"/>
              </a:rPr>
              <a:t> process manages user interface, disk and network I/O</a:t>
            </a:r>
            <a:endParaRPr/>
          </a:p>
          <a:p>
            <a:pPr marL="742950" marR="0" lvl="1" indent="-285750" algn="l" rtl="0">
              <a:lnSpc>
                <a:spcPct val="100000"/>
              </a:lnSpc>
              <a:spcBef>
                <a:spcPts val="400"/>
              </a:spcBef>
              <a:spcAft>
                <a:spcPts val="0"/>
              </a:spcAft>
              <a:buClr>
                <a:srgbClr val="3366FF"/>
              </a:buClr>
              <a:buSzPts val="2000"/>
              <a:buFont typeface="Arial"/>
              <a:buChar char="–"/>
            </a:pPr>
            <a:r>
              <a:rPr lang="en-US" sz="2000" b="1" i="0" u="none" strike="noStrike" cap="none">
                <a:solidFill>
                  <a:srgbClr val="3366FF"/>
                </a:solidFill>
                <a:latin typeface="Times New Roman"/>
                <a:ea typeface="Times New Roman"/>
                <a:cs typeface="Times New Roman"/>
                <a:sym typeface="Times New Roman"/>
              </a:rPr>
              <a:t>Renderer</a:t>
            </a:r>
            <a:r>
              <a:rPr lang="en-US" sz="2000" b="0" i="0" u="none" strike="noStrike" cap="none">
                <a:solidFill>
                  <a:schemeClr val="dk1"/>
                </a:solidFill>
                <a:latin typeface="Times New Roman"/>
                <a:ea typeface="Times New Roman"/>
                <a:cs typeface="Times New Roman"/>
                <a:sym typeface="Times New Roman"/>
              </a:rPr>
              <a:t> process renders web pages, deals with HTML, Javascript. A new renderer created for each website opened</a:t>
            </a:r>
            <a:endParaRPr/>
          </a:p>
          <a:p>
            <a:pPr marL="1143000" marR="0" lvl="2" indent="-228600" algn="l" rtl="0">
              <a:lnSpc>
                <a:spcPct val="100000"/>
              </a:lnSpc>
              <a:spcBef>
                <a:spcPts val="400"/>
              </a:spcBef>
              <a:spcAft>
                <a:spcPts val="0"/>
              </a:spcAft>
              <a:buClr>
                <a:schemeClr val="dk1"/>
              </a:buClr>
              <a:buSzPts val="2000"/>
              <a:buFont typeface="Arial"/>
              <a:buChar char="•"/>
            </a:pPr>
            <a:r>
              <a:rPr lang="en-US" sz="2000" b="0" i="0" u="none" strike="noStrike" cap="none">
                <a:solidFill>
                  <a:schemeClr val="dk1"/>
                </a:solidFill>
                <a:latin typeface="Times New Roman"/>
                <a:ea typeface="Times New Roman"/>
                <a:cs typeface="Times New Roman"/>
                <a:sym typeface="Times New Roman"/>
              </a:rPr>
              <a:t>Runs in </a:t>
            </a:r>
            <a:r>
              <a:rPr lang="en-US" sz="2000" b="1" i="0" u="none" strike="noStrike" cap="none">
                <a:solidFill>
                  <a:srgbClr val="3366FF"/>
                </a:solidFill>
                <a:latin typeface="Times New Roman"/>
                <a:ea typeface="Times New Roman"/>
                <a:cs typeface="Times New Roman"/>
                <a:sym typeface="Times New Roman"/>
              </a:rPr>
              <a:t>sandbox</a:t>
            </a:r>
            <a:r>
              <a:rPr lang="en-US" sz="2000" b="0" i="0" u="none" strike="noStrike" cap="none">
                <a:solidFill>
                  <a:schemeClr val="dk1"/>
                </a:solidFill>
                <a:latin typeface="Times New Roman"/>
                <a:ea typeface="Times New Roman"/>
                <a:cs typeface="Times New Roman"/>
                <a:sym typeface="Times New Roman"/>
              </a:rPr>
              <a:t> restricting disk and network I/O, minimizing effect of security exploits</a:t>
            </a:r>
            <a:endParaRPr/>
          </a:p>
          <a:p>
            <a:pPr marL="742950" marR="0" lvl="1" indent="-285750" algn="l" rtl="0">
              <a:lnSpc>
                <a:spcPct val="100000"/>
              </a:lnSpc>
              <a:spcBef>
                <a:spcPts val="400"/>
              </a:spcBef>
              <a:spcAft>
                <a:spcPts val="0"/>
              </a:spcAft>
              <a:buClr>
                <a:srgbClr val="3366FF"/>
              </a:buClr>
              <a:buSzPts val="2000"/>
              <a:buFont typeface="Arial"/>
              <a:buChar char="–"/>
            </a:pPr>
            <a:r>
              <a:rPr lang="en-US" sz="2000" b="1" i="0" u="none" strike="noStrike" cap="none">
                <a:solidFill>
                  <a:srgbClr val="3366FF"/>
                </a:solidFill>
                <a:latin typeface="Times New Roman"/>
                <a:ea typeface="Times New Roman"/>
                <a:cs typeface="Times New Roman"/>
                <a:sym typeface="Times New Roman"/>
              </a:rPr>
              <a:t>Plug-in </a:t>
            </a:r>
            <a:r>
              <a:rPr lang="en-US" sz="2000" b="0" i="0" u="none" strike="noStrike" cap="none">
                <a:solidFill>
                  <a:schemeClr val="dk1"/>
                </a:solidFill>
                <a:latin typeface="Times New Roman"/>
                <a:ea typeface="Times New Roman"/>
                <a:cs typeface="Times New Roman"/>
                <a:sym typeface="Times New Roman"/>
              </a:rPr>
              <a:t>process for each type of plug-in</a:t>
            </a:r>
            <a:endParaRPr/>
          </a:p>
          <a:p>
            <a:pPr marL="742950" marR="0" lvl="1" indent="-158750" algn="l" rtl="0">
              <a:lnSpc>
                <a:spcPct val="100000"/>
              </a:lnSpc>
              <a:spcBef>
                <a:spcPts val="400"/>
              </a:spcBef>
              <a:spcAft>
                <a:spcPts val="0"/>
              </a:spcAft>
              <a:buClr>
                <a:schemeClr val="dk1"/>
              </a:buClr>
              <a:buSzPts val="2000"/>
              <a:buFont typeface="Arial"/>
              <a:buNone/>
            </a:pPr>
            <a:endParaRPr sz="2000" b="0" i="0" u="none" strike="noStrike" cap="none">
              <a:solidFill>
                <a:schemeClr val="dk1"/>
              </a:solidFill>
              <a:latin typeface="Times New Roman"/>
              <a:ea typeface="Times New Roman"/>
              <a:cs typeface="Times New Roman"/>
              <a:sym typeface="Times New Roman"/>
            </a:endParaRPr>
          </a:p>
          <a:p>
            <a:pPr marL="742950" marR="0" lvl="1" indent="-158750" algn="l" rtl="0">
              <a:lnSpc>
                <a:spcPct val="100000"/>
              </a:lnSpc>
              <a:spcBef>
                <a:spcPts val="400"/>
              </a:spcBef>
              <a:spcAft>
                <a:spcPts val="0"/>
              </a:spcAft>
              <a:buClr>
                <a:schemeClr val="dk1"/>
              </a:buClr>
              <a:buSzPts val="2000"/>
              <a:buFont typeface="Arial"/>
              <a:buNone/>
            </a:pPr>
            <a:endParaRPr sz="2000" b="0" i="0" u="none" strike="noStrike" cap="none">
              <a:solidFill>
                <a:schemeClr val="dk1"/>
              </a:solidFill>
              <a:latin typeface="Times New Roman"/>
              <a:ea typeface="Times New Roman"/>
              <a:cs typeface="Times New Roman"/>
              <a:sym typeface="Times New Roman"/>
            </a:endParaRPr>
          </a:p>
          <a:p>
            <a:pPr marL="342900" marR="0" lvl="0" indent="-215900" algn="l" rtl="0">
              <a:spcBef>
                <a:spcPts val="400"/>
              </a:spcBef>
              <a:spcAft>
                <a:spcPts val="0"/>
              </a:spcAft>
              <a:buClr>
                <a:schemeClr val="dk1"/>
              </a:buClr>
              <a:buSzPts val="2000"/>
              <a:buFont typeface="Arial"/>
              <a:buNone/>
            </a:pPr>
            <a:endParaRPr sz="2000" b="0" i="0" u="none" strike="noStrike" cap="none">
              <a:solidFill>
                <a:schemeClr val="dk1"/>
              </a:solidFill>
              <a:latin typeface="Times New Roman"/>
              <a:ea typeface="Times New Roman"/>
              <a:cs typeface="Times New Roman"/>
              <a:sym typeface="Times New Roman"/>
            </a:endParaRPr>
          </a:p>
        </p:txBody>
      </p:sp>
      <p:pic>
        <p:nvPicPr>
          <p:cNvPr id="347" name="Google Shape;347;p41" descr="in-3_2.pdf"/>
          <p:cNvPicPr preferRelativeResize="0"/>
          <p:nvPr/>
        </p:nvPicPr>
        <p:blipFill rotWithShape="1">
          <a:blip r:embed="rId3">
            <a:alphaModFix/>
          </a:blip>
          <a:srcRect/>
          <a:stretch/>
        </p:blipFill>
        <p:spPr>
          <a:xfrm>
            <a:off x="1473200" y="4926012"/>
            <a:ext cx="6292850" cy="1141412"/>
          </a:xfrm>
          <a:prstGeom prst="rect">
            <a:avLst/>
          </a:prstGeom>
          <a:noFill/>
          <a:ln>
            <a:noFill/>
          </a:ln>
        </p:spPr>
      </p:pic>
      <p:sp>
        <p:nvSpPr>
          <p:cNvPr id="348" name="Google Shape;348;p41"/>
          <p:cNvSpPr txBox="1"/>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898989"/>
              </a:buClr>
              <a:buSzPts val="1200"/>
              <a:buFont typeface="Times New Roman"/>
              <a:buNone/>
            </a:pPr>
            <a:r>
              <a:rPr lang="en-US" sz="1200" b="0" i="0" u="none">
                <a:solidFill>
                  <a:srgbClr val="898989"/>
                </a:solidFill>
                <a:latin typeface="Times New Roman"/>
                <a:ea typeface="Times New Roman"/>
                <a:cs typeface="Times New Roman"/>
                <a:sym typeface="Times New Roman"/>
              </a:rPr>
              <a:t>*</a:t>
            </a:r>
            <a:endParaRPr/>
          </a:p>
        </p:txBody>
      </p:sp>
      <p:sp>
        <p:nvSpPr>
          <p:cNvPr id="349" name="Google Shape;349;p41"/>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Sigmar One"/>
              <a:buNone/>
            </a:pPr>
            <a:fld id="{00000000-1234-1234-1234-123412341234}" type="slidenum">
              <a:rPr lang="en-US" sz="1200" b="0" i="0" u="none">
                <a:solidFill>
                  <a:srgbClr val="898989"/>
                </a:solidFill>
                <a:latin typeface="Sigmar One"/>
                <a:ea typeface="Sigmar One"/>
                <a:cs typeface="Sigmar One"/>
                <a:sym typeface="Sigmar One"/>
              </a:rPr>
              <a:t>28</a:t>
            </a:fld>
            <a:endParaRPr/>
          </a:p>
        </p:txBody>
      </p:sp>
      <p:sp>
        <p:nvSpPr>
          <p:cNvPr id="350" name="Google Shape;350;p41"/>
          <p:cNvSpPr txBox="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898989"/>
              </a:buClr>
              <a:buSzPts val="1200"/>
              <a:buFont typeface="Kaushan Script"/>
              <a:buNone/>
            </a:pPr>
            <a:r>
              <a:rPr lang="en-US" sz="1200" b="0" i="0" u="none">
                <a:solidFill>
                  <a:srgbClr val="898989"/>
                </a:solidFill>
                <a:latin typeface="Kaushan Script"/>
                <a:ea typeface="Kaushan Script"/>
                <a:cs typeface="Kaushan Script"/>
                <a:sym typeface="Kaushan Script"/>
              </a:rPr>
              <a:t>21CSC202J Operating Systems UNIT 2</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5" name="Google Shape;355;p42"/>
          <p:cNvSpPr txBox="1">
            <a:spLocks noGrp="1"/>
          </p:cNvSpPr>
          <p:nvPr>
            <p:ph type="title"/>
          </p:nvPr>
        </p:nvSpPr>
        <p:spPr>
          <a:xfrm>
            <a:off x="982662" y="168275"/>
            <a:ext cx="7704137" cy="576262"/>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3600"/>
              <a:buFont typeface="Times New Roman"/>
              <a:buNone/>
            </a:pPr>
            <a:r>
              <a:rPr lang="en-US" sz="3600" b="0" i="0" u="none">
                <a:solidFill>
                  <a:schemeClr val="dk1"/>
                </a:solidFill>
                <a:latin typeface="Times New Roman"/>
                <a:ea typeface="Times New Roman"/>
                <a:cs typeface="Times New Roman"/>
                <a:sym typeface="Times New Roman"/>
              </a:rPr>
              <a:t>Interprocess Communication</a:t>
            </a:r>
            <a:endParaRPr/>
          </a:p>
        </p:txBody>
      </p:sp>
      <p:sp>
        <p:nvSpPr>
          <p:cNvPr id="356" name="Google Shape;356;p42"/>
          <p:cNvSpPr txBox="1">
            <a:spLocks noGrp="1"/>
          </p:cNvSpPr>
          <p:nvPr>
            <p:ph type="body" idx="1"/>
          </p:nvPr>
        </p:nvSpPr>
        <p:spPr>
          <a:xfrm>
            <a:off x="885825" y="1154112"/>
            <a:ext cx="7485062" cy="4530725"/>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2000"/>
              <a:buFont typeface="Arial"/>
              <a:buChar char="•"/>
            </a:pPr>
            <a:r>
              <a:rPr lang="en-US" sz="2000" b="0" i="0" u="none">
                <a:solidFill>
                  <a:schemeClr val="dk1"/>
                </a:solidFill>
                <a:latin typeface="Times New Roman"/>
                <a:ea typeface="Times New Roman"/>
                <a:cs typeface="Times New Roman"/>
                <a:sym typeface="Times New Roman"/>
              </a:rPr>
              <a:t>Processes within a system may be </a:t>
            </a:r>
            <a:r>
              <a:rPr lang="en-US" sz="2000" b="1" i="1" u="none">
                <a:solidFill>
                  <a:schemeClr val="dk1"/>
                </a:solidFill>
                <a:latin typeface="Times New Roman"/>
                <a:ea typeface="Times New Roman"/>
                <a:cs typeface="Times New Roman"/>
                <a:sym typeface="Times New Roman"/>
              </a:rPr>
              <a:t>independent</a:t>
            </a:r>
            <a:r>
              <a:rPr lang="en-US" sz="2000" b="1" i="0" u="none">
                <a:solidFill>
                  <a:schemeClr val="dk1"/>
                </a:solidFill>
                <a:latin typeface="Times New Roman"/>
                <a:ea typeface="Times New Roman"/>
                <a:cs typeface="Times New Roman"/>
                <a:sym typeface="Times New Roman"/>
              </a:rPr>
              <a:t> </a:t>
            </a:r>
            <a:r>
              <a:rPr lang="en-US" sz="2000" b="0" i="0" u="none">
                <a:solidFill>
                  <a:schemeClr val="dk1"/>
                </a:solidFill>
                <a:latin typeface="Times New Roman"/>
                <a:ea typeface="Times New Roman"/>
                <a:cs typeface="Times New Roman"/>
                <a:sym typeface="Times New Roman"/>
              </a:rPr>
              <a:t>or </a:t>
            </a:r>
            <a:r>
              <a:rPr lang="en-US" sz="2000" b="1" i="1" u="none">
                <a:solidFill>
                  <a:schemeClr val="dk1"/>
                </a:solidFill>
                <a:latin typeface="Times New Roman"/>
                <a:ea typeface="Times New Roman"/>
                <a:cs typeface="Times New Roman"/>
                <a:sym typeface="Times New Roman"/>
              </a:rPr>
              <a:t>cooperating</a:t>
            </a:r>
            <a:endParaRPr/>
          </a:p>
          <a:p>
            <a:pPr marL="342900" marR="0" lvl="0" indent="-342900" algn="l" rtl="0">
              <a:lnSpc>
                <a:spcPct val="100000"/>
              </a:lnSpc>
              <a:spcBef>
                <a:spcPts val="400"/>
              </a:spcBef>
              <a:spcAft>
                <a:spcPts val="0"/>
              </a:spcAft>
              <a:buClr>
                <a:schemeClr val="dk1"/>
              </a:buClr>
              <a:buSzPts val="2000"/>
              <a:buFont typeface="Arial"/>
              <a:buChar char="•"/>
            </a:pPr>
            <a:r>
              <a:rPr lang="en-US" sz="2000" b="0" i="0" u="none">
                <a:solidFill>
                  <a:schemeClr val="dk1"/>
                </a:solidFill>
                <a:latin typeface="Times New Roman"/>
                <a:ea typeface="Times New Roman"/>
                <a:cs typeface="Times New Roman"/>
                <a:sym typeface="Times New Roman"/>
              </a:rPr>
              <a:t>Cooperating process can affect or be affected by other processes, including sharing data</a:t>
            </a:r>
            <a:endParaRPr/>
          </a:p>
          <a:p>
            <a:pPr marL="342900" marR="0" lvl="0" indent="-342900" algn="l" rtl="0">
              <a:lnSpc>
                <a:spcPct val="100000"/>
              </a:lnSpc>
              <a:spcBef>
                <a:spcPts val="400"/>
              </a:spcBef>
              <a:spcAft>
                <a:spcPts val="0"/>
              </a:spcAft>
              <a:buClr>
                <a:schemeClr val="dk1"/>
              </a:buClr>
              <a:buSzPts val="2000"/>
              <a:buFont typeface="Arial"/>
              <a:buChar char="•"/>
            </a:pPr>
            <a:r>
              <a:rPr lang="en-US" sz="2000" b="0" i="0" u="none">
                <a:solidFill>
                  <a:schemeClr val="dk1"/>
                </a:solidFill>
                <a:latin typeface="Times New Roman"/>
                <a:ea typeface="Times New Roman"/>
                <a:cs typeface="Times New Roman"/>
                <a:sym typeface="Times New Roman"/>
              </a:rPr>
              <a:t>Reasons for cooperating processes:</a:t>
            </a:r>
            <a:endParaRPr/>
          </a:p>
          <a:p>
            <a:pPr marL="742950" marR="0" lvl="1" indent="-285750" algn="l" rtl="0">
              <a:lnSpc>
                <a:spcPct val="100000"/>
              </a:lnSpc>
              <a:spcBef>
                <a:spcPts val="400"/>
              </a:spcBef>
              <a:spcAft>
                <a:spcPts val="0"/>
              </a:spcAft>
              <a:buClr>
                <a:schemeClr val="dk1"/>
              </a:buClr>
              <a:buSzPts val="2000"/>
              <a:buFont typeface="Arial"/>
              <a:buChar char="–"/>
            </a:pPr>
            <a:r>
              <a:rPr lang="en-US" sz="2000" b="0" i="0" u="none" strike="noStrike" cap="none">
                <a:solidFill>
                  <a:schemeClr val="dk1"/>
                </a:solidFill>
                <a:latin typeface="Times New Roman"/>
                <a:ea typeface="Times New Roman"/>
                <a:cs typeface="Times New Roman"/>
                <a:sym typeface="Times New Roman"/>
              </a:rPr>
              <a:t>Information sharing</a:t>
            </a:r>
            <a:endParaRPr/>
          </a:p>
          <a:p>
            <a:pPr marL="742950" marR="0" lvl="1" indent="-285750" algn="l" rtl="0">
              <a:lnSpc>
                <a:spcPct val="100000"/>
              </a:lnSpc>
              <a:spcBef>
                <a:spcPts val="400"/>
              </a:spcBef>
              <a:spcAft>
                <a:spcPts val="0"/>
              </a:spcAft>
              <a:buClr>
                <a:schemeClr val="dk1"/>
              </a:buClr>
              <a:buSzPts val="2000"/>
              <a:buFont typeface="Arial"/>
              <a:buChar char="–"/>
            </a:pPr>
            <a:r>
              <a:rPr lang="en-US" sz="2000" b="0" i="0" u="none" strike="noStrike" cap="none">
                <a:solidFill>
                  <a:schemeClr val="dk1"/>
                </a:solidFill>
                <a:latin typeface="Times New Roman"/>
                <a:ea typeface="Times New Roman"/>
                <a:cs typeface="Times New Roman"/>
                <a:sym typeface="Times New Roman"/>
              </a:rPr>
              <a:t>Computation speedup</a:t>
            </a:r>
            <a:endParaRPr/>
          </a:p>
          <a:p>
            <a:pPr marL="742950" marR="0" lvl="1" indent="-285750" algn="l" rtl="0">
              <a:lnSpc>
                <a:spcPct val="100000"/>
              </a:lnSpc>
              <a:spcBef>
                <a:spcPts val="400"/>
              </a:spcBef>
              <a:spcAft>
                <a:spcPts val="0"/>
              </a:spcAft>
              <a:buClr>
                <a:schemeClr val="dk1"/>
              </a:buClr>
              <a:buSzPts val="2000"/>
              <a:buFont typeface="Arial"/>
              <a:buChar char="–"/>
            </a:pPr>
            <a:r>
              <a:rPr lang="en-US" sz="2000" b="0" i="0" u="none" strike="noStrike" cap="none">
                <a:solidFill>
                  <a:schemeClr val="dk1"/>
                </a:solidFill>
                <a:latin typeface="Times New Roman"/>
                <a:ea typeface="Times New Roman"/>
                <a:cs typeface="Times New Roman"/>
                <a:sym typeface="Times New Roman"/>
              </a:rPr>
              <a:t>Modularity</a:t>
            </a:r>
            <a:endParaRPr/>
          </a:p>
          <a:p>
            <a:pPr marL="742950" marR="0" lvl="1" indent="-285750" algn="l" rtl="0">
              <a:lnSpc>
                <a:spcPct val="100000"/>
              </a:lnSpc>
              <a:spcBef>
                <a:spcPts val="400"/>
              </a:spcBef>
              <a:spcAft>
                <a:spcPts val="0"/>
              </a:spcAft>
              <a:buClr>
                <a:schemeClr val="dk1"/>
              </a:buClr>
              <a:buSzPts val="2000"/>
              <a:buFont typeface="Arial"/>
              <a:buChar char="–"/>
            </a:pPr>
            <a:r>
              <a:rPr lang="en-US" sz="2000" b="0" i="0" u="none" strike="noStrike" cap="none">
                <a:solidFill>
                  <a:schemeClr val="dk1"/>
                </a:solidFill>
                <a:latin typeface="Times New Roman"/>
                <a:ea typeface="Times New Roman"/>
                <a:cs typeface="Times New Roman"/>
                <a:sym typeface="Times New Roman"/>
              </a:rPr>
              <a:t>Convenience	</a:t>
            </a:r>
            <a:endParaRPr/>
          </a:p>
          <a:p>
            <a:pPr marL="342900" marR="0" lvl="0" indent="-342900" algn="l" rtl="0">
              <a:lnSpc>
                <a:spcPct val="100000"/>
              </a:lnSpc>
              <a:spcBef>
                <a:spcPts val="400"/>
              </a:spcBef>
              <a:spcAft>
                <a:spcPts val="0"/>
              </a:spcAft>
              <a:buClr>
                <a:schemeClr val="dk1"/>
              </a:buClr>
              <a:buSzPts val="2000"/>
              <a:buFont typeface="Arial"/>
              <a:buChar char="•"/>
            </a:pPr>
            <a:r>
              <a:rPr lang="en-US" sz="2000" b="0" i="0" u="none">
                <a:solidFill>
                  <a:schemeClr val="dk1"/>
                </a:solidFill>
                <a:latin typeface="Times New Roman"/>
                <a:ea typeface="Times New Roman"/>
                <a:cs typeface="Times New Roman"/>
                <a:sym typeface="Times New Roman"/>
              </a:rPr>
              <a:t>Cooperating processes need </a:t>
            </a:r>
            <a:r>
              <a:rPr lang="en-US" sz="2000" b="1" i="0" u="none">
                <a:solidFill>
                  <a:srgbClr val="3366FF"/>
                </a:solidFill>
                <a:latin typeface="Times New Roman"/>
                <a:ea typeface="Times New Roman"/>
                <a:cs typeface="Times New Roman"/>
                <a:sym typeface="Times New Roman"/>
              </a:rPr>
              <a:t>interprocess communication </a:t>
            </a:r>
            <a:r>
              <a:rPr lang="en-US" sz="2000" b="0" i="0" u="none">
                <a:solidFill>
                  <a:schemeClr val="dk1"/>
                </a:solidFill>
                <a:latin typeface="Times New Roman"/>
                <a:ea typeface="Times New Roman"/>
                <a:cs typeface="Times New Roman"/>
                <a:sym typeface="Times New Roman"/>
              </a:rPr>
              <a:t>(</a:t>
            </a:r>
            <a:r>
              <a:rPr lang="en-US" sz="2000" b="1" i="0" u="none">
                <a:solidFill>
                  <a:srgbClr val="3366FF"/>
                </a:solidFill>
                <a:latin typeface="Times New Roman"/>
                <a:ea typeface="Times New Roman"/>
                <a:cs typeface="Times New Roman"/>
                <a:sym typeface="Times New Roman"/>
              </a:rPr>
              <a:t>IPC</a:t>
            </a:r>
            <a:r>
              <a:rPr lang="en-US" sz="2000" b="0" i="0" u="none">
                <a:solidFill>
                  <a:schemeClr val="dk1"/>
                </a:solidFill>
                <a:latin typeface="Times New Roman"/>
                <a:ea typeface="Times New Roman"/>
                <a:cs typeface="Times New Roman"/>
                <a:sym typeface="Times New Roman"/>
              </a:rPr>
              <a:t>)</a:t>
            </a:r>
            <a:endParaRPr/>
          </a:p>
          <a:p>
            <a:pPr marL="342900" marR="0" lvl="0" indent="-342900" algn="l" rtl="0">
              <a:lnSpc>
                <a:spcPct val="100000"/>
              </a:lnSpc>
              <a:spcBef>
                <a:spcPts val="400"/>
              </a:spcBef>
              <a:spcAft>
                <a:spcPts val="0"/>
              </a:spcAft>
              <a:buClr>
                <a:schemeClr val="dk1"/>
              </a:buClr>
              <a:buSzPts val="2000"/>
              <a:buFont typeface="Arial"/>
              <a:buChar char="•"/>
            </a:pPr>
            <a:r>
              <a:rPr lang="en-US" sz="2000" b="0" i="0" u="none">
                <a:solidFill>
                  <a:schemeClr val="dk1"/>
                </a:solidFill>
                <a:latin typeface="Times New Roman"/>
                <a:ea typeface="Times New Roman"/>
                <a:cs typeface="Times New Roman"/>
                <a:sym typeface="Times New Roman"/>
              </a:rPr>
              <a:t>Two models of IPC</a:t>
            </a:r>
            <a:endParaRPr/>
          </a:p>
          <a:p>
            <a:pPr marL="742950" marR="0" lvl="1" indent="-285750" algn="l" rtl="0">
              <a:lnSpc>
                <a:spcPct val="100000"/>
              </a:lnSpc>
              <a:spcBef>
                <a:spcPts val="400"/>
              </a:spcBef>
              <a:spcAft>
                <a:spcPts val="0"/>
              </a:spcAft>
              <a:buClr>
                <a:srgbClr val="3366FF"/>
              </a:buClr>
              <a:buSzPts val="2000"/>
              <a:buFont typeface="Arial"/>
              <a:buChar char="–"/>
            </a:pPr>
            <a:r>
              <a:rPr lang="en-US" sz="2000" b="1" i="0" u="none" strike="noStrike" cap="none">
                <a:solidFill>
                  <a:srgbClr val="3366FF"/>
                </a:solidFill>
                <a:latin typeface="Times New Roman"/>
                <a:ea typeface="Times New Roman"/>
                <a:cs typeface="Times New Roman"/>
                <a:sym typeface="Times New Roman"/>
              </a:rPr>
              <a:t>Shared memory</a:t>
            </a:r>
            <a:endParaRPr/>
          </a:p>
          <a:p>
            <a:pPr marL="742950" marR="0" lvl="1" indent="-285750" algn="l" rtl="0">
              <a:lnSpc>
                <a:spcPct val="100000"/>
              </a:lnSpc>
              <a:spcBef>
                <a:spcPts val="400"/>
              </a:spcBef>
              <a:spcAft>
                <a:spcPts val="0"/>
              </a:spcAft>
              <a:buClr>
                <a:srgbClr val="3366FF"/>
              </a:buClr>
              <a:buSzPts val="2000"/>
              <a:buFont typeface="Arial"/>
              <a:buChar char="–"/>
            </a:pPr>
            <a:r>
              <a:rPr lang="en-US" sz="2000" b="1" i="0" u="none" strike="noStrike" cap="none">
                <a:solidFill>
                  <a:srgbClr val="3366FF"/>
                </a:solidFill>
                <a:latin typeface="Times New Roman"/>
                <a:ea typeface="Times New Roman"/>
                <a:cs typeface="Times New Roman"/>
                <a:sym typeface="Times New Roman"/>
              </a:rPr>
              <a:t>Message passing</a:t>
            </a:r>
            <a:endParaRPr/>
          </a:p>
          <a:p>
            <a:pPr marL="342900" marR="0" lvl="0" indent="-215900" algn="l" rtl="0">
              <a:spcBef>
                <a:spcPts val="400"/>
              </a:spcBef>
              <a:spcAft>
                <a:spcPts val="0"/>
              </a:spcAft>
              <a:buClr>
                <a:schemeClr val="dk1"/>
              </a:buClr>
              <a:buSzPts val="2000"/>
              <a:buFont typeface="Arial"/>
              <a:buNone/>
            </a:pPr>
            <a:endParaRPr sz="2000" b="1" i="0" u="none" strike="noStrike" cap="none">
              <a:solidFill>
                <a:srgbClr val="3366FF"/>
              </a:solidFill>
              <a:latin typeface="Times New Roman"/>
              <a:ea typeface="Times New Roman"/>
              <a:cs typeface="Times New Roman"/>
              <a:sym typeface="Times New Roman"/>
            </a:endParaRPr>
          </a:p>
        </p:txBody>
      </p:sp>
      <p:sp>
        <p:nvSpPr>
          <p:cNvPr id="357" name="Google Shape;357;p42"/>
          <p:cNvSpPr txBox="1"/>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898989"/>
              </a:buClr>
              <a:buSzPts val="1200"/>
              <a:buFont typeface="Times New Roman"/>
              <a:buNone/>
            </a:pPr>
            <a:r>
              <a:rPr lang="en-US" sz="1200" b="0" i="0" u="none">
                <a:solidFill>
                  <a:srgbClr val="898989"/>
                </a:solidFill>
                <a:latin typeface="Times New Roman"/>
                <a:ea typeface="Times New Roman"/>
                <a:cs typeface="Times New Roman"/>
                <a:sym typeface="Times New Roman"/>
              </a:rPr>
              <a:t>*</a:t>
            </a:r>
            <a:endParaRPr/>
          </a:p>
        </p:txBody>
      </p:sp>
      <p:sp>
        <p:nvSpPr>
          <p:cNvPr id="358" name="Google Shape;358;p42"/>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Sigmar One"/>
              <a:buNone/>
            </a:pPr>
            <a:fld id="{00000000-1234-1234-1234-123412341234}" type="slidenum">
              <a:rPr lang="en-US" sz="1200" b="0" i="0" u="none">
                <a:solidFill>
                  <a:srgbClr val="898989"/>
                </a:solidFill>
                <a:latin typeface="Sigmar One"/>
                <a:ea typeface="Sigmar One"/>
                <a:cs typeface="Sigmar One"/>
                <a:sym typeface="Sigmar One"/>
              </a:rPr>
              <a:t>29</a:t>
            </a:fld>
            <a:endParaRPr/>
          </a:p>
        </p:txBody>
      </p:sp>
      <p:sp>
        <p:nvSpPr>
          <p:cNvPr id="359" name="Google Shape;359;p42"/>
          <p:cNvSpPr txBox="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898989"/>
              </a:buClr>
              <a:buSzPts val="1200"/>
              <a:buFont typeface="Kaushan Script"/>
              <a:buNone/>
            </a:pPr>
            <a:r>
              <a:rPr lang="en-US" sz="1200" b="0" i="0" u="none">
                <a:solidFill>
                  <a:srgbClr val="898989"/>
                </a:solidFill>
                <a:latin typeface="Kaushan Script"/>
                <a:ea typeface="Kaushan Script"/>
                <a:cs typeface="Kaushan Script"/>
                <a:sym typeface="Kaushan Script"/>
              </a:rPr>
              <a:t>21CSC202J Operating Systems UNIT 2</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16"/>
          <p:cNvSpPr txBox="1">
            <a:spLocks noGrp="1"/>
          </p:cNvSpPr>
          <p:nvPr>
            <p:ph type="title"/>
          </p:nvPr>
        </p:nvSpPr>
        <p:spPr>
          <a:xfrm>
            <a:off x="457200" y="198437"/>
            <a:ext cx="8229600" cy="576262"/>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3600"/>
              <a:buFont typeface="Times New Roman"/>
              <a:buNone/>
            </a:pPr>
            <a:r>
              <a:rPr lang="en-US" sz="3600" b="0" i="0" u="none">
                <a:solidFill>
                  <a:schemeClr val="dk1"/>
                </a:solidFill>
                <a:latin typeface="Times New Roman"/>
                <a:ea typeface="Times New Roman"/>
                <a:cs typeface="Times New Roman"/>
                <a:sym typeface="Times New Roman"/>
              </a:rPr>
              <a:t>Objectives</a:t>
            </a:r>
            <a:endParaRPr/>
          </a:p>
        </p:txBody>
      </p:sp>
      <p:sp>
        <p:nvSpPr>
          <p:cNvPr id="116" name="Google Shape;116;p16"/>
          <p:cNvSpPr txBox="1">
            <a:spLocks noGrp="1"/>
          </p:cNvSpPr>
          <p:nvPr>
            <p:ph type="body" idx="1"/>
          </p:nvPr>
        </p:nvSpPr>
        <p:spPr>
          <a:xfrm>
            <a:off x="838200" y="1138237"/>
            <a:ext cx="8018462" cy="4530725"/>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2400"/>
              <a:buFont typeface="Arial"/>
              <a:buChar char="•"/>
            </a:pPr>
            <a:r>
              <a:rPr lang="en-US" sz="2400" b="0" i="0" u="none" strike="noStrike" cap="none">
                <a:solidFill>
                  <a:schemeClr val="dk1"/>
                </a:solidFill>
                <a:latin typeface="Times New Roman"/>
                <a:ea typeface="Times New Roman"/>
                <a:cs typeface="Times New Roman"/>
                <a:sym typeface="Times New Roman"/>
              </a:rPr>
              <a:t>To introduce the notion of a process -- a program in execution, which forms the basis of all computation</a:t>
            </a:r>
            <a:endParaRPr/>
          </a:p>
          <a:p>
            <a:pPr marL="342900" marR="0" lvl="0" indent="-342900" algn="l" rtl="0">
              <a:lnSpc>
                <a:spcPct val="100000"/>
              </a:lnSpc>
              <a:spcBef>
                <a:spcPts val="480"/>
              </a:spcBef>
              <a:spcAft>
                <a:spcPts val="0"/>
              </a:spcAft>
              <a:buClr>
                <a:schemeClr val="dk1"/>
              </a:buClr>
              <a:buSzPts val="2400"/>
              <a:buFont typeface="Arial"/>
              <a:buChar char="•"/>
            </a:pPr>
            <a:r>
              <a:rPr lang="en-US" sz="2400" b="0" i="0" u="none" strike="noStrike" cap="none">
                <a:solidFill>
                  <a:schemeClr val="dk1"/>
                </a:solidFill>
                <a:latin typeface="Times New Roman"/>
                <a:ea typeface="Times New Roman"/>
                <a:cs typeface="Times New Roman"/>
                <a:sym typeface="Times New Roman"/>
              </a:rPr>
              <a:t>To describe the various features of processes, including scheduling, creation and termination, and communication</a:t>
            </a:r>
            <a:endParaRPr/>
          </a:p>
          <a:p>
            <a:pPr marL="342900" marR="0" lvl="0" indent="-342900" algn="l" rtl="0">
              <a:lnSpc>
                <a:spcPct val="100000"/>
              </a:lnSpc>
              <a:spcBef>
                <a:spcPts val="480"/>
              </a:spcBef>
              <a:spcAft>
                <a:spcPts val="0"/>
              </a:spcAft>
              <a:buClr>
                <a:schemeClr val="dk1"/>
              </a:buClr>
              <a:buSzPts val="2400"/>
              <a:buFont typeface="Arial"/>
              <a:buChar char="•"/>
            </a:pPr>
            <a:r>
              <a:rPr lang="en-US" sz="2400" b="0" i="0" u="none" strike="noStrike" cap="none">
                <a:solidFill>
                  <a:schemeClr val="dk1"/>
                </a:solidFill>
                <a:latin typeface="Times New Roman"/>
                <a:ea typeface="Times New Roman"/>
                <a:cs typeface="Times New Roman"/>
                <a:sym typeface="Times New Roman"/>
              </a:rPr>
              <a:t>To explore interprocess communication using shared memory and message passing</a:t>
            </a:r>
            <a:endParaRPr/>
          </a:p>
          <a:p>
            <a:pPr marL="342900" marR="0" lvl="0" indent="-342900" algn="l" rtl="0">
              <a:lnSpc>
                <a:spcPct val="100000"/>
              </a:lnSpc>
              <a:spcBef>
                <a:spcPts val="480"/>
              </a:spcBef>
              <a:spcAft>
                <a:spcPts val="0"/>
              </a:spcAft>
              <a:buClr>
                <a:schemeClr val="dk1"/>
              </a:buClr>
              <a:buSzPts val="2400"/>
              <a:buFont typeface="Arial"/>
              <a:buChar char="•"/>
            </a:pPr>
            <a:r>
              <a:rPr lang="en-US" sz="2400" b="0" i="0" u="none" strike="noStrike" cap="none">
                <a:solidFill>
                  <a:schemeClr val="dk1"/>
                </a:solidFill>
                <a:latin typeface="Times New Roman"/>
                <a:ea typeface="Times New Roman"/>
                <a:cs typeface="Times New Roman"/>
                <a:sym typeface="Times New Roman"/>
              </a:rPr>
              <a:t>To describe communication in client-server systems</a:t>
            </a:r>
            <a:endParaRPr/>
          </a:p>
        </p:txBody>
      </p:sp>
      <p:sp>
        <p:nvSpPr>
          <p:cNvPr id="117" name="Google Shape;117;p16"/>
          <p:cNvSpPr txBox="1"/>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898989"/>
              </a:buClr>
              <a:buSzPts val="1200"/>
              <a:buFont typeface="Times New Roman"/>
              <a:buNone/>
            </a:pPr>
            <a:r>
              <a:rPr lang="en-US" sz="1200" b="0" i="0" u="none" strike="noStrike" cap="none">
                <a:solidFill>
                  <a:srgbClr val="898989"/>
                </a:solidFill>
                <a:latin typeface="Times New Roman"/>
                <a:ea typeface="Times New Roman"/>
                <a:cs typeface="Times New Roman"/>
                <a:sym typeface="Times New Roman"/>
              </a:rPr>
              <a:t>*</a:t>
            </a:r>
            <a:endParaRPr/>
          </a:p>
        </p:txBody>
      </p:sp>
      <p:sp>
        <p:nvSpPr>
          <p:cNvPr id="118" name="Google Shape;118;p16"/>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Sigmar One"/>
              <a:buNone/>
            </a:pPr>
            <a:fld id="{00000000-1234-1234-1234-123412341234}" type="slidenum">
              <a:rPr lang="en-US" sz="1200" b="0" i="0" u="none" strike="noStrike" cap="none">
                <a:solidFill>
                  <a:srgbClr val="898989"/>
                </a:solidFill>
                <a:latin typeface="Sigmar One"/>
                <a:ea typeface="Sigmar One"/>
                <a:cs typeface="Sigmar One"/>
                <a:sym typeface="Sigmar One"/>
              </a:rPr>
              <a:t>3</a:t>
            </a:fld>
            <a:endParaRPr/>
          </a:p>
        </p:txBody>
      </p:sp>
      <p:sp>
        <p:nvSpPr>
          <p:cNvPr id="119" name="Google Shape;119;p16"/>
          <p:cNvSpPr txBox="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898989"/>
              </a:buClr>
              <a:buSzPts val="1200"/>
              <a:buFont typeface="Kaushan Script"/>
              <a:buNone/>
            </a:pPr>
            <a:r>
              <a:rPr lang="en-US" sz="1200" b="0" i="0" u="none" strike="noStrike" cap="none">
                <a:solidFill>
                  <a:srgbClr val="898989"/>
                </a:solidFill>
                <a:latin typeface="Kaushan Script"/>
                <a:ea typeface="Kaushan Script"/>
                <a:cs typeface="Kaushan Script"/>
                <a:sym typeface="Kaushan Script"/>
              </a:rPr>
              <a:t>21CSC202J Operating Systems UNIT 2</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sp>
        <p:nvSpPr>
          <p:cNvPr id="364" name="Google Shape;364;p43"/>
          <p:cNvSpPr txBox="1">
            <a:spLocks noGrp="1"/>
          </p:cNvSpPr>
          <p:nvPr>
            <p:ph type="title"/>
          </p:nvPr>
        </p:nvSpPr>
        <p:spPr>
          <a:xfrm>
            <a:off x="457200" y="182562"/>
            <a:ext cx="8229600" cy="576262"/>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4000"/>
              <a:buFont typeface="Times New Roman"/>
              <a:buNone/>
            </a:pPr>
            <a:r>
              <a:rPr lang="en-US" sz="4000" b="0" i="0" u="none">
                <a:solidFill>
                  <a:schemeClr val="dk1"/>
                </a:solidFill>
                <a:latin typeface="Times New Roman"/>
                <a:ea typeface="Times New Roman"/>
                <a:cs typeface="Times New Roman"/>
                <a:sym typeface="Times New Roman"/>
              </a:rPr>
              <a:t>Communications Models </a:t>
            </a:r>
            <a:endParaRPr/>
          </a:p>
        </p:txBody>
      </p:sp>
      <p:pic>
        <p:nvPicPr>
          <p:cNvPr id="365" name="Google Shape;365;p43" descr="3_12.pdf"/>
          <p:cNvPicPr preferRelativeResize="0"/>
          <p:nvPr/>
        </p:nvPicPr>
        <p:blipFill rotWithShape="1">
          <a:blip r:embed="rId3">
            <a:alphaModFix/>
          </a:blip>
          <a:srcRect/>
          <a:stretch/>
        </p:blipFill>
        <p:spPr>
          <a:xfrm>
            <a:off x="1624012" y="1725612"/>
            <a:ext cx="6100762" cy="4324350"/>
          </a:xfrm>
          <a:prstGeom prst="rect">
            <a:avLst/>
          </a:prstGeom>
          <a:noFill/>
          <a:ln>
            <a:noFill/>
          </a:ln>
        </p:spPr>
      </p:pic>
      <p:sp>
        <p:nvSpPr>
          <p:cNvPr id="366" name="Google Shape;366;p43"/>
          <p:cNvSpPr txBox="1"/>
          <p:nvPr/>
        </p:nvSpPr>
        <p:spPr>
          <a:xfrm>
            <a:off x="969962" y="1143000"/>
            <a:ext cx="6372225" cy="368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Courier New"/>
              <a:buNone/>
            </a:pPr>
            <a:r>
              <a:rPr lang="en-US" sz="1800" b="1" i="0" u="none">
                <a:solidFill>
                  <a:srgbClr val="000000"/>
                </a:solidFill>
                <a:latin typeface="Courier New"/>
                <a:ea typeface="Courier New"/>
                <a:cs typeface="Courier New"/>
                <a:sym typeface="Courier New"/>
              </a:rPr>
              <a:t>(</a:t>
            </a:r>
            <a:r>
              <a:rPr lang="en-US" sz="1800" b="0" i="0" u="none">
                <a:solidFill>
                  <a:srgbClr val="000000"/>
                </a:solidFill>
                <a:latin typeface="Courier New"/>
                <a:ea typeface="Courier New"/>
                <a:cs typeface="Courier New"/>
                <a:sym typeface="Courier New"/>
              </a:rPr>
              <a:t>a) Message passing.  (b) shared memory. </a:t>
            </a:r>
            <a:r>
              <a:rPr lang="en-US" sz="1800" b="0" i="0" u="none">
                <a:solidFill>
                  <a:schemeClr val="dk1"/>
                </a:solidFill>
                <a:latin typeface="Verdana"/>
                <a:ea typeface="Verdana"/>
                <a:cs typeface="Verdana"/>
                <a:sym typeface="Verdana"/>
              </a:rPr>
              <a:t> </a:t>
            </a:r>
            <a:endParaRPr/>
          </a:p>
        </p:txBody>
      </p:sp>
      <p:sp>
        <p:nvSpPr>
          <p:cNvPr id="367" name="Google Shape;367;p43"/>
          <p:cNvSpPr txBox="1"/>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898989"/>
              </a:buClr>
              <a:buSzPts val="1200"/>
              <a:buFont typeface="Times New Roman"/>
              <a:buNone/>
            </a:pPr>
            <a:r>
              <a:rPr lang="en-US" sz="1200" b="0" i="0" u="none">
                <a:solidFill>
                  <a:srgbClr val="898989"/>
                </a:solidFill>
                <a:latin typeface="Times New Roman"/>
                <a:ea typeface="Times New Roman"/>
                <a:cs typeface="Times New Roman"/>
                <a:sym typeface="Times New Roman"/>
              </a:rPr>
              <a:t>*</a:t>
            </a:r>
            <a:endParaRPr/>
          </a:p>
        </p:txBody>
      </p:sp>
      <p:sp>
        <p:nvSpPr>
          <p:cNvPr id="368" name="Google Shape;368;p43"/>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Sigmar One"/>
              <a:buNone/>
            </a:pPr>
            <a:fld id="{00000000-1234-1234-1234-123412341234}" type="slidenum">
              <a:rPr lang="en-US" sz="1200" b="0" i="0" u="none">
                <a:solidFill>
                  <a:srgbClr val="898989"/>
                </a:solidFill>
                <a:latin typeface="Sigmar One"/>
                <a:ea typeface="Sigmar One"/>
                <a:cs typeface="Sigmar One"/>
                <a:sym typeface="Sigmar One"/>
              </a:rPr>
              <a:t>30</a:t>
            </a:fld>
            <a:endParaRPr/>
          </a:p>
        </p:txBody>
      </p:sp>
      <p:sp>
        <p:nvSpPr>
          <p:cNvPr id="369" name="Google Shape;369;p43"/>
          <p:cNvSpPr txBox="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898989"/>
              </a:buClr>
              <a:buSzPts val="1200"/>
              <a:buFont typeface="Kaushan Script"/>
              <a:buNone/>
            </a:pPr>
            <a:r>
              <a:rPr lang="en-US" sz="1200" b="0" i="0" u="none">
                <a:solidFill>
                  <a:srgbClr val="898989"/>
                </a:solidFill>
                <a:latin typeface="Kaushan Script"/>
                <a:ea typeface="Kaushan Script"/>
                <a:cs typeface="Kaushan Script"/>
                <a:sym typeface="Kaushan Script"/>
              </a:rPr>
              <a:t>21CSC202J Operating Systems UNIT 2</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Google Shape;374;p44"/>
          <p:cNvSpPr txBox="1">
            <a:spLocks noGrp="1"/>
          </p:cNvSpPr>
          <p:nvPr>
            <p:ph type="title"/>
          </p:nvPr>
        </p:nvSpPr>
        <p:spPr>
          <a:xfrm>
            <a:off x="1060450" y="277812"/>
            <a:ext cx="7626350" cy="576262"/>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3600"/>
              <a:buFont typeface="Times New Roman"/>
              <a:buNone/>
            </a:pPr>
            <a:r>
              <a:rPr lang="en-US" sz="3600" b="0" i="0" u="none">
                <a:solidFill>
                  <a:schemeClr val="dk1"/>
                </a:solidFill>
                <a:latin typeface="Times New Roman"/>
                <a:ea typeface="Times New Roman"/>
                <a:cs typeface="Times New Roman"/>
                <a:sym typeface="Times New Roman"/>
              </a:rPr>
              <a:t>Cooperating Processes</a:t>
            </a:r>
            <a:endParaRPr/>
          </a:p>
        </p:txBody>
      </p:sp>
      <p:sp>
        <p:nvSpPr>
          <p:cNvPr id="375" name="Google Shape;375;p44"/>
          <p:cNvSpPr txBox="1">
            <a:spLocks noGrp="1"/>
          </p:cNvSpPr>
          <p:nvPr>
            <p:ph type="body" idx="1"/>
          </p:nvPr>
        </p:nvSpPr>
        <p:spPr>
          <a:xfrm>
            <a:off x="806450" y="1233487"/>
            <a:ext cx="7529512" cy="4530725"/>
          </a:xfrm>
          <a:prstGeom prst="rect">
            <a:avLst/>
          </a:prstGeom>
          <a:noFill/>
          <a:ln>
            <a:noFill/>
          </a:ln>
        </p:spPr>
        <p:txBody>
          <a:bodyPr spcFirstLastPara="1" wrap="square" lIns="91425" tIns="45700" rIns="91425" bIns="45700" anchor="t" anchorCtr="0">
            <a:noAutofit/>
          </a:bodyPr>
          <a:lstStyle/>
          <a:p>
            <a:pPr marL="342900" lvl="0" indent="-342900" algn="l" rtl="0">
              <a:lnSpc>
                <a:spcPct val="100000"/>
              </a:lnSpc>
              <a:spcBef>
                <a:spcPts val="0"/>
              </a:spcBef>
              <a:spcAft>
                <a:spcPts val="0"/>
              </a:spcAft>
              <a:buClr>
                <a:schemeClr val="dk1"/>
              </a:buClr>
              <a:buSzPts val="2400"/>
              <a:buFont typeface="Arial"/>
              <a:buChar char="•"/>
            </a:pPr>
            <a:r>
              <a:rPr lang="en-US" sz="2400" b="1" i="1" u="none">
                <a:solidFill>
                  <a:schemeClr val="dk1"/>
                </a:solidFill>
                <a:latin typeface="Times New Roman"/>
                <a:ea typeface="Times New Roman"/>
                <a:cs typeface="Times New Roman"/>
                <a:sym typeface="Times New Roman"/>
              </a:rPr>
              <a:t>Independent</a:t>
            </a:r>
            <a:r>
              <a:rPr lang="en-US" sz="2400" b="0" i="0" u="none">
                <a:solidFill>
                  <a:schemeClr val="dk1"/>
                </a:solidFill>
                <a:latin typeface="Times New Roman"/>
                <a:ea typeface="Times New Roman"/>
                <a:cs typeface="Times New Roman"/>
                <a:sym typeface="Times New Roman"/>
              </a:rPr>
              <a:t> process cannot affect or be affected by the execution of another process</a:t>
            </a:r>
            <a:endParaRPr/>
          </a:p>
          <a:p>
            <a:pPr marL="342900" lvl="0" indent="-342900" algn="l" rtl="0">
              <a:lnSpc>
                <a:spcPct val="100000"/>
              </a:lnSpc>
              <a:spcBef>
                <a:spcPts val="480"/>
              </a:spcBef>
              <a:spcAft>
                <a:spcPts val="0"/>
              </a:spcAft>
              <a:buClr>
                <a:srgbClr val="000000"/>
              </a:buClr>
              <a:buSzPts val="2400"/>
              <a:buFont typeface="Arial"/>
              <a:buChar char="•"/>
            </a:pPr>
            <a:r>
              <a:rPr lang="en-US" sz="2400" b="1" i="1" u="none">
                <a:solidFill>
                  <a:srgbClr val="000000"/>
                </a:solidFill>
                <a:latin typeface="Times New Roman"/>
                <a:ea typeface="Times New Roman"/>
                <a:cs typeface="Times New Roman"/>
                <a:sym typeface="Times New Roman"/>
              </a:rPr>
              <a:t>Cooperating</a:t>
            </a:r>
            <a:r>
              <a:rPr lang="en-US" sz="2400" b="0" i="0" u="none">
                <a:solidFill>
                  <a:schemeClr val="dk1"/>
                </a:solidFill>
                <a:latin typeface="Times New Roman"/>
                <a:ea typeface="Times New Roman"/>
                <a:cs typeface="Times New Roman"/>
                <a:sym typeface="Times New Roman"/>
              </a:rPr>
              <a:t> process can affect or be affected by the execution of another process</a:t>
            </a:r>
            <a:endParaRPr/>
          </a:p>
          <a:p>
            <a:pPr marL="342900" lvl="0" indent="-342900" algn="l" rtl="0">
              <a:lnSpc>
                <a:spcPct val="100000"/>
              </a:lnSpc>
              <a:spcBef>
                <a:spcPts val="480"/>
              </a:spcBef>
              <a:spcAft>
                <a:spcPts val="0"/>
              </a:spcAft>
              <a:buClr>
                <a:schemeClr val="dk1"/>
              </a:buClr>
              <a:buSzPts val="2400"/>
              <a:buFont typeface="Arial"/>
              <a:buChar char="•"/>
            </a:pPr>
            <a:r>
              <a:rPr lang="en-US" sz="2400" b="0" i="0" u="none">
                <a:solidFill>
                  <a:schemeClr val="dk1"/>
                </a:solidFill>
                <a:latin typeface="Times New Roman"/>
                <a:ea typeface="Times New Roman"/>
                <a:cs typeface="Times New Roman"/>
                <a:sym typeface="Times New Roman"/>
              </a:rPr>
              <a:t>Advantages of process cooperation</a:t>
            </a:r>
            <a:endParaRPr/>
          </a:p>
          <a:p>
            <a:pPr marL="742950" lvl="1" indent="-285750" algn="l" rtl="0">
              <a:lnSpc>
                <a:spcPct val="100000"/>
              </a:lnSpc>
              <a:spcBef>
                <a:spcPts val="480"/>
              </a:spcBef>
              <a:spcAft>
                <a:spcPts val="0"/>
              </a:spcAft>
              <a:buClr>
                <a:schemeClr val="dk1"/>
              </a:buClr>
              <a:buSzPts val="2400"/>
              <a:buFont typeface="Arial"/>
              <a:buChar char="–"/>
            </a:pPr>
            <a:r>
              <a:rPr lang="en-US" sz="2400" b="0" i="0" u="none">
                <a:solidFill>
                  <a:schemeClr val="dk1"/>
                </a:solidFill>
                <a:latin typeface="Times New Roman"/>
                <a:ea typeface="Times New Roman"/>
                <a:cs typeface="Times New Roman"/>
                <a:sym typeface="Times New Roman"/>
              </a:rPr>
              <a:t>Information sharing </a:t>
            </a:r>
            <a:endParaRPr/>
          </a:p>
          <a:p>
            <a:pPr marL="742950" lvl="1" indent="-285750" algn="l" rtl="0">
              <a:lnSpc>
                <a:spcPct val="100000"/>
              </a:lnSpc>
              <a:spcBef>
                <a:spcPts val="480"/>
              </a:spcBef>
              <a:spcAft>
                <a:spcPts val="0"/>
              </a:spcAft>
              <a:buClr>
                <a:schemeClr val="dk1"/>
              </a:buClr>
              <a:buSzPts val="2400"/>
              <a:buFont typeface="Arial"/>
              <a:buChar char="–"/>
            </a:pPr>
            <a:r>
              <a:rPr lang="en-US" sz="2400" b="0" i="0" u="none">
                <a:solidFill>
                  <a:schemeClr val="dk1"/>
                </a:solidFill>
                <a:latin typeface="Times New Roman"/>
                <a:ea typeface="Times New Roman"/>
                <a:cs typeface="Times New Roman"/>
                <a:sym typeface="Times New Roman"/>
              </a:rPr>
              <a:t>Computation speed-up</a:t>
            </a:r>
            <a:endParaRPr/>
          </a:p>
          <a:p>
            <a:pPr marL="742950" lvl="1" indent="-285750" algn="l" rtl="0">
              <a:lnSpc>
                <a:spcPct val="100000"/>
              </a:lnSpc>
              <a:spcBef>
                <a:spcPts val="480"/>
              </a:spcBef>
              <a:spcAft>
                <a:spcPts val="0"/>
              </a:spcAft>
              <a:buClr>
                <a:schemeClr val="dk1"/>
              </a:buClr>
              <a:buSzPts val="2400"/>
              <a:buFont typeface="Arial"/>
              <a:buChar char="–"/>
            </a:pPr>
            <a:r>
              <a:rPr lang="en-US" sz="2400" b="0" i="0" u="none">
                <a:solidFill>
                  <a:schemeClr val="dk1"/>
                </a:solidFill>
                <a:latin typeface="Times New Roman"/>
                <a:ea typeface="Times New Roman"/>
                <a:cs typeface="Times New Roman"/>
                <a:sym typeface="Times New Roman"/>
              </a:rPr>
              <a:t>Modularity</a:t>
            </a:r>
            <a:endParaRPr/>
          </a:p>
          <a:p>
            <a:pPr marL="742950" lvl="1" indent="-285750" algn="l" rtl="0">
              <a:lnSpc>
                <a:spcPct val="100000"/>
              </a:lnSpc>
              <a:spcBef>
                <a:spcPts val="480"/>
              </a:spcBef>
              <a:spcAft>
                <a:spcPts val="0"/>
              </a:spcAft>
              <a:buClr>
                <a:schemeClr val="dk1"/>
              </a:buClr>
              <a:buSzPts val="2400"/>
              <a:buFont typeface="Arial"/>
              <a:buChar char="–"/>
            </a:pPr>
            <a:r>
              <a:rPr lang="en-US" sz="2400" b="0" i="0" u="none">
                <a:solidFill>
                  <a:schemeClr val="dk1"/>
                </a:solidFill>
                <a:latin typeface="Times New Roman"/>
                <a:ea typeface="Times New Roman"/>
                <a:cs typeface="Times New Roman"/>
                <a:sym typeface="Times New Roman"/>
              </a:rPr>
              <a:t>Convenience</a:t>
            </a:r>
            <a:endParaRPr/>
          </a:p>
        </p:txBody>
      </p:sp>
      <p:sp>
        <p:nvSpPr>
          <p:cNvPr id="376" name="Google Shape;376;p44"/>
          <p:cNvSpPr txBox="1"/>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898989"/>
              </a:buClr>
              <a:buSzPts val="1200"/>
              <a:buFont typeface="Times New Roman"/>
              <a:buNone/>
            </a:pPr>
            <a:r>
              <a:rPr lang="en-US" sz="1200" b="0" i="0" u="none">
                <a:solidFill>
                  <a:srgbClr val="898989"/>
                </a:solidFill>
                <a:latin typeface="Times New Roman"/>
                <a:ea typeface="Times New Roman"/>
                <a:cs typeface="Times New Roman"/>
                <a:sym typeface="Times New Roman"/>
              </a:rPr>
              <a:t>*</a:t>
            </a:r>
            <a:endParaRPr/>
          </a:p>
        </p:txBody>
      </p:sp>
      <p:sp>
        <p:nvSpPr>
          <p:cNvPr id="377" name="Google Shape;377;p44"/>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Sigmar One"/>
              <a:buNone/>
            </a:pPr>
            <a:fld id="{00000000-1234-1234-1234-123412341234}" type="slidenum">
              <a:rPr lang="en-US" sz="1200" b="0" i="0" u="none">
                <a:solidFill>
                  <a:srgbClr val="898989"/>
                </a:solidFill>
                <a:latin typeface="Sigmar One"/>
                <a:ea typeface="Sigmar One"/>
                <a:cs typeface="Sigmar One"/>
                <a:sym typeface="Sigmar One"/>
              </a:rPr>
              <a:t>31</a:t>
            </a:fld>
            <a:endParaRPr/>
          </a:p>
        </p:txBody>
      </p:sp>
      <p:sp>
        <p:nvSpPr>
          <p:cNvPr id="378" name="Google Shape;378;p44"/>
          <p:cNvSpPr txBox="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898989"/>
              </a:buClr>
              <a:buSzPts val="1200"/>
              <a:buFont typeface="Kaushan Script"/>
              <a:buNone/>
            </a:pPr>
            <a:r>
              <a:rPr lang="en-US" sz="1200" b="0" i="0" u="none">
                <a:solidFill>
                  <a:srgbClr val="898989"/>
                </a:solidFill>
                <a:latin typeface="Kaushan Script"/>
                <a:ea typeface="Kaushan Script"/>
                <a:cs typeface="Kaushan Script"/>
                <a:sym typeface="Kaushan Script"/>
              </a:rPr>
              <a:t>21CSC202J Operating Systems UNIT 2</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3" name="Google Shape;383;p45"/>
          <p:cNvSpPr txBox="1">
            <a:spLocks noGrp="1"/>
          </p:cNvSpPr>
          <p:nvPr>
            <p:ph type="title"/>
          </p:nvPr>
        </p:nvSpPr>
        <p:spPr>
          <a:xfrm>
            <a:off x="749300" y="247650"/>
            <a:ext cx="7937500" cy="576262"/>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3600"/>
              <a:buFont typeface="Times New Roman"/>
              <a:buNone/>
            </a:pPr>
            <a:r>
              <a:rPr lang="en-US" sz="3600" b="0" i="0" u="none">
                <a:solidFill>
                  <a:schemeClr val="dk1"/>
                </a:solidFill>
                <a:latin typeface="Times New Roman"/>
                <a:ea typeface="Times New Roman"/>
                <a:cs typeface="Times New Roman"/>
                <a:sym typeface="Times New Roman"/>
              </a:rPr>
              <a:t>Producer-Consumer Problem</a:t>
            </a:r>
            <a:endParaRPr/>
          </a:p>
        </p:txBody>
      </p:sp>
      <p:sp>
        <p:nvSpPr>
          <p:cNvPr id="384" name="Google Shape;384;p45"/>
          <p:cNvSpPr txBox="1">
            <a:spLocks noGrp="1"/>
          </p:cNvSpPr>
          <p:nvPr>
            <p:ph type="body" idx="1"/>
          </p:nvPr>
        </p:nvSpPr>
        <p:spPr>
          <a:xfrm>
            <a:off x="842962" y="1185862"/>
            <a:ext cx="6667500" cy="4498975"/>
          </a:xfrm>
          <a:prstGeom prst="rect">
            <a:avLst/>
          </a:prstGeom>
          <a:noFill/>
          <a:ln>
            <a:noFill/>
          </a:ln>
        </p:spPr>
        <p:txBody>
          <a:bodyPr spcFirstLastPara="1" wrap="square" lIns="91425" tIns="45700" rIns="91425" bIns="45700" anchor="t" anchorCtr="0">
            <a:noAutofit/>
          </a:bodyPr>
          <a:lstStyle/>
          <a:p>
            <a:pPr marL="342900" lvl="0" indent="-342900" algn="l" rtl="0">
              <a:lnSpc>
                <a:spcPct val="100000"/>
              </a:lnSpc>
              <a:spcBef>
                <a:spcPts val="0"/>
              </a:spcBef>
              <a:spcAft>
                <a:spcPts val="0"/>
              </a:spcAft>
              <a:buClr>
                <a:schemeClr val="dk1"/>
              </a:buClr>
              <a:buSzPts val="2400"/>
              <a:buFont typeface="Arial"/>
              <a:buChar char="•"/>
            </a:pPr>
            <a:r>
              <a:rPr lang="en-US" sz="2400" b="0" i="0" u="none">
                <a:solidFill>
                  <a:schemeClr val="dk1"/>
                </a:solidFill>
                <a:latin typeface="Times New Roman"/>
                <a:ea typeface="Times New Roman"/>
                <a:cs typeface="Times New Roman"/>
                <a:sym typeface="Times New Roman"/>
              </a:rPr>
              <a:t>Paradigm for cooperating processes, </a:t>
            </a:r>
            <a:r>
              <a:rPr lang="en-US" sz="2400" b="0" i="1" u="none">
                <a:solidFill>
                  <a:schemeClr val="dk1"/>
                </a:solidFill>
                <a:latin typeface="Times New Roman"/>
                <a:ea typeface="Times New Roman"/>
                <a:cs typeface="Times New Roman"/>
                <a:sym typeface="Times New Roman"/>
              </a:rPr>
              <a:t>producer</a:t>
            </a:r>
            <a:r>
              <a:rPr lang="en-US" sz="2400" b="0" i="0" u="none">
                <a:solidFill>
                  <a:schemeClr val="dk1"/>
                </a:solidFill>
                <a:latin typeface="Times New Roman"/>
                <a:ea typeface="Times New Roman"/>
                <a:cs typeface="Times New Roman"/>
                <a:sym typeface="Times New Roman"/>
              </a:rPr>
              <a:t> process produces information that is consumed by a </a:t>
            </a:r>
            <a:r>
              <a:rPr lang="en-US" sz="2400" b="0" i="1" u="none">
                <a:solidFill>
                  <a:schemeClr val="dk1"/>
                </a:solidFill>
                <a:latin typeface="Times New Roman"/>
                <a:ea typeface="Times New Roman"/>
                <a:cs typeface="Times New Roman"/>
                <a:sym typeface="Times New Roman"/>
              </a:rPr>
              <a:t>consumer</a:t>
            </a:r>
            <a:r>
              <a:rPr lang="en-US" sz="2400" b="0" i="0" u="none">
                <a:solidFill>
                  <a:schemeClr val="dk1"/>
                </a:solidFill>
                <a:latin typeface="Times New Roman"/>
                <a:ea typeface="Times New Roman"/>
                <a:cs typeface="Times New Roman"/>
                <a:sym typeface="Times New Roman"/>
              </a:rPr>
              <a:t> process</a:t>
            </a:r>
            <a:endParaRPr/>
          </a:p>
          <a:p>
            <a:pPr marL="742950" lvl="1" indent="-285750" algn="l" rtl="0">
              <a:lnSpc>
                <a:spcPct val="100000"/>
              </a:lnSpc>
              <a:spcBef>
                <a:spcPts val="480"/>
              </a:spcBef>
              <a:spcAft>
                <a:spcPts val="0"/>
              </a:spcAft>
              <a:buClr>
                <a:srgbClr val="3366FF"/>
              </a:buClr>
              <a:buSzPts val="2400"/>
              <a:buFont typeface="Arial"/>
              <a:buChar char="–"/>
            </a:pPr>
            <a:r>
              <a:rPr lang="en-US" sz="2400" b="1" i="0" u="none">
                <a:solidFill>
                  <a:srgbClr val="3366FF"/>
                </a:solidFill>
                <a:latin typeface="Times New Roman"/>
                <a:ea typeface="Times New Roman"/>
                <a:cs typeface="Times New Roman"/>
                <a:sym typeface="Times New Roman"/>
              </a:rPr>
              <a:t>unbounded-buffer </a:t>
            </a:r>
            <a:r>
              <a:rPr lang="en-US" sz="2400" b="0" i="0" u="none">
                <a:solidFill>
                  <a:schemeClr val="dk1"/>
                </a:solidFill>
                <a:latin typeface="Times New Roman"/>
                <a:ea typeface="Times New Roman"/>
                <a:cs typeface="Times New Roman"/>
                <a:sym typeface="Times New Roman"/>
              </a:rPr>
              <a:t>places no practical limit on the size of the buffer</a:t>
            </a:r>
            <a:endParaRPr/>
          </a:p>
          <a:p>
            <a:pPr marL="742950" lvl="1" indent="-285750" algn="l" rtl="0">
              <a:lnSpc>
                <a:spcPct val="100000"/>
              </a:lnSpc>
              <a:spcBef>
                <a:spcPts val="480"/>
              </a:spcBef>
              <a:spcAft>
                <a:spcPts val="0"/>
              </a:spcAft>
              <a:buClr>
                <a:srgbClr val="3366FF"/>
              </a:buClr>
              <a:buSzPts val="2400"/>
              <a:buFont typeface="Arial"/>
              <a:buChar char="–"/>
            </a:pPr>
            <a:r>
              <a:rPr lang="en-US" sz="2400" b="1" i="0" u="none">
                <a:solidFill>
                  <a:srgbClr val="3366FF"/>
                </a:solidFill>
                <a:latin typeface="Times New Roman"/>
                <a:ea typeface="Times New Roman"/>
                <a:cs typeface="Times New Roman"/>
                <a:sym typeface="Times New Roman"/>
              </a:rPr>
              <a:t>bounded-buffer </a:t>
            </a:r>
            <a:r>
              <a:rPr lang="en-US" sz="2400" b="0" i="0" u="none">
                <a:solidFill>
                  <a:schemeClr val="dk1"/>
                </a:solidFill>
                <a:latin typeface="Times New Roman"/>
                <a:ea typeface="Times New Roman"/>
                <a:cs typeface="Times New Roman"/>
                <a:sym typeface="Times New Roman"/>
              </a:rPr>
              <a:t>assumes that there is a fixed buffer size</a:t>
            </a:r>
            <a:endParaRPr/>
          </a:p>
        </p:txBody>
      </p:sp>
      <p:sp>
        <p:nvSpPr>
          <p:cNvPr id="385" name="Google Shape;385;p45"/>
          <p:cNvSpPr txBox="1"/>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898989"/>
              </a:buClr>
              <a:buSzPts val="1200"/>
              <a:buFont typeface="Times New Roman"/>
              <a:buNone/>
            </a:pPr>
            <a:r>
              <a:rPr lang="en-US" sz="1200" b="0" i="0" u="none">
                <a:solidFill>
                  <a:srgbClr val="898989"/>
                </a:solidFill>
                <a:latin typeface="Times New Roman"/>
                <a:ea typeface="Times New Roman"/>
                <a:cs typeface="Times New Roman"/>
                <a:sym typeface="Times New Roman"/>
              </a:rPr>
              <a:t>*</a:t>
            </a:r>
            <a:endParaRPr/>
          </a:p>
        </p:txBody>
      </p:sp>
      <p:sp>
        <p:nvSpPr>
          <p:cNvPr id="386" name="Google Shape;386;p45"/>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Sigmar One"/>
              <a:buNone/>
            </a:pPr>
            <a:fld id="{00000000-1234-1234-1234-123412341234}" type="slidenum">
              <a:rPr lang="en-US" sz="1200" b="0" i="0" u="none">
                <a:solidFill>
                  <a:srgbClr val="898989"/>
                </a:solidFill>
                <a:latin typeface="Sigmar One"/>
                <a:ea typeface="Sigmar One"/>
                <a:cs typeface="Sigmar One"/>
                <a:sym typeface="Sigmar One"/>
              </a:rPr>
              <a:t>32</a:t>
            </a:fld>
            <a:endParaRPr/>
          </a:p>
        </p:txBody>
      </p:sp>
      <p:sp>
        <p:nvSpPr>
          <p:cNvPr id="387" name="Google Shape;387;p45"/>
          <p:cNvSpPr txBox="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898989"/>
              </a:buClr>
              <a:buSzPts val="1200"/>
              <a:buFont typeface="Kaushan Script"/>
              <a:buNone/>
            </a:pPr>
            <a:r>
              <a:rPr lang="en-US" sz="1200" b="0" i="0" u="none">
                <a:solidFill>
                  <a:srgbClr val="898989"/>
                </a:solidFill>
                <a:latin typeface="Kaushan Script"/>
                <a:ea typeface="Kaushan Script"/>
                <a:cs typeface="Kaushan Script"/>
                <a:sym typeface="Kaushan Script"/>
              </a:rPr>
              <a:t>21CSC202J Operating Systems UNIT 2</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Google Shape;392;p46"/>
          <p:cNvSpPr txBox="1">
            <a:spLocks noGrp="1"/>
          </p:cNvSpPr>
          <p:nvPr>
            <p:ph type="title"/>
          </p:nvPr>
        </p:nvSpPr>
        <p:spPr>
          <a:xfrm>
            <a:off x="225425" y="393700"/>
            <a:ext cx="8074025" cy="4572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2800"/>
              <a:buFont typeface="Times New Roman"/>
              <a:buNone/>
            </a:pPr>
            <a:r>
              <a:rPr lang="en-US" sz="2800" b="0" i="0" u="none">
                <a:solidFill>
                  <a:schemeClr val="dk1"/>
                </a:solidFill>
                <a:latin typeface="Times New Roman"/>
                <a:ea typeface="Times New Roman"/>
                <a:cs typeface="Times New Roman"/>
                <a:sym typeface="Times New Roman"/>
              </a:rPr>
              <a:t>Bounded-Buffer – Shared-Memory Solution</a:t>
            </a:r>
            <a:endParaRPr/>
          </a:p>
        </p:txBody>
      </p:sp>
      <p:sp>
        <p:nvSpPr>
          <p:cNvPr id="393" name="Google Shape;393;p46"/>
          <p:cNvSpPr txBox="1">
            <a:spLocks noGrp="1"/>
          </p:cNvSpPr>
          <p:nvPr>
            <p:ph type="body" idx="1"/>
          </p:nvPr>
        </p:nvSpPr>
        <p:spPr>
          <a:xfrm>
            <a:off x="1195387" y="1203325"/>
            <a:ext cx="7131050" cy="4700587"/>
          </a:xfrm>
          <a:prstGeom prst="rect">
            <a:avLst/>
          </a:prstGeom>
          <a:noFill/>
          <a:ln>
            <a:noFill/>
          </a:ln>
        </p:spPr>
        <p:txBody>
          <a:bodyPr spcFirstLastPara="1" wrap="square" lIns="91425" tIns="45700" rIns="91425" bIns="45700" anchor="t" anchorCtr="0">
            <a:noAutofit/>
          </a:bodyPr>
          <a:lstStyle/>
          <a:p>
            <a:pPr marL="342900" lvl="0" indent="-342900" algn="l" rtl="0">
              <a:lnSpc>
                <a:spcPct val="100000"/>
              </a:lnSpc>
              <a:spcBef>
                <a:spcPts val="0"/>
              </a:spcBef>
              <a:spcAft>
                <a:spcPts val="0"/>
              </a:spcAft>
              <a:buClr>
                <a:schemeClr val="dk1"/>
              </a:buClr>
              <a:buSzPts val="1600"/>
              <a:buFont typeface="Arial"/>
              <a:buChar char="•"/>
            </a:pPr>
            <a:r>
              <a:rPr lang="en-US" sz="1600" b="0" i="0" u="none">
                <a:solidFill>
                  <a:schemeClr val="dk1"/>
                </a:solidFill>
                <a:latin typeface="Times New Roman"/>
                <a:ea typeface="Times New Roman"/>
                <a:cs typeface="Times New Roman"/>
                <a:sym typeface="Times New Roman"/>
              </a:rPr>
              <a:t>Shared data</a:t>
            </a:r>
            <a:endParaRPr/>
          </a:p>
          <a:p>
            <a:pPr marL="1598612" lvl="3" indent="-228599" algn="l" rtl="0">
              <a:lnSpc>
                <a:spcPct val="100000"/>
              </a:lnSpc>
              <a:spcBef>
                <a:spcPts val="320"/>
              </a:spcBef>
              <a:spcAft>
                <a:spcPts val="0"/>
              </a:spcAft>
              <a:buClr>
                <a:schemeClr val="dk1"/>
              </a:buClr>
              <a:buSzPts val="1600"/>
              <a:buNone/>
            </a:pPr>
            <a:r>
              <a:rPr lang="en-US" sz="1600" b="0" i="0" u="none">
                <a:solidFill>
                  <a:schemeClr val="dk1"/>
                </a:solidFill>
                <a:latin typeface="Courier New"/>
                <a:ea typeface="Courier New"/>
                <a:cs typeface="Courier New"/>
                <a:sym typeface="Courier New"/>
              </a:rPr>
              <a:t>#define BUFFER_SIZE 10</a:t>
            </a:r>
            <a:endParaRPr/>
          </a:p>
          <a:p>
            <a:pPr marL="1598612" lvl="3" indent="-228599" algn="l" rtl="0">
              <a:lnSpc>
                <a:spcPct val="100000"/>
              </a:lnSpc>
              <a:spcBef>
                <a:spcPts val="320"/>
              </a:spcBef>
              <a:spcAft>
                <a:spcPts val="0"/>
              </a:spcAft>
              <a:buClr>
                <a:schemeClr val="dk1"/>
              </a:buClr>
              <a:buSzPts val="1600"/>
              <a:buNone/>
            </a:pPr>
            <a:r>
              <a:rPr lang="en-US" sz="1600" b="0" i="0" u="none">
                <a:solidFill>
                  <a:schemeClr val="dk1"/>
                </a:solidFill>
                <a:latin typeface="Courier New"/>
                <a:ea typeface="Courier New"/>
                <a:cs typeface="Courier New"/>
                <a:sym typeface="Courier New"/>
              </a:rPr>
              <a:t>typedef struct {</a:t>
            </a:r>
            <a:endParaRPr/>
          </a:p>
          <a:p>
            <a:pPr marL="1598612" lvl="3" indent="-228599" algn="l" rtl="0">
              <a:lnSpc>
                <a:spcPct val="100000"/>
              </a:lnSpc>
              <a:spcBef>
                <a:spcPts val="320"/>
              </a:spcBef>
              <a:spcAft>
                <a:spcPts val="0"/>
              </a:spcAft>
              <a:buClr>
                <a:schemeClr val="dk1"/>
              </a:buClr>
              <a:buSzPts val="1600"/>
              <a:buNone/>
            </a:pPr>
            <a:r>
              <a:rPr lang="en-US" sz="1600" b="0" i="0" u="none">
                <a:solidFill>
                  <a:schemeClr val="dk1"/>
                </a:solidFill>
                <a:latin typeface="Courier New"/>
                <a:ea typeface="Courier New"/>
                <a:cs typeface="Courier New"/>
                <a:sym typeface="Courier New"/>
              </a:rPr>
              <a:t>	. . .</a:t>
            </a:r>
            <a:endParaRPr/>
          </a:p>
          <a:p>
            <a:pPr marL="1598612" lvl="3" indent="-228599" algn="l" rtl="0">
              <a:lnSpc>
                <a:spcPct val="100000"/>
              </a:lnSpc>
              <a:spcBef>
                <a:spcPts val="320"/>
              </a:spcBef>
              <a:spcAft>
                <a:spcPts val="0"/>
              </a:spcAft>
              <a:buClr>
                <a:schemeClr val="dk1"/>
              </a:buClr>
              <a:buSzPts val="1600"/>
              <a:buNone/>
            </a:pPr>
            <a:r>
              <a:rPr lang="en-US" sz="1600" b="0" i="0" u="none">
                <a:solidFill>
                  <a:schemeClr val="dk1"/>
                </a:solidFill>
                <a:latin typeface="Courier New"/>
                <a:ea typeface="Courier New"/>
                <a:cs typeface="Courier New"/>
                <a:sym typeface="Courier New"/>
              </a:rPr>
              <a:t>} item;</a:t>
            </a:r>
            <a:endParaRPr/>
          </a:p>
          <a:p>
            <a:pPr marL="1598612" lvl="3" indent="-228599" algn="l" rtl="0">
              <a:lnSpc>
                <a:spcPct val="100000"/>
              </a:lnSpc>
              <a:spcBef>
                <a:spcPts val="320"/>
              </a:spcBef>
              <a:spcAft>
                <a:spcPts val="0"/>
              </a:spcAft>
              <a:buClr>
                <a:schemeClr val="dk1"/>
              </a:buClr>
              <a:buSzPts val="1600"/>
              <a:buNone/>
            </a:pPr>
            <a:endParaRPr sz="1600" b="0" i="0" u="none">
              <a:solidFill>
                <a:schemeClr val="dk1"/>
              </a:solidFill>
              <a:latin typeface="Courier New"/>
              <a:ea typeface="Courier New"/>
              <a:cs typeface="Courier New"/>
              <a:sym typeface="Courier New"/>
            </a:endParaRPr>
          </a:p>
          <a:p>
            <a:pPr marL="1598612" lvl="3" indent="-228599" algn="l" rtl="0">
              <a:lnSpc>
                <a:spcPct val="100000"/>
              </a:lnSpc>
              <a:spcBef>
                <a:spcPts val="320"/>
              </a:spcBef>
              <a:spcAft>
                <a:spcPts val="0"/>
              </a:spcAft>
              <a:buClr>
                <a:schemeClr val="dk1"/>
              </a:buClr>
              <a:buSzPts val="1600"/>
              <a:buNone/>
            </a:pPr>
            <a:r>
              <a:rPr lang="en-US" sz="1600" b="0" i="0" u="none">
                <a:solidFill>
                  <a:schemeClr val="dk1"/>
                </a:solidFill>
                <a:latin typeface="Courier New"/>
                <a:ea typeface="Courier New"/>
                <a:cs typeface="Courier New"/>
                <a:sym typeface="Courier New"/>
              </a:rPr>
              <a:t>item buffer[BUFFER_SIZE];</a:t>
            </a:r>
            <a:endParaRPr/>
          </a:p>
          <a:p>
            <a:pPr marL="1598612" lvl="3" indent="-228599" algn="l" rtl="0">
              <a:lnSpc>
                <a:spcPct val="100000"/>
              </a:lnSpc>
              <a:spcBef>
                <a:spcPts val="320"/>
              </a:spcBef>
              <a:spcAft>
                <a:spcPts val="0"/>
              </a:spcAft>
              <a:buClr>
                <a:schemeClr val="dk1"/>
              </a:buClr>
              <a:buSzPts val="1600"/>
              <a:buNone/>
            </a:pPr>
            <a:r>
              <a:rPr lang="en-US" sz="1600" b="0" i="0" u="none">
                <a:solidFill>
                  <a:schemeClr val="dk1"/>
                </a:solidFill>
                <a:latin typeface="Courier New"/>
                <a:ea typeface="Courier New"/>
                <a:cs typeface="Courier New"/>
                <a:sym typeface="Courier New"/>
              </a:rPr>
              <a:t>int in = 0;</a:t>
            </a:r>
            <a:endParaRPr/>
          </a:p>
          <a:p>
            <a:pPr marL="1598612" lvl="3" indent="-228599" algn="l" rtl="0">
              <a:lnSpc>
                <a:spcPct val="100000"/>
              </a:lnSpc>
              <a:spcBef>
                <a:spcPts val="320"/>
              </a:spcBef>
              <a:spcAft>
                <a:spcPts val="0"/>
              </a:spcAft>
              <a:buClr>
                <a:schemeClr val="dk1"/>
              </a:buClr>
              <a:buSzPts val="1600"/>
              <a:buNone/>
            </a:pPr>
            <a:r>
              <a:rPr lang="en-US" sz="1600" b="0" i="0" u="none">
                <a:solidFill>
                  <a:schemeClr val="dk1"/>
                </a:solidFill>
                <a:latin typeface="Courier New"/>
                <a:ea typeface="Courier New"/>
                <a:cs typeface="Courier New"/>
                <a:sym typeface="Courier New"/>
              </a:rPr>
              <a:t>int out = 0;</a:t>
            </a:r>
            <a:endParaRPr/>
          </a:p>
          <a:p>
            <a:pPr marL="1598612" lvl="3" indent="-228599" algn="l" rtl="0">
              <a:lnSpc>
                <a:spcPct val="100000"/>
              </a:lnSpc>
              <a:spcBef>
                <a:spcPts val="320"/>
              </a:spcBef>
              <a:spcAft>
                <a:spcPts val="0"/>
              </a:spcAft>
              <a:buClr>
                <a:schemeClr val="dk1"/>
              </a:buClr>
              <a:buSzPts val="1600"/>
              <a:buNone/>
            </a:pPr>
            <a:endParaRPr sz="1600" b="0" i="0" u="none">
              <a:solidFill>
                <a:schemeClr val="dk1"/>
              </a:solidFill>
              <a:latin typeface="Times New Roman"/>
              <a:ea typeface="Times New Roman"/>
              <a:cs typeface="Times New Roman"/>
              <a:sym typeface="Times New Roman"/>
            </a:endParaRPr>
          </a:p>
          <a:p>
            <a:pPr marL="342900" lvl="0" indent="-342900" algn="l" rtl="0">
              <a:lnSpc>
                <a:spcPct val="100000"/>
              </a:lnSpc>
              <a:spcBef>
                <a:spcPts val="320"/>
              </a:spcBef>
              <a:spcAft>
                <a:spcPts val="0"/>
              </a:spcAft>
              <a:buClr>
                <a:schemeClr val="dk1"/>
              </a:buClr>
              <a:buSzPts val="1600"/>
              <a:buFont typeface="Arial"/>
              <a:buChar char="•"/>
            </a:pPr>
            <a:r>
              <a:rPr lang="en-US" sz="1600" b="0" i="0" u="none">
                <a:solidFill>
                  <a:schemeClr val="dk1"/>
                </a:solidFill>
                <a:latin typeface="Times New Roman"/>
                <a:ea typeface="Times New Roman"/>
                <a:cs typeface="Times New Roman"/>
                <a:sym typeface="Times New Roman"/>
              </a:rPr>
              <a:t>Solution is correct, but can only use BUFFER_SIZE-1 elements</a:t>
            </a:r>
            <a:endParaRPr/>
          </a:p>
          <a:p>
            <a:pPr marL="342900" lvl="0" indent="-241300" algn="l" rtl="0">
              <a:spcBef>
                <a:spcPts val="320"/>
              </a:spcBef>
              <a:spcAft>
                <a:spcPts val="0"/>
              </a:spcAft>
              <a:buClr>
                <a:schemeClr val="dk1"/>
              </a:buClr>
              <a:buSzPts val="1600"/>
              <a:buNone/>
            </a:pPr>
            <a:endParaRPr sz="1600" b="0" i="0" u="none">
              <a:solidFill>
                <a:schemeClr val="dk1"/>
              </a:solidFill>
              <a:latin typeface="Times New Roman"/>
              <a:ea typeface="Times New Roman"/>
              <a:cs typeface="Times New Roman"/>
              <a:sym typeface="Times New Roman"/>
            </a:endParaRPr>
          </a:p>
        </p:txBody>
      </p:sp>
      <p:sp>
        <p:nvSpPr>
          <p:cNvPr id="394" name="Google Shape;394;p46"/>
          <p:cNvSpPr txBox="1"/>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898989"/>
              </a:buClr>
              <a:buSzPts val="1200"/>
              <a:buFont typeface="Times New Roman"/>
              <a:buNone/>
            </a:pPr>
            <a:r>
              <a:rPr lang="en-US" sz="1200" b="0" i="0" u="none">
                <a:solidFill>
                  <a:srgbClr val="898989"/>
                </a:solidFill>
                <a:latin typeface="Times New Roman"/>
                <a:ea typeface="Times New Roman"/>
                <a:cs typeface="Times New Roman"/>
                <a:sym typeface="Times New Roman"/>
              </a:rPr>
              <a:t>*</a:t>
            </a:r>
            <a:endParaRPr/>
          </a:p>
        </p:txBody>
      </p:sp>
      <p:sp>
        <p:nvSpPr>
          <p:cNvPr id="395" name="Google Shape;395;p46"/>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Sigmar One"/>
              <a:buNone/>
            </a:pPr>
            <a:fld id="{00000000-1234-1234-1234-123412341234}" type="slidenum">
              <a:rPr lang="en-US" sz="1200" b="0" i="0" u="none">
                <a:solidFill>
                  <a:srgbClr val="898989"/>
                </a:solidFill>
                <a:latin typeface="Sigmar One"/>
                <a:ea typeface="Sigmar One"/>
                <a:cs typeface="Sigmar One"/>
                <a:sym typeface="Sigmar One"/>
              </a:rPr>
              <a:t>33</a:t>
            </a:fld>
            <a:endParaRPr/>
          </a:p>
        </p:txBody>
      </p:sp>
      <p:sp>
        <p:nvSpPr>
          <p:cNvPr id="396" name="Google Shape;396;p46"/>
          <p:cNvSpPr txBox="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898989"/>
              </a:buClr>
              <a:buSzPts val="1200"/>
              <a:buFont typeface="Kaushan Script"/>
              <a:buNone/>
            </a:pPr>
            <a:r>
              <a:rPr lang="en-US" sz="1200" b="0" i="0" u="none">
                <a:solidFill>
                  <a:srgbClr val="898989"/>
                </a:solidFill>
                <a:latin typeface="Kaushan Script"/>
                <a:ea typeface="Kaushan Script"/>
                <a:cs typeface="Kaushan Script"/>
                <a:sym typeface="Kaushan Script"/>
              </a:rPr>
              <a:t>21CSC202J Operating Systems UNIT 2</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47"/>
          <p:cNvSpPr txBox="1">
            <a:spLocks noGrp="1"/>
          </p:cNvSpPr>
          <p:nvPr>
            <p:ph type="title"/>
          </p:nvPr>
        </p:nvSpPr>
        <p:spPr>
          <a:xfrm>
            <a:off x="1117600" y="203200"/>
            <a:ext cx="7569200" cy="576262"/>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3600"/>
              <a:buFont typeface="Times New Roman"/>
              <a:buNone/>
            </a:pPr>
            <a:r>
              <a:rPr lang="en-US" sz="3600" b="0" i="0" u="none">
                <a:solidFill>
                  <a:schemeClr val="dk1"/>
                </a:solidFill>
                <a:latin typeface="Times New Roman"/>
                <a:ea typeface="Times New Roman"/>
                <a:cs typeface="Times New Roman"/>
                <a:sym typeface="Times New Roman"/>
              </a:rPr>
              <a:t>Bounded-Buffer – Producer</a:t>
            </a:r>
            <a:endParaRPr/>
          </a:p>
        </p:txBody>
      </p:sp>
      <p:sp>
        <p:nvSpPr>
          <p:cNvPr id="402" name="Google Shape;402;p47"/>
          <p:cNvSpPr txBox="1">
            <a:spLocks noGrp="1"/>
          </p:cNvSpPr>
          <p:nvPr>
            <p:ph type="body" idx="1"/>
          </p:nvPr>
        </p:nvSpPr>
        <p:spPr>
          <a:xfrm>
            <a:off x="1603375" y="1014412"/>
            <a:ext cx="6940550" cy="4483100"/>
          </a:xfrm>
          <a:prstGeom prst="rect">
            <a:avLst/>
          </a:prstGeom>
          <a:noFill/>
          <a:ln>
            <a:noFill/>
          </a:ln>
        </p:spPr>
        <p:txBody>
          <a:bodyPr spcFirstLastPara="1" wrap="square" lIns="91425" tIns="45700" rIns="91425" bIns="45700" anchor="t" anchorCtr="0">
            <a:noAutofit/>
          </a:bodyPr>
          <a:lstStyle/>
          <a:p>
            <a:pPr marL="342900" lvl="0" indent="-342900" algn="l" rtl="0">
              <a:lnSpc>
                <a:spcPct val="100000"/>
              </a:lnSpc>
              <a:spcBef>
                <a:spcPts val="0"/>
              </a:spcBef>
              <a:spcAft>
                <a:spcPts val="0"/>
              </a:spcAft>
              <a:buClr>
                <a:schemeClr val="dk1"/>
              </a:buClr>
              <a:buSzPts val="1600"/>
              <a:buNone/>
            </a:pPr>
            <a:endParaRPr sz="1600" b="0" i="0" u="none" dirty="0">
              <a:solidFill>
                <a:schemeClr val="dk1"/>
              </a:solidFill>
              <a:latin typeface="Arial"/>
              <a:ea typeface="Arial"/>
              <a:cs typeface="Arial"/>
              <a:sym typeface="Arial"/>
            </a:endParaRPr>
          </a:p>
          <a:p>
            <a:pPr marL="342900" lvl="0" indent="-342900" algn="l" rtl="0">
              <a:lnSpc>
                <a:spcPct val="100000"/>
              </a:lnSpc>
              <a:spcBef>
                <a:spcPts val="320"/>
              </a:spcBef>
              <a:spcAft>
                <a:spcPts val="0"/>
              </a:spcAft>
              <a:buClr>
                <a:schemeClr val="dk1"/>
              </a:buClr>
              <a:buSzPts val="1600"/>
              <a:buNone/>
            </a:pPr>
            <a:r>
              <a:rPr lang="en-US" sz="1600" b="0" i="0" u="none" dirty="0">
                <a:solidFill>
                  <a:schemeClr val="dk1"/>
                </a:solidFill>
                <a:latin typeface="Times New Roman"/>
                <a:ea typeface="Times New Roman"/>
                <a:cs typeface="Times New Roman"/>
                <a:sym typeface="Times New Roman"/>
              </a:rPr>
              <a:t>item </a:t>
            </a:r>
            <a:r>
              <a:rPr lang="en-US" sz="1600" b="0" i="0" u="none" dirty="0" err="1">
                <a:solidFill>
                  <a:schemeClr val="dk1"/>
                </a:solidFill>
                <a:latin typeface="Times New Roman"/>
                <a:ea typeface="Times New Roman"/>
                <a:cs typeface="Times New Roman"/>
                <a:sym typeface="Times New Roman"/>
              </a:rPr>
              <a:t>next_produced</a:t>
            </a:r>
            <a:r>
              <a:rPr lang="en-US" sz="1600" b="0" i="0" u="none" dirty="0">
                <a:solidFill>
                  <a:schemeClr val="dk1"/>
                </a:solidFill>
                <a:latin typeface="Times New Roman"/>
                <a:ea typeface="Times New Roman"/>
                <a:cs typeface="Times New Roman"/>
                <a:sym typeface="Times New Roman"/>
              </a:rPr>
              <a:t>; </a:t>
            </a:r>
            <a:endParaRPr dirty="0"/>
          </a:p>
          <a:p>
            <a:pPr marL="342900" lvl="0" indent="-342900" algn="l" rtl="0">
              <a:lnSpc>
                <a:spcPct val="100000"/>
              </a:lnSpc>
              <a:spcBef>
                <a:spcPts val="320"/>
              </a:spcBef>
              <a:spcAft>
                <a:spcPts val="0"/>
              </a:spcAft>
              <a:buClr>
                <a:schemeClr val="dk1"/>
              </a:buClr>
              <a:buSzPts val="1600"/>
              <a:buNone/>
            </a:pPr>
            <a:r>
              <a:rPr lang="en-US" sz="1600" b="0" i="0" u="none" dirty="0">
                <a:solidFill>
                  <a:schemeClr val="dk1"/>
                </a:solidFill>
                <a:latin typeface="Times New Roman"/>
                <a:ea typeface="Times New Roman"/>
                <a:cs typeface="Times New Roman"/>
                <a:sym typeface="Times New Roman"/>
              </a:rPr>
              <a:t>while (true) { </a:t>
            </a:r>
            <a:endParaRPr dirty="0"/>
          </a:p>
          <a:p>
            <a:pPr marL="342900" lvl="0" indent="-342900" algn="l" rtl="0">
              <a:lnSpc>
                <a:spcPct val="100000"/>
              </a:lnSpc>
              <a:spcBef>
                <a:spcPts val="320"/>
              </a:spcBef>
              <a:spcAft>
                <a:spcPts val="0"/>
              </a:spcAft>
              <a:buClr>
                <a:schemeClr val="dk1"/>
              </a:buClr>
              <a:buSzPts val="1600"/>
              <a:buNone/>
            </a:pPr>
            <a:r>
              <a:rPr lang="en-US" sz="1600" b="0" i="0" u="none" dirty="0">
                <a:solidFill>
                  <a:schemeClr val="dk1"/>
                </a:solidFill>
                <a:latin typeface="Times New Roman"/>
                <a:ea typeface="Times New Roman"/>
                <a:cs typeface="Times New Roman"/>
                <a:sym typeface="Times New Roman"/>
              </a:rPr>
              <a:t>	/* produce an item in next produced */ </a:t>
            </a:r>
            <a:endParaRPr dirty="0"/>
          </a:p>
          <a:p>
            <a:pPr marL="342900" lvl="0" indent="-342900" algn="l" rtl="0">
              <a:lnSpc>
                <a:spcPct val="100000"/>
              </a:lnSpc>
              <a:spcBef>
                <a:spcPts val="320"/>
              </a:spcBef>
              <a:spcAft>
                <a:spcPts val="0"/>
              </a:spcAft>
              <a:buClr>
                <a:schemeClr val="dk1"/>
              </a:buClr>
              <a:buSzPts val="1600"/>
              <a:buNone/>
            </a:pPr>
            <a:r>
              <a:rPr lang="en-US" sz="1600" b="0" i="0" u="none" dirty="0">
                <a:solidFill>
                  <a:schemeClr val="dk1"/>
                </a:solidFill>
                <a:latin typeface="Times New Roman"/>
                <a:ea typeface="Times New Roman"/>
                <a:cs typeface="Times New Roman"/>
                <a:sym typeface="Times New Roman"/>
              </a:rPr>
              <a:t>	while (((in + 1) % BUFFER_SIZE) == out) </a:t>
            </a:r>
            <a:endParaRPr dirty="0"/>
          </a:p>
          <a:p>
            <a:pPr marL="342900" lvl="0" indent="-342900" algn="l" rtl="0">
              <a:lnSpc>
                <a:spcPct val="100000"/>
              </a:lnSpc>
              <a:spcBef>
                <a:spcPts val="320"/>
              </a:spcBef>
              <a:spcAft>
                <a:spcPts val="0"/>
              </a:spcAft>
              <a:buClr>
                <a:schemeClr val="dk1"/>
              </a:buClr>
              <a:buSzPts val="1600"/>
              <a:buNone/>
            </a:pPr>
            <a:r>
              <a:rPr lang="en-US" sz="1600" b="0" i="0" u="none" dirty="0">
                <a:solidFill>
                  <a:schemeClr val="dk1"/>
                </a:solidFill>
                <a:latin typeface="Times New Roman"/>
                <a:ea typeface="Times New Roman"/>
                <a:cs typeface="Times New Roman"/>
                <a:sym typeface="Times New Roman"/>
              </a:rPr>
              <a:t>		; /* do nothing */ </a:t>
            </a:r>
            <a:endParaRPr dirty="0"/>
          </a:p>
          <a:p>
            <a:pPr marL="342900" lvl="0" indent="-342900" algn="l" rtl="0">
              <a:lnSpc>
                <a:spcPct val="100000"/>
              </a:lnSpc>
              <a:spcBef>
                <a:spcPts val="320"/>
              </a:spcBef>
              <a:spcAft>
                <a:spcPts val="0"/>
              </a:spcAft>
              <a:buClr>
                <a:schemeClr val="dk1"/>
              </a:buClr>
              <a:buSzPts val="1600"/>
              <a:buNone/>
            </a:pPr>
            <a:r>
              <a:rPr lang="en-US" sz="1600" b="0" i="0" u="none" dirty="0">
                <a:solidFill>
                  <a:schemeClr val="dk1"/>
                </a:solidFill>
                <a:latin typeface="Times New Roman"/>
                <a:ea typeface="Times New Roman"/>
                <a:cs typeface="Times New Roman"/>
                <a:sym typeface="Times New Roman"/>
              </a:rPr>
              <a:t>	buffer[in] = </a:t>
            </a:r>
            <a:r>
              <a:rPr lang="en-US" sz="1600" b="0" i="0" u="none" dirty="0" err="1">
                <a:solidFill>
                  <a:schemeClr val="dk1"/>
                </a:solidFill>
                <a:latin typeface="Times New Roman"/>
                <a:ea typeface="Times New Roman"/>
                <a:cs typeface="Times New Roman"/>
                <a:sym typeface="Times New Roman"/>
              </a:rPr>
              <a:t>next_produced</a:t>
            </a:r>
            <a:r>
              <a:rPr lang="en-US" sz="1600" b="0" i="0" u="none" dirty="0">
                <a:solidFill>
                  <a:schemeClr val="dk1"/>
                </a:solidFill>
                <a:latin typeface="Times New Roman"/>
                <a:ea typeface="Times New Roman"/>
                <a:cs typeface="Times New Roman"/>
                <a:sym typeface="Times New Roman"/>
              </a:rPr>
              <a:t>; </a:t>
            </a:r>
            <a:endParaRPr dirty="0"/>
          </a:p>
          <a:p>
            <a:pPr marL="342900" lvl="0" indent="-342900" algn="l" rtl="0">
              <a:lnSpc>
                <a:spcPct val="100000"/>
              </a:lnSpc>
              <a:spcBef>
                <a:spcPts val="320"/>
              </a:spcBef>
              <a:spcAft>
                <a:spcPts val="0"/>
              </a:spcAft>
              <a:buClr>
                <a:schemeClr val="dk1"/>
              </a:buClr>
              <a:buSzPts val="1600"/>
              <a:buNone/>
            </a:pPr>
            <a:r>
              <a:rPr lang="en-US" sz="1600" b="0" i="0" u="none" dirty="0">
                <a:solidFill>
                  <a:schemeClr val="dk1"/>
                </a:solidFill>
                <a:latin typeface="Times New Roman"/>
                <a:ea typeface="Times New Roman"/>
                <a:cs typeface="Times New Roman"/>
                <a:sym typeface="Times New Roman"/>
              </a:rPr>
              <a:t>	in = (in + 1) % BUFFER_SIZE; </a:t>
            </a:r>
            <a:endParaRPr dirty="0"/>
          </a:p>
          <a:p>
            <a:pPr marL="342900" lvl="0" indent="-342900" algn="l" rtl="0">
              <a:lnSpc>
                <a:spcPct val="100000"/>
              </a:lnSpc>
              <a:spcBef>
                <a:spcPts val="320"/>
              </a:spcBef>
              <a:spcAft>
                <a:spcPts val="0"/>
              </a:spcAft>
              <a:buClr>
                <a:schemeClr val="dk1"/>
              </a:buClr>
              <a:buSzPts val="1600"/>
              <a:buNone/>
            </a:pPr>
            <a:r>
              <a:rPr lang="en-US" sz="1600" b="0" i="0" u="none" dirty="0">
                <a:solidFill>
                  <a:schemeClr val="dk1"/>
                </a:solidFill>
                <a:latin typeface="Times New Roman"/>
                <a:ea typeface="Times New Roman"/>
                <a:cs typeface="Times New Roman"/>
                <a:sym typeface="Times New Roman"/>
              </a:rPr>
              <a:t>} </a:t>
            </a:r>
            <a:endParaRPr dirty="0"/>
          </a:p>
          <a:p>
            <a:pPr marL="342900" lvl="0" indent="-342900" algn="l" rtl="0">
              <a:lnSpc>
                <a:spcPct val="100000"/>
              </a:lnSpc>
              <a:spcBef>
                <a:spcPts val="400"/>
              </a:spcBef>
              <a:spcAft>
                <a:spcPts val="0"/>
              </a:spcAft>
              <a:buClr>
                <a:schemeClr val="dk1"/>
              </a:buClr>
              <a:buSzPts val="2000"/>
              <a:buNone/>
            </a:pPr>
            <a:endParaRPr sz="2000" b="0" i="0" u="none" dirty="0">
              <a:solidFill>
                <a:schemeClr val="dk1"/>
              </a:solidFill>
              <a:latin typeface="Arial"/>
              <a:ea typeface="Arial"/>
              <a:cs typeface="Arial"/>
              <a:sym typeface="Arial"/>
            </a:endParaRPr>
          </a:p>
          <a:p>
            <a:pPr marL="342900" lvl="0" indent="-342900" algn="l" rtl="0">
              <a:lnSpc>
                <a:spcPct val="100000"/>
              </a:lnSpc>
              <a:spcBef>
                <a:spcPts val="400"/>
              </a:spcBef>
              <a:spcAft>
                <a:spcPts val="0"/>
              </a:spcAft>
              <a:buClr>
                <a:schemeClr val="dk1"/>
              </a:buClr>
              <a:buSzPts val="2000"/>
              <a:buNone/>
            </a:pPr>
            <a:endParaRPr sz="2000" b="0" i="0" u="none" dirty="0">
              <a:solidFill>
                <a:schemeClr val="dk1"/>
              </a:solidFill>
              <a:latin typeface="Times New Roman"/>
              <a:ea typeface="Times New Roman"/>
              <a:cs typeface="Times New Roman"/>
              <a:sym typeface="Times New Roman"/>
            </a:endParaRPr>
          </a:p>
          <a:p>
            <a:pPr marL="342900" lvl="0" indent="-342900" algn="l" rtl="0">
              <a:lnSpc>
                <a:spcPct val="100000"/>
              </a:lnSpc>
              <a:spcBef>
                <a:spcPts val="280"/>
              </a:spcBef>
              <a:spcAft>
                <a:spcPts val="0"/>
              </a:spcAft>
              <a:buClr>
                <a:schemeClr val="dk1"/>
              </a:buClr>
              <a:buSzPts val="1400"/>
              <a:buNone/>
            </a:pPr>
            <a:r>
              <a:rPr lang="en-US" sz="1400" b="0" i="0" u="none" dirty="0">
                <a:solidFill>
                  <a:schemeClr val="dk1"/>
                </a:solidFill>
                <a:latin typeface="Times New Roman"/>
                <a:ea typeface="Times New Roman"/>
                <a:cs typeface="Times New Roman"/>
                <a:sym typeface="Times New Roman"/>
              </a:rPr>
              <a:t>	</a:t>
            </a:r>
            <a:endParaRPr dirty="0"/>
          </a:p>
          <a:p>
            <a:pPr marL="342900" lvl="0" indent="-254000" algn="l" rtl="0">
              <a:spcBef>
                <a:spcPts val="280"/>
              </a:spcBef>
              <a:spcAft>
                <a:spcPts val="0"/>
              </a:spcAft>
              <a:buClr>
                <a:schemeClr val="dk1"/>
              </a:buClr>
              <a:buSzPts val="1400"/>
              <a:buNone/>
            </a:pPr>
            <a:endParaRPr sz="1400" b="0" i="0" u="none" dirty="0">
              <a:solidFill>
                <a:schemeClr val="dk1"/>
              </a:solidFill>
              <a:latin typeface="Times New Roman"/>
              <a:ea typeface="Times New Roman"/>
              <a:cs typeface="Times New Roman"/>
              <a:sym typeface="Times New Roman"/>
            </a:endParaRPr>
          </a:p>
        </p:txBody>
      </p:sp>
      <p:sp>
        <p:nvSpPr>
          <p:cNvPr id="403" name="Google Shape;403;p47"/>
          <p:cNvSpPr txBox="1"/>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898989"/>
              </a:buClr>
              <a:buSzPts val="1200"/>
              <a:buFont typeface="Times New Roman"/>
              <a:buNone/>
            </a:pPr>
            <a:r>
              <a:rPr lang="en-US" sz="1200" b="0" i="0" u="none">
                <a:solidFill>
                  <a:srgbClr val="898989"/>
                </a:solidFill>
                <a:latin typeface="Times New Roman"/>
                <a:ea typeface="Times New Roman"/>
                <a:cs typeface="Times New Roman"/>
                <a:sym typeface="Times New Roman"/>
              </a:rPr>
              <a:t>*</a:t>
            </a:r>
            <a:endParaRPr/>
          </a:p>
        </p:txBody>
      </p:sp>
      <p:sp>
        <p:nvSpPr>
          <p:cNvPr id="404" name="Google Shape;404;p47"/>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Sigmar One"/>
              <a:buNone/>
            </a:pPr>
            <a:fld id="{00000000-1234-1234-1234-123412341234}" type="slidenum">
              <a:rPr lang="en-US" sz="1200" b="0" i="0" u="none">
                <a:solidFill>
                  <a:srgbClr val="898989"/>
                </a:solidFill>
                <a:latin typeface="Sigmar One"/>
                <a:ea typeface="Sigmar One"/>
                <a:cs typeface="Sigmar One"/>
                <a:sym typeface="Sigmar One"/>
              </a:rPr>
              <a:t>34</a:t>
            </a:fld>
            <a:endParaRPr/>
          </a:p>
        </p:txBody>
      </p:sp>
      <p:sp>
        <p:nvSpPr>
          <p:cNvPr id="405" name="Google Shape;405;p47"/>
          <p:cNvSpPr txBox="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898989"/>
              </a:buClr>
              <a:buSzPts val="1200"/>
              <a:buFont typeface="Kaushan Script"/>
              <a:buNone/>
            </a:pPr>
            <a:r>
              <a:rPr lang="en-US" sz="1200" b="0" i="0" u="none">
                <a:solidFill>
                  <a:srgbClr val="898989"/>
                </a:solidFill>
                <a:latin typeface="Kaushan Script"/>
                <a:ea typeface="Kaushan Script"/>
                <a:cs typeface="Kaushan Script"/>
                <a:sym typeface="Kaushan Script"/>
              </a:rPr>
              <a:t>21CSC202J Operating Systems UNIT 2</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sp>
        <p:nvSpPr>
          <p:cNvPr id="410" name="Google Shape;410;p48"/>
          <p:cNvSpPr txBox="1">
            <a:spLocks noGrp="1"/>
          </p:cNvSpPr>
          <p:nvPr>
            <p:ph type="title"/>
          </p:nvPr>
        </p:nvSpPr>
        <p:spPr>
          <a:xfrm>
            <a:off x="457200" y="203200"/>
            <a:ext cx="8229600" cy="576262"/>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3600"/>
              <a:buFont typeface="Times New Roman"/>
              <a:buNone/>
            </a:pPr>
            <a:r>
              <a:rPr lang="en-US" sz="3600" b="0" i="0" u="none">
                <a:solidFill>
                  <a:schemeClr val="dk1"/>
                </a:solidFill>
                <a:latin typeface="Times New Roman"/>
                <a:ea typeface="Times New Roman"/>
                <a:cs typeface="Times New Roman"/>
                <a:sym typeface="Times New Roman"/>
              </a:rPr>
              <a:t>Bounded Buffer – Consumer</a:t>
            </a:r>
            <a:endParaRPr/>
          </a:p>
        </p:txBody>
      </p:sp>
      <p:sp>
        <p:nvSpPr>
          <p:cNvPr id="411" name="Google Shape;411;p48"/>
          <p:cNvSpPr txBox="1">
            <a:spLocks noGrp="1"/>
          </p:cNvSpPr>
          <p:nvPr>
            <p:ph type="body" idx="1"/>
          </p:nvPr>
        </p:nvSpPr>
        <p:spPr>
          <a:xfrm>
            <a:off x="1649412" y="1219200"/>
            <a:ext cx="6894512" cy="441166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600"/>
              <a:buNone/>
            </a:pPr>
            <a:r>
              <a:rPr lang="en-US" sz="1600" b="0" i="0" u="none" dirty="0">
                <a:solidFill>
                  <a:schemeClr val="dk1"/>
                </a:solidFill>
                <a:latin typeface="Courier New"/>
                <a:ea typeface="Courier New"/>
                <a:cs typeface="Courier New"/>
                <a:sym typeface="Courier New"/>
              </a:rPr>
              <a:t>item </a:t>
            </a:r>
            <a:r>
              <a:rPr lang="en-US" sz="1600" b="0" i="0" u="none" dirty="0" err="1">
                <a:solidFill>
                  <a:schemeClr val="dk1"/>
                </a:solidFill>
                <a:latin typeface="Courier New"/>
                <a:ea typeface="Courier New"/>
                <a:cs typeface="Courier New"/>
                <a:sym typeface="Courier New"/>
              </a:rPr>
              <a:t>next_consumed</a:t>
            </a:r>
            <a:r>
              <a:rPr lang="en-US" sz="1600" b="0" i="0" u="none" dirty="0">
                <a:solidFill>
                  <a:schemeClr val="dk1"/>
                </a:solidFill>
                <a:latin typeface="Courier New"/>
                <a:ea typeface="Courier New"/>
                <a:cs typeface="Courier New"/>
                <a:sym typeface="Courier New"/>
              </a:rPr>
              <a:t>; </a:t>
            </a:r>
            <a:endParaRPr dirty="0"/>
          </a:p>
          <a:p>
            <a:pPr marL="0" lvl="0" indent="0" algn="l" rtl="0">
              <a:lnSpc>
                <a:spcPct val="100000"/>
              </a:lnSpc>
              <a:spcBef>
                <a:spcPts val="320"/>
              </a:spcBef>
              <a:spcAft>
                <a:spcPts val="0"/>
              </a:spcAft>
              <a:buClr>
                <a:schemeClr val="dk1"/>
              </a:buClr>
              <a:buSzPts val="1600"/>
              <a:buNone/>
            </a:pPr>
            <a:r>
              <a:rPr lang="en-US" sz="1600" b="0" i="0" u="none" dirty="0">
                <a:solidFill>
                  <a:schemeClr val="dk1"/>
                </a:solidFill>
                <a:latin typeface="Courier New"/>
                <a:ea typeface="Courier New"/>
                <a:cs typeface="Courier New"/>
                <a:sym typeface="Courier New"/>
              </a:rPr>
              <a:t>while (true) {</a:t>
            </a:r>
            <a:br>
              <a:rPr lang="en-US" sz="1600" b="0" i="0" u="none" dirty="0">
                <a:solidFill>
                  <a:schemeClr val="dk1"/>
                </a:solidFill>
                <a:latin typeface="Courier New"/>
                <a:ea typeface="Courier New"/>
                <a:cs typeface="Courier New"/>
                <a:sym typeface="Courier New"/>
              </a:rPr>
            </a:br>
            <a:r>
              <a:rPr lang="en-US" sz="1600" b="0" i="0" u="none" dirty="0">
                <a:solidFill>
                  <a:schemeClr val="dk1"/>
                </a:solidFill>
                <a:latin typeface="Courier New"/>
                <a:ea typeface="Courier New"/>
                <a:cs typeface="Courier New"/>
                <a:sym typeface="Courier New"/>
              </a:rPr>
              <a:t>	while (in == out) </a:t>
            </a:r>
            <a:endParaRPr dirty="0"/>
          </a:p>
          <a:p>
            <a:pPr marL="0" lvl="0" indent="0" algn="l" rtl="0">
              <a:lnSpc>
                <a:spcPct val="100000"/>
              </a:lnSpc>
              <a:spcBef>
                <a:spcPts val="320"/>
              </a:spcBef>
              <a:spcAft>
                <a:spcPts val="0"/>
              </a:spcAft>
              <a:buClr>
                <a:schemeClr val="dk1"/>
              </a:buClr>
              <a:buSzPts val="1600"/>
              <a:buNone/>
            </a:pPr>
            <a:r>
              <a:rPr lang="en-US" sz="1600" b="0" i="0" u="none" dirty="0">
                <a:solidFill>
                  <a:schemeClr val="dk1"/>
                </a:solidFill>
                <a:latin typeface="Courier New"/>
                <a:ea typeface="Courier New"/>
                <a:cs typeface="Courier New"/>
                <a:sym typeface="Courier New"/>
              </a:rPr>
              <a:t>		; /* do nothing */</a:t>
            </a:r>
            <a:br>
              <a:rPr lang="en-US" sz="1600" b="0" i="0" u="none" dirty="0">
                <a:solidFill>
                  <a:schemeClr val="dk1"/>
                </a:solidFill>
                <a:latin typeface="Courier New"/>
                <a:ea typeface="Courier New"/>
                <a:cs typeface="Courier New"/>
                <a:sym typeface="Courier New"/>
              </a:rPr>
            </a:br>
            <a:r>
              <a:rPr lang="en-US" sz="1600" b="0" i="0" u="none" dirty="0">
                <a:solidFill>
                  <a:schemeClr val="dk1"/>
                </a:solidFill>
                <a:latin typeface="Courier New"/>
                <a:ea typeface="Courier New"/>
                <a:cs typeface="Courier New"/>
                <a:sym typeface="Courier New"/>
              </a:rPr>
              <a:t>	</a:t>
            </a:r>
            <a:r>
              <a:rPr lang="en-US" sz="1600" b="0" i="0" u="none" dirty="0" err="1">
                <a:solidFill>
                  <a:schemeClr val="dk1"/>
                </a:solidFill>
                <a:latin typeface="Courier New"/>
                <a:ea typeface="Courier New"/>
                <a:cs typeface="Courier New"/>
                <a:sym typeface="Courier New"/>
              </a:rPr>
              <a:t>next_consumed</a:t>
            </a:r>
            <a:r>
              <a:rPr lang="en-US" sz="1600" b="0" i="0" u="none" dirty="0">
                <a:solidFill>
                  <a:schemeClr val="dk1"/>
                </a:solidFill>
                <a:latin typeface="Courier New"/>
                <a:ea typeface="Courier New"/>
                <a:cs typeface="Courier New"/>
                <a:sym typeface="Courier New"/>
              </a:rPr>
              <a:t> = buffer[out]; </a:t>
            </a:r>
            <a:endParaRPr dirty="0"/>
          </a:p>
          <a:p>
            <a:pPr marL="0" lvl="0" indent="0" algn="l" rtl="0">
              <a:lnSpc>
                <a:spcPct val="100000"/>
              </a:lnSpc>
              <a:spcBef>
                <a:spcPts val="320"/>
              </a:spcBef>
              <a:spcAft>
                <a:spcPts val="0"/>
              </a:spcAft>
              <a:buClr>
                <a:schemeClr val="dk1"/>
              </a:buClr>
              <a:buSzPts val="1600"/>
              <a:buNone/>
            </a:pPr>
            <a:r>
              <a:rPr lang="en-US" sz="1600" b="0" i="0" u="none" dirty="0">
                <a:solidFill>
                  <a:schemeClr val="dk1"/>
                </a:solidFill>
                <a:latin typeface="Courier New"/>
                <a:ea typeface="Courier New"/>
                <a:cs typeface="Courier New"/>
                <a:sym typeface="Courier New"/>
              </a:rPr>
              <a:t>	out = (out + 1) % BUFFER_SIZE;</a:t>
            </a:r>
            <a:br>
              <a:rPr lang="en-US" sz="1600" b="0" i="0" u="none" dirty="0">
                <a:solidFill>
                  <a:schemeClr val="dk1"/>
                </a:solidFill>
                <a:latin typeface="Courier New"/>
                <a:ea typeface="Courier New"/>
                <a:cs typeface="Courier New"/>
                <a:sym typeface="Courier New"/>
              </a:rPr>
            </a:br>
            <a:endParaRPr dirty="0"/>
          </a:p>
          <a:p>
            <a:pPr marL="0" lvl="0" indent="0" algn="l" rtl="0">
              <a:lnSpc>
                <a:spcPct val="100000"/>
              </a:lnSpc>
              <a:spcBef>
                <a:spcPts val="320"/>
              </a:spcBef>
              <a:spcAft>
                <a:spcPts val="0"/>
              </a:spcAft>
              <a:buClr>
                <a:schemeClr val="dk1"/>
              </a:buClr>
              <a:buSzPts val="1600"/>
              <a:buNone/>
            </a:pPr>
            <a:r>
              <a:rPr lang="en-US" sz="1600" b="0" i="0" u="none" dirty="0">
                <a:solidFill>
                  <a:schemeClr val="dk1"/>
                </a:solidFill>
                <a:latin typeface="Courier New"/>
                <a:ea typeface="Courier New"/>
                <a:cs typeface="Courier New"/>
                <a:sym typeface="Courier New"/>
              </a:rPr>
              <a:t>	/* consume the item in next consumed */ </a:t>
            </a:r>
            <a:endParaRPr dirty="0"/>
          </a:p>
          <a:p>
            <a:pPr marL="0" lvl="0" indent="0" algn="l" rtl="0">
              <a:lnSpc>
                <a:spcPct val="100000"/>
              </a:lnSpc>
              <a:spcBef>
                <a:spcPts val="320"/>
              </a:spcBef>
              <a:spcAft>
                <a:spcPts val="0"/>
              </a:spcAft>
              <a:buClr>
                <a:schemeClr val="dk1"/>
              </a:buClr>
              <a:buSzPts val="1600"/>
              <a:buNone/>
            </a:pPr>
            <a:r>
              <a:rPr lang="en-US" sz="1600" b="0" i="0" u="none" dirty="0">
                <a:solidFill>
                  <a:schemeClr val="dk1"/>
                </a:solidFill>
                <a:latin typeface="Courier New"/>
                <a:ea typeface="Courier New"/>
                <a:cs typeface="Courier New"/>
                <a:sym typeface="Courier New"/>
              </a:rPr>
              <a:t>} </a:t>
            </a:r>
            <a:endParaRPr dirty="0"/>
          </a:p>
        </p:txBody>
      </p:sp>
      <p:sp>
        <p:nvSpPr>
          <p:cNvPr id="412" name="Google Shape;412;p48"/>
          <p:cNvSpPr txBox="1"/>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898989"/>
              </a:buClr>
              <a:buSzPts val="1200"/>
              <a:buFont typeface="Times New Roman"/>
              <a:buNone/>
            </a:pPr>
            <a:r>
              <a:rPr lang="en-US" sz="1200" b="0" i="0" u="none">
                <a:solidFill>
                  <a:srgbClr val="898989"/>
                </a:solidFill>
                <a:latin typeface="Times New Roman"/>
                <a:ea typeface="Times New Roman"/>
                <a:cs typeface="Times New Roman"/>
                <a:sym typeface="Times New Roman"/>
              </a:rPr>
              <a:t>*</a:t>
            </a:r>
            <a:endParaRPr/>
          </a:p>
        </p:txBody>
      </p:sp>
      <p:sp>
        <p:nvSpPr>
          <p:cNvPr id="413" name="Google Shape;413;p48"/>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Sigmar One"/>
              <a:buNone/>
            </a:pPr>
            <a:fld id="{00000000-1234-1234-1234-123412341234}" type="slidenum">
              <a:rPr lang="en-US" sz="1200" b="0" i="0" u="none">
                <a:solidFill>
                  <a:srgbClr val="898989"/>
                </a:solidFill>
                <a:latin typeface="Sigmar One"/>
                <a:ea typeface="Sigmar One"/>
                <a:cs typeface="Sigmar One"/>
                <a:sym typeface="Sigmar One"/>
              </a:rPr>
              <a:t>35</a:t>
            </a:fld>
            <a:endParaRPr/>
          </a:p>
        </p:txBody>
      </p:sp>
      <p:sp>
        <p:nvSpPr>
          <p:cNvPr id="414" name="Google Shape;414;p48"/>
          <p:cNvSpPr txBox="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898989"/>
              </a:buClr>
              <a:buSzPts val="1200"/>
              <a:buFont typeface="Kaushan Script"/>
              <a:buNone/>
            </a:pPr>
            <a:r>
              <a:rPr lang="en-US" sz="1200" b="0" i="0" u="none">
                <a:solidFill>
                  <a:srgbClr val="898989"/>
                </a:solidFill>
                <a:latin typeface="Kaushan Script"/>
                <a:ea typeface="Kaushan Script"/>
                <a:cs typeface="Kaushan Script"/>
                <a:sym typeface="Kaushan Script"/>
              </a:rPr>
              <a:t>21CSC202J Operating Systems UNIT 2</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sp>
        <p:nvSpPr>
          <p:cNvPr id="419" name="Google Shape;419;p49"/>
          <p:cNvSpPr txBox="1">
            <a:spLocks noGrp="1"/>
          </p:cNvSpPr>
          <p:nvPr>
            <p:ph type="title"/>
          </p:nvPr>
        </p:nvSpPr>
        <p:spPr>
          <a:xfrm>
            <a:off x="346075" y="0"/>
            <a:ext cx="8229600" cy="576262"/>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2500"/>
              <a:buFont typeface="Times New Roman"/>
              <a:buNone/>
            </a:pPr>
            <a:r>
              <a:rPr lang="en-US" sz="2500" b="0" i="0" u="none">
                <a:solidFill>
                  <a:schemeClr val="dk1"/>
                </a:solidFill>
                <a:latin typeface="Times New Roman"/>
                <a:ea typeface="Times New Roman"/>
                <a:cs typeface="Times New Roman"/>
                <a:sym typeface="Times New Roman"/>
              </a:rPr>
              <a:t>Interprocess Communication –  Shared Memory</a:t>
            </a:r>
            <a:endParaRPr/>
          </a:p>
        </p:txBody>
      </p:sp>
      <p:sp>
        <p:nvSpPr>
          <p:cNvPr id="420" name="Google Shape;420;p49"/>
          <p:cNvSpPr txBox="1">
            <a:spLocks noGrp="1"/>
          </p:cNvSpPr>
          <p:nvPr>
            <p:ph type="body" idx="1"/>
          </p:nvPr>
        </p:nvSpPr>
        <p:spPr>
          <a:xfrm>
            <a:off x="898525" y="1233487"/>
            <a:ext cx="7923212" cy="4530725"/>
          </a:xfrm>
          <a:prstGeom prst="rect">
            <a:avLst/>
          </a:prstGeom>
          <a:noFill/>
          <a:ln>
            <a:noFill/>
          </a:ln>
        </p:spPr>
        <p:txBody>
          <a:bodyPr spcFirstLastPara="1" wrap="square" lIns="91425" tIns="45700" rIns="91425" bIns="45700" anchor="t" anchorCtr="0">
            <a:noAutofit/>
          </a:bodyPr>
          <a:lstStyle/>
          <a:p>
            <a:pPr marL="342900" lvl="0" indent="-342900" algn="just" rtl="0">
              <a:lnSpc>
                <a:spcPct val="90000"/>
              </a:lnSpc>
              <a:spcBef>
                <a:spcPts val="0"/>
              </a:spcBef>
              <a:spcAft>
                <a:spcPts val="0"/>
              </a:spcAft>
              <a:buClr>
                <a:schemeClr val="dk1"/>
              </a:buClr>
              <a:buSzPts val="2400"/>
              <a:buFont typeface="Arial"/>
              <a:buChar char="•"/>
            </a:pPr>
            <a:r>
              <a:rPr lang="en-US" sz="2400" b="0" i="0" u="none">
                <a:solidFill>
                  <a:schemeClr val="dk1"/>
                </a:solidFill>
                <a:latin typeface="Times New Roman"/>
                <a:ea typeface="Times New Roman"/>
                <a:cs typeface="Times New Roman"/>
                <a:sym typeface="Times New Roman"/>
              </a:rPr>
              <a:t>An area of memory shared among the processes that wish to communicate</a:t>
            </a:r>
            <a:endParaRPr/>
          </a:p>
          <a:p>
            <a:pPr marL="342900" lvl="0" indent="-190500" algn="just" rtl="0">
              <a:lnSpc>
                <a:spcPct val="90000"/>
              </a:lnSpc>
              <a:spcBef>
                <a:spcPts val="480"/>
              </a:spcBef>
              <a:spcAft>
                <a:spcPts val="0"/>
              </a:spcAft>
              <a:buClr>
                <a:schemeClr val="dk1"/>
              </a:buClr>
              <a:buSzPts val="2400"/>
              <a:buFont typeface="Arial"/>
              <a:buNone/>
            </a:pPr>
            <a:endParaRPr sz="2400" b="0" i="0" u="none">
              <a:solidFill>
                <a:schemeClr val="dk1"/>
              </a:solidFill>
              <a:latin typeface="Times New Roman"/>
              <a:ea typeface="Times New Roman"/>
              <a:cs typeface="Times New Roman"/>
              <a:sym typeface="Times New Roman"/>
            </a:endParaRPr>
          </a:p>
          <a:p>
            <a:pPr marL="342900" lvl="0" indent="-342900" algn="just" rtl="0">
              <a:lnSpc>
                <a:spcPct val="90000"/>
              </a:lnSpc>
              <a:spcBef>
                <a:spcPts val="480"/>
              </a:spcBef>
              <a:spcAft>
                <a:spcPts val="0"/>
              </a:spcAft>
              <a:buClr>
                <a:schemeClr val="dk1"/>
              </a:buClr>
              <a:buSzPts val="2400"/>
              <a:buFont typeface="Arial"/>
              <a:buChar char="•"/>
            </a:pPr>
            <a:r>
              <a:rPr lang="en-US" sz="2400" b="0" i="0" u="none">
                <a:solidFill>
                  <a:schemeClr val="dk1"/>
                </a:solidFill>
                <a:latin typeface="Times New Roman"/>
                <a:ea typeface="Times New Roman"/>
                <a:cs typeface="Times New Roman"/>
                <a:sym typeface="Times New Roman"/>
              </a:rPr>
              <a:t>The communication is under the control of the users processes not the operating system.</a:t>
            </a:r>
            <a:endParaRPr/>
          </a:p>
          <a:p>
            <a:pPr marL="342900" lvl="0" indent="-190500" algn="just" rtl="0">
              <a:lnSpc>
                <a:spcPct val="90000"/>
              </a:lnSpc>
              <a:spcBef>
                <a:spcPts val="480"/>
              </a:spcBef>
              <a:spcAft>
                <a:spcPts val="0"/>
              </a:spcAft>
              <a:buClr>
                <a:schemeClr val="dk1"/>
              </a:buClr>
              <a:buSzPts val="2400"/>
              <a:buFont typeface="Arial"/>
              <a:buNone/>
            </a:pPr>
            <a:endParaRPr sz="2400" b="0" i="0" u="none">
              <a:solidFill>
                <a:schemeClr val="dk1"/>
              </a:solidFill>
              <a:latin typeface="Times New Roman"/>
              <a:ea typeface="Times New Roman"/>
              <a:cs typeface="Times New Roman"/>
              <a:sym typeface="Times New Roman"/>
            </a:endParaRPr>
          </a:p>
          <a:p>
            <a:pPr marL="342900" lvl="0" indent="-342900" algn="just" rtl="0">
              <a:lnSpc>
                <a:spcPct val="90000"/>
              </a:lnSpc>
              <a:spcBef>
                <a:spcPts val="480"/>
              </a:spcBef>
              <a:spcAft>
                <a:spcPts val="0"/>
              </a:spcAft>
              <a:buClr>
                <a:schemeClr val="dk1"/>
              </a:buClr>
              <a:buSzPts val="2400"/>
              <a:buFont typeface="Arial"/>
              <a:buChar char="•"/>
            </a:pPr>
            <a:r>
              <a:rPr lang="en-US" sz="2400" b="0" i="0" u="none">
                <a:solidFill>
                  <a:schemeClr val="dk1"/>
                </a:solidFill>
                <a:latin typeface="Times New Roman"/>
                <a:ea typeface="Times New Roman"/>
                <a:cs typeface="Times New Roman"/>
                <a:sym typeface="Times New Roman"/>
              </a:rPr>
              <a:t>Major issues is to provide mechanism that will allow the user processes to synchronize their actions when they access shared memory. </a:t>
            </a:r>
            <a:endParaRPr/>
          </a:p>
          <a:p>
            <a:pPr marL="342900" lvl="0" indent="-190500" algn="just" rtl="0">
              <a:lnSpc>
                <a:spcPct val="90000"/>
              </a:lnSpc>
              <a:spcBef>
                <a:spcPts val="480"/>
              </a:spcBef>
              <a:spcAft>
                <a:spcPts val="0"/>
              </a:spcAft>
              <a:buClr>
                <a:schemeClr val="dk1"/>
              </a:buClr>
              <a:buSzPts val="2400"/>
              <a:buFont typeface="Arial"/>
              <a:buNone/>
            </a:pPr>
            <a:endParaRPr sz="2400" b="0" i="0" u="none">
              <a:solidFill>
                <a:schemeClr val="dk1"/>
              </a:solidFill>
              <a:latin typeface="Times New Roman"/>
              <a:ea typeface="Times New Roman"/>
              <a:cs typeface="Times New Roman"/>
              <a:sym typeface="Times New Roman"/>
            </a:endParaRPr>
          </a:p>
          <a:p>
            <a:pPr marL="342900" lvl="0" indent="-190500" algn="just" rtl="0">
              <a:lnSpc>
                <a:spcPct val="90000"/>
              </a:lnSpc>
              <a:spcBef>
                <a:spcPts val="480"/>
              </a:spcBef>
              <a:spcAft>
                <a:spcPts val="0"/>
              </a:spcAft>
              <a:buClr>
                <a:schemeClr val="dk1"/>
              </a:buClr>
              <a:buSzPts val="2400"/>
              <a:buFont typeface="Arial"/>
              <a:buNone/>
            </a:pPr>
            <a:endParaRPr sz="2400" b="0" i="0" u="none">
              <a:solidFill>
                <a:schemeClr val="dk1"/>
              </a:solidFill>
              <a:latin typeface="Times New Roman"/>
              <a:ea typeface="Times New Roman"/>
              <a:cs typeface="Times New Roman"/>
              <a:sym typeface="Times New Roman"/>
            </a:endParaRPr>
          </a:p>
          <a:p>
            <a:pPr marL="342900" lvl="0" indent="-190500" algn="l" rtl="0">
              <a:spcBef>
                <a:spcPts val="480"/>
              </a:spcBef>
              <a:spcAft>
                <a:spcPts val="0"/>
              </a:spcAft>
              <a:buClr>
                <a:schemeClr val="dk1"/>
              </a:buClr>
              <a:buSzPts val="2400"/>
              <a:buNone/>
            </a:pPr>
            <a:endParaRPr sz="2400" b="0" i="0" u="none">
              <a:solidFill>
                <a:schemeClr val="dk1"/>
              </a:solidFill>
              <a:latin typeface="Times New Roman"/>
              <a:ea typeface="Times New Roman"/>
              <a:cs typeface="Times New Roman"/>
              <a:sym typeface="Times New Roman"/>
            </a:endParaRPr>
          </a:p>
        </p:txBody>
      </p:sp>
      <p:sp>
        <p:nvSpPr>
          <p:cNvPr id="421" name="Google Shape;421;p49"/>
          <p:cNvSpPr txBox="1"/>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898989"/>
              </a:buClr>
              <a:buSzPts val="1200"/>
              <a:buFont typeface="Times New Roman"/>
              <a:buNone/>
            </a:pPr>
            <a:r>
              <a:rPr lang="en-US" sz="1200" b="0" i="0" u="none">
                <a:solidFill>
                  <a:srgbClr val="898989"/>
                </a:solidFill>
                <a:latin typeface="Times New Roman"/>
                <a:ea typeface="Times New Roman"/>
                <a:cs typeface="Times New Roman"/>
                <a:sym typeface="Times New Roman"/>
              </a:rPr>
              <a:t>*</a:t>
            </a:r>
            <a:endParaRPr/>
          </a:p>
        </p:txBody>
      </p:sp>
      <p:sp>
        <p:nvSpPr>
          <p:cNvPr id="422" name="Google Shape;422;p49"/>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Sigmar One"/>
              <a:buNone/>
            </a:pPr>
            <a:fld id="{00000000-1234-1234-1234-123412341234}" type="slidenum">
              <a:rPr lang="en-US" sz="1200" b="0" i="0" u="none">
                <a:solidFill>
                  <a:srgbClr val="898989"/>
                </a:solidFill>
                <a:latin typeface="Sigmar One"/>
                <a:ea typeface="Sigmar One"/>
                <a:cs typeface="Sigmar One"/>
                <a:sym typeface="Sigmar One"/>
              </a:rPr>
              <a:t>36</a:t>
            </a:fld>
            <a:endParaRPr/>
          </a:p>
        </p:txBody>
      </p:sp>
      <p:sp>
        <p:nvSpPr>
          <p:cNvPr id="423" name="Google Shape;423;p49"/>
          <p:cNvSpPr txBox="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898989"/>
              </a:buClr>
              <a:buSzPts val="1200"/>
              <a:buFont typeface="Kaushan Script"/>
              <a:buNone/>
            </a:pPr>
            <a:r>
              <a:rPr lang="en-US" sz="1200" b="0" i="0" u="none">
                <a:solidFill>
                  <a:srgbClr val="898989"/>
                </a:solidFill>
                <a:latin typeface="Kaushan Script"/>
                <a:ea typeface="Kaushan Script"/>
                <a:cs typeface="Kaushan Script"/>
                <a:sym typeface="Kaushan Script"/>
              </a:rPr>
              <a:t>21CSC202J Operating Systems UNIT 2</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27"/>
        <p:cNvGrpSpPr/>
        <p:nvPr/>
      </p:nvGrpSpPr>
      <p:grpSpPr>
        <a:xfrm>
          <a:off x="0" y="0"/>
          <a:ext cx="0" cy="0"/>
          <a:chOff x="0" y="0"/>
          <a:chExt cx="0" cy="0"/>
        </a:xfrm>
      </p:grpSpPr>
      <p:sp>
        <p:nvSpPr>
          <p:cNvPr id="428" name="Google Shape;428;p50"/>
          <p:cNvSpPr txBox="1">
            <a:spLocks noGrp="1"/>
          </p:cNvSpPr>
          <p:nvPr>
            <p:ph type="title"/>
          </p:nvPr>
        </p:nvSpPr>
        <p:spPr>
          <a:xfrm>
            <a:off x="354012" y="296862"/>
            <a:ext cx="8229600" cy="576262"/>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2500"/>
              <a:buFont typeface="Times New Roman"/>
              <a:buNone/>
            </a:pPr>
            <a:r>
              <a:rPr lang="en-US" sz="2500" b="0" i="0" u="none">
                <a:solidFill>
                  <a:schemeClr val="dk1"/>
                </a:solidFill>
                <a:latin typeface="Times New Roman"/>
                <a:ea typeface="Times New Roman"/>
                <a:cs typeface="Times New Roman"/>
                <a:sym typeface="Times New Roman"/>
              </a:rPr>
              <a:t>Interprocess Communication – Message Passing</a:t>
            </a:r>
            <a:endParaRPr/>
          </a:p>
        </p:txBody>
      </p:sp>
      <p:sp>
        <p:nvSpPr>
          <p:cNvPr id="429" name="Google Shape;429;p50"/>
          <p:cNvSpPr txBox="1">
            <a:spLocks noGrp="1"/>
          </p:cNvSpPr>
          <p:nvPr>
            <p:ph type="body" idx="1"/>
          </p:nvPr>
        </p:nvSpPr>
        <p:spPr>
          <a:xfrm>
            <a:off x="885825" y="1201737"/>
            <a:ext cx="7978775" cy="4530725"/>
          </a:xfrm>
          <a:prstGeom prst="rect">
            <a:avLst/>
          </a:prstGeom>
          <a:noFill/>
          <a:ln>
            <a:noFill/>
          </a:ln>
        </p:spPr>
        <p:txBody>
          <a:bodyPr spcFirstLastPara="1" wrap="square" lIns="91425" tIns="45700" rIns="91425" bIns="45700" anchor="t" anchorCtr="0">
            <a:noAutofit/>
          </a:bodyPr>
          <a:lstStyle/>
          <a:p>
            <a:pPr marL="342900" lvl="0" indent="-342900" algn="l" rtl="0">
              <a:lnSpc>
                <a:spcPct val="90000"/>
              </a:lnSpc>
              <a:spcBef>
                <a:spcPts val="0"/>
              </a:spcBef>
              <a:spcAft>
                <a:spcPts val="0"/>
              </a:spcAft>
              <a:buClr>
                <a:schemeClr val="dk1"/>
              </a:buClr>
              <a:buSzPts val="2400"/>
              <a:buFont typeface="Arial"/>
              <a:buChar char="•"/>
            </a:pPr>
            <a:r>
              <a:rPr lang="en-US" sz="2400" b="0" i="0" u="none">
                <a:solidFill>
                  <a:schemeClr val="dk1"/>
                </a:solidFill>
                <a:latin typeface="Times New Roman"/>
                <a:ea typeface="Times New Roman"/>
                <a:cs typeface="Times New Roman"/>
                <a:sym typeface="Times New Roman"/>
              </a:rPr>
              <a:t>Mechanism for processes to communicate and to synchronize their actions</a:t>
            </a:r>
            <a:endParaRPr/>
          </a:p>
          <a:p>
            <a:pPr marL="342900" lvl="0" indent="-292100" algn="l" rtl="0">
              <a:lnSpc>
                <a:spcPct val="90000"/>
              </a:lnSpc>
              <a:spcBef>
                <a:spcPts val="160"/>
              </a:spcBef>
              <a:spcAft>
                <a:spcPts val="0"/>
              </a:spcAft>
              <a:buClr>
                <a:schemeClr val="dk1"/>
              </a:buClr>
              <a:buSzPts val="800"/>
              <a:buFont typeface="Arial"/>
              <a:buNone/>
            </a:pPr>
            <a:endParaRPr sz="800" b="0" i="0" u="none">
              <a:solidFill>
                <a:schemeClr val="dk1"/>
              </a:solidFill>
              <a:latin typeface="Times New Roman"/>
              <a:ea typeface="Times New Roman"/>
              <a:cs typeface="Times New Roman"/>
              <a:sym typeface="Times New Roman"/>
            </a:endParaRPr>
          </a:p>
          <a:p>
            <a:pPr marL="342900" lvl="0" indent="-342900" algn="l" rtl="0">
              <a:lnSpc>
                <a:spcPct val="90000"/>
              </a:lnSpc>
              <a:spcBef>
                <a:spcPts val="480"/>
              </a:spcBef>
              <a:spcAft>
                <a:spcPts val="0"/>
              </a:spcAft>
              <a:buClr>
                <a:schemeClr val="dk1"/>
              </a:buClr>
              <a:buSzPts val="2400"/>
              <a:buFont typeface="Arial"/>
              <a:buChar char="•"/>
            </a:pPr>
            <a:r>
              <a:rPr lang="en-US" sz="2400" b="0" i="0" u="none">
                <a:solidFill>
                  <a:schemeClr val="dk1"/>
                </a:solidFill>
                <a:latin typeface="Times New Roman"/>
                <a:ea typeface="Times New Roman"/>
                <a:cs typeface="Times New Roman"/>
                <a:sym typeface="Times New Roman"/>
              </a:rPr>
              <a:t>Message system – processes communicate with each other without resorting to shared variables</a:t>
            </a:r>
            <a:endParaRPr/>
          </a:p>
          <a:p>
            <a:pPr marL="342900" lvl="0" indent="-292100" algn="l" rtl="0">
              <a:lnSpc>
                <a:spcPct val="90000"/>
              </a:lnSpc>
              <a:spcBef>
                <a:spcPts val="160"/>
              </a:spcBef>
              <a:spcAft>
                <a:spcPts val="0"/>
              </a:spcAft>
              <a:buClr>
                <a:schemeClr val="dk1"/>
              </a:buClr>
              <a:buSzPts val="800"/>
              <a:buFont typeface="Arial"/>
              <a:buNone/>
            </a:pPr>
            <a:endParaRPr sz="800" b="0" i="0" u="none">
              <a:solidFill>
                <a:schemeClr val="dk1"/>
              </a:solidFill>
              <a:latin typeface="Times New Roman"/>
              <a:ea typeface="Times New Roman"/>
              <a:cs typeface="Times New Roman"/>
              <a:sym typeface="Times New Roman"/>
            </a:endParaRPr>
          </a:p>
          <a:p>
            <a:pPr marL="342900" lvl="0" indent="-342900" algn="l" rtl="0">
              <a:lnSpc>
                <a:spcPct val="90000"/>
              </a:lnSpc>
              <a:spcBef>
                <a:spcPts val="480"/>
              </a:spcBef>
              <a:spcAft>
                <a:spcPts val="0"/>
              </a:spcAft>
              <a:buClr>
                <a:schemeClr val="dk1"/>
              </a:buClr>
              <a:buSzPts val="2400"/>
              <a:buFont typeface="Arial"/>
              <a:buChar char="•"/>
            </a:pPr>
            <a:r>
              <a:rPr lang="en-US" sz="2400" b="0" i="0" u="none">
                <a:solidFill>
                  <a:schemeClr val="dk1"/>
                </a:solidFill>
                <a:latin typeface="Times New Roman"/>
                <a:ea typeface="Times New Roman"/>
                <a:cs typeface="Times New Roman"/>
                <a:sym typeface="Times New Roman"/>
              </a:rPr>
              <a:t>IPC facility provides two operations:</a:t>
            </a:r>
            <a:endParaRPr/>
          </a:p>
          <a:p>
            <a:pPr marL="742950" lvl="1" indent="-285750" algn="l" rtl="0">
              <a:lnSpc>
                <a:spcPct val="90000"/>
              </a:lnSpc>
              <a:spcBef>
                <a:spcPts val="480"/>
              </a:spcBef>
              <a:spcAft>
                <a:spcPts val="0"/>
              </a:spcAft>
              <a:buClr>
                <a:schemeClr val="dk1"/>
              </a:buClr>
              <a:buSzPts val="2400"/>
              <a:buFont typeface="Arial"/>
              <a:buChar char="–"/>
            </a:pPr>
            <a:r>
              <a:rPr lang="en-US" sz="2400" b="1" i="0" u="none">
                <a:solidFill>
                  <a:schemeClr val="dk1"/>
                </a:solidFill>
                <a:latin typeface="Courier New"/>
                <a:ea typeface="Courier New"/>
                <a:cs typeface="Courier New"/>
                <a:sym typeface="Courier New"/>
              </a:rPr>
              <a:t>send</a:t>
            </a:r>
            <a:r>
              <a:rPr lang="en-US" sz="2400" b="0" i="0" u="none">
                <a:solidFill>
                  <a:schemeClr val="dk1"/>
                </a:solidFill>
                <a:latin typeface="Times New Roman"/>
                <a:ea typeface="Times New Roman"/>
                <a:cs typeface="Times New Roman"/>
                <a:sym typeface="Times New Roman"/>
              </a:rPr>
              <a:t>(</a:t>
            </a:r>
            <a:r>
              <a:rPr lang="en-US" sz="2400" b="0" i="1" u="none">
                <a:solidFill>
                  <a:schemeClr val="dk1"/>
                </a:solidFill>
                <a:latin typeface="Times New Roman"/>
                <a:ea typeface="Times New Roman"/>
                <a:cs typeface="Times New Roman"/>
                <a:sym typeface="Times New Roman"/>
              </a:rPr>
              <a:t>message</a:t>
            </a:r>
            <a:r>
              <a:rPr lang="en-US" sz="2400" b="0" i="0" u="none">
                <a:solidFill>
                  <a:schemeClr val="dk1"/>
                </a:solidFill>
                <a:latin typeface="Times New Roman"/>
                <a:ea typeface="Times New Roman"/>
                <a:cs typeface="Times New Roman"/>
                <a:sym typeface="Times New Roman"/>
              </a:rPr>
              <a:t>)</a:t>
            </a:r>
            <a:endParaRPr/>
          </a:p>
          <a:p>
            <a:pPr marL="742950" lvl="1" indent="-285750" algn="l" rtl="0">
              <a:lnSpc>
                <a:spcPct val="90000"/>
              </a:lnSpc>
              <a:spcBef>
                <a:spcPts val="480"/>
              </a:spcBef>
              <a:spcAft>
                <a:spcPts val="0"/>
              </a:spcAft>
              <a:buClr>
                <a:schemeClr val="dk1"/>
              </a:buClr>
              <a:buSzPts val="2400"/>
              <a:buFont typeface="Arial"/>
              <a:buChar char="–"/>
            </a:pPr>
            <a:r>
              <a:rPr lang="en-US" sz="2400" b="1" i="0" u="none">
                <a:solidFill>
                  <a:schemeClr val="dk1"/>
                </a:solidFill>
                <a:latin typeface="Courier New"/>
                <a:ea typeface="Courier New"/>
                <a:cs typeface="Courier New"/>
                <a:sym typeface="Courier New"/>
              </a:rPr>
              <a:t>receive</a:t>
            </a:r>
            <a:r>
              <a:rPr lang="en-US" sz="2400" b="0" i="0" u="none">
                <a:solidFill>
                  <a:schemeClr val="dk1"/>
                </a:solidFill>
                <a:latin typeface="Times New Roman"/>
                <a:ea typeface="Times New Roman"/>
                <a:cs typeface="Times New Roman"/>
                <a:sym typeface="Times New Roman"/>
              </a:rPr>
              <a:t>(</a:t>
            </a:r>
            <a:r>
              <a:rPr lang="en-US" sz="2400" b="0" i="1" u="none">
                <a:solidFill>
                  <a:schemeClr val="dk1"/>
                </a:solidFill>
                <a:latin typeface="Times New Roman"/>
                <a:ea typeface="Times New Roman"/>
                <a:cs typeface="Times New Roman"/>
                <a:sym typeface="Times New Roman"/>
              </a:rPr>
              <a:t>message</a:t>
            </a:r>
            <a:r>
              <a:rPr lang="en-US" sz="2400" b="0" i="0" u="none">
                <a:solidFill>
                  <a:schemeClr val="dk1"/>
                </a:solidFill>
                <a:latin typeface="Times New Roman"/>
                <a:ea typeface="Times New Roman"/>
                <a:cs typeface="Times New Roman"/>
                <a:sym typeface="Times New Roman"/>
              </a:rPr>
              <a:t>)</a:t>
            </a:r>
            <a:endParaRPr/>
          </a:p>
          <a:p>
            <a:pPr marL="742950" lvl="1" indent="-285750" algn="l" rtl="0">
              <a:lnSpc>
                <a:spcPct val="90000"/>
              </a:lnSpc>
              <a:spcBef>
                <a:spcPts val="160"/>
              </a:spcBef>
              <a:spcAft>
                <a:spcPts val="0"/>
              </a:spcAft>
              <a:buClr>
                <a:schemeClr val="dk1"/>
              </a:buClr>
              <a:buSzPts val="800"/>
              <a:buNone/>
            </a:pPr>
            <a:endParaRPr sz="800" b="0" i="0" u="none">
              <a:solidFill>
                <a:schemeClr val="dk1"/>
              </a:solidFill>
              <a:latin typeface="Times New Roman"/>
              <a:ea typeface="Times New Roman"/>
              <a:cs typeface="Times New Roman"/>
              <a:sym typeface="Times New Roman"/>
            </a:endParaRPr>
          </a:p>
          <a:p>
            <a:pPr marL="342900" lvl="0" indent="-342900" algn="l" rtl="0">
              <a:lnSpc>
                <a:spcPct val="90000"/>
              </a:lnSpc>
              <a:spcBef>
                <a:spcPts val="480"/>
              </a:spcBef>
              <a:spcAft>
                <a:spcPts val="0"/>
              </a:spcAft>
              <a:buClr>
                <a:schemeClr val="dk1"/>
              </a:buClr>
              <a:buSzPts val="2400"/>
              <a:buFont typeface="Arial"/>
              <a:buChar char="•"/>
            </a:pPr>
            <a:r>
              <a:rPr lang="en-US" sz="2400" b="0" i="0" u="none">
                <a:solidFill>
                  <a:schemeClr val="dk1"/>
                </a:solidFill>
                <a:latin typeface="Times New Roman"/>
                <a:ea typeface="Times New Roman"/>
                <a:cs typeface="Times New Roman"/>
                <a:sym typeface="Times New Roman"/>
              </a:rPr>
              <a:t>The</a:t>
            </a:r>
            <a:r>
              <a:rPr lang="en-US" sz="2400" b="0" i="1" u="none">
                <a:solidFill>
                  <a:schemeClr val="dk1"/>
                </a:solidFill>
                <a:latin typeface="Times New Roman"/>
                <a:ea typeface="Times New Roman"/>
                <a:cs typeface="Times New Roman"/>
                <a:sym typeface="Times New Roman"/>
              </a:rPr>
              <a:t> message</a:t>
            </a:r>
            <a:r>
              <a:rPr lang="en-US" sz="2400" b="0" i="0" u="none">
                <a:solidFill>
                  <a:schemeClr val="dk1"/>
                </a:solidFill>
                <a:latin typeface="Times New Roman"/>
                <a:ea typeface="Times New Roman"/>
                <a:cs typeface="Times New Roman"/>
                <a:sym typeface="Times New Roman"/>
              </a:rPr>
              <a:t> size is either fixed or variable</a:t>
            </a:r>
            <a:endParaRPr/>
          </a:p>
          <a:p>
            <a:pPr marL="342900" lvl="0" indent="-190500" algn="l" rtl="0">
              <a:spcBef>
                <a:spcPts val="480"/>
              </a:spcBef>
              <a:spcAft>
                <a:spcPts val="0"/>
              </a:spcAft>
              <a:buClr>
                <a:schemeClr val="dk1"/>
              </a:buClr>
              <a:buSzPts val="2400"/>
              <a:buNone/>
            </a:pPr>
            <a:endParaRPr sz="2400" b="0" i="0" u="none">
              <a:solidFill>
                <a:schemeClr val="dk1"/>
              </a:solidFill>
              <a:latin typeface="Times New Roman"/>
              <a:ea typeface="Times New Roman"/>
              <a:cs typeface="Times New Roman"/>
              <a:sym typeface="Times New Roman"/>
            </a:endParaRPr>
          </a:p>
        </p:txBody>
      </p:sp>
      <p:sp>
        <p:nvSpPr>
          <p:cNvPr id="430" name="Google Shape;430;p50"/>
          <p:cNvSpPr txBox="1"/>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898989"/>
              </a:buClr>
              <a:buSzPts val="1200"/>
              <a:buFont typeface="Times New Roman"/>
              <a:buNone/>
            </a:pPr>
            <a:r>
              <a:rPr lang="en-US" sz="1200" b="0" i="0" u="none">
                <a:solidFill>
                  <a:srgbClr val="898989"/>
                </a:solidFill>
                <a:latin typeface="Times New Roman"/>
                <a:ea typeface="Times New Roman"/>
                <a:cs typeface="Times New Roman"/>
                <a:sym typeface="Times New Roman"/>
              </a:rPr>
              <a:t>*</a:t>
            </a:r>
            <a:endParaRPr/>
          </a:p>
        </p:txBody>
      </p:sp>
      <p:sp>
        <p:nvSpPr>
          <p:cNvPr id="431" name="Google Shape;431;p50"/>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Sigmar One"/>
              <a:buNone/>
            </a:pPr>
            <a:fld id="{00000000-1234-1234-1234-123412341234}" type="slidenum">
              <a:rPr lang="en-US" sz="1200" b="0" i="0" u="none">
                <a:solidFill>
                  <a:srgbClr val="898989"/>
                </a:solidFill>
                <a:latin typeface="Sigmar One"/>
                <a:ea typeface="Sigmar One"/>
                <a:cs typeface="Sigmar One"/>
                <a:sym typeface="Sigmar One"/>
              </a:rPr>
              <a:t>37</a:t>
            </a:fld>
            <a:endParaRPr/>
          </a:p>
        </p:txBody>
      </p:sp>
      <p:sp>
        <p:nvSpPr>
          <p:cNvPr id="432" name="Google Shape;432;p50"/>
          <p:cNvSpPr txBox="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898989"/>
              </a:buClr>
              <a:buSzPts val="1200"/>
              <a:buFont typeface="Kaushan Script"/>
              <a:buNone/>
            </a:pPr>
            <a:r>
              <a:rPr lang="en-US" sz="1200" b="0" i="0" u="none">
                <a:solidFill>
                  <a:srgbClr val="898989"/>
                </a:solidFill>
                <a:latin typeface="Kaushan Script"/>
                <a:ea typeface="Kaushan Script"/>
                <a:cs typeface="Kaushan Script"/>
                <a:sym typeface="Kaushan Script"/>
              </a:rPr>
              <a:t>21CSC202J Operating Systems UNIT 2</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36"/>
        <p:cNvGrpSpPr/>
        <p:nvPr/>
      </p:nvGrpSpPr>
      <p:grpSpPr>
        <a:xfrm>
          <a:off x="0" y="0"/>
          <a:ext cx="0" cy="0"/>
          <a:chOff x="0" y="0"/>
          <a:chExt cx="0" cy="0"/>
        </a:xfrm>
      </p:grpSpPr>
      <p:sp>
        <p:nvSpPr>
          <p:cNvPr id="437" name="Google Shape;437;p51"/>
          <p:cNvSpPr txBox="1">
            <a:spLocks noGrp="1"/>
          </p:cNvSpPr>
          <p:nvPr>
            <p:ph type="title"/>
          </p:nvPr>
        </p:nvSpPr>
        <p:spPr>
          <a:xfrm>
            <a:off x="996950" y="107950"/>
            <a:ext cx="8229600" cy="576262"/>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2500"/>
              <a:buFont typeface="Times New Roman"/>
              <a:buNone/>
            </a:pPr>
            <a:r>
              <a:rPr lang="en-US" sz="2500" b="0" i="0" u="none">
                <a:solidFill>
                  <a:schemeClr val="dk1"/>
                </a:solidFill>
                <a:latin typeface="Times New Roman"/>
                <a:ea typeface="Times New Roman"/>
                <a:cs typeface="Times New Roman"/>
                <a:sym typeface="Times New Roman"/>
              </a:rPr>
              <a:t>Message Passing (Cont.)</a:t>
            </a:r>
            <a:endParaRPr/>
          </a:p>
        </p:txBody>
      </p:sp>
      <p:sp>
        <p:nvSpPr>
          <p:cNvPr id="438" name="Google Shape;438;p51"/>
          <p:cNvSpPr txBox="1">
            <a:spLocks noGrp="1"/>
          </p:cNvSpPr>
          <p:nvPr>
            <p:ph type="body" idx="1"/>
          </p:nvPr>
        </p:nvSpPr>
        <p:spPr>
          <a:xfrm>
            <a:off x="901700" y="1016000"/>
            <a:ext cx="7694612" cy="4530725"/>
          </a:xfrm>
          <a:prstGeom prst="rect">
            <a:avLst/>
          </a:prstGeom>
          <a:noFill/>
          <a:ln>
            <a:noFill/>
          </a:ln>
        </p:spPr>
        <p:txBody>
          <a:bodyPr spcFirstLastPara="1" wrap="square" lIns="91425" tIns="45700" rIns="91425" bIns="45700" anchor="t" anchorCtr="0">
            <a:noAutofit/>
          </a:bodyPr>
          <a:lstStyle/>
          <a:p>
            <a:pPr marL="742950" lvl="1" indent="-234950" algn="l" rtl="0">
              <a:lnSpc>
                <a:spcPct val="90000"/>
              </a:lnSpc>
              <a:spcBef>
                <a:spcPts val="0"/>
              </a:spcBef>
              <a:spcAft>
                <a:spcPts val="0"/>
              </a:spcAft>
              <a:buClr>
                <a:schemeClr val="dk1"/>
              </a:buClr>
              <a:buSzPts val="800"/>
              <a:buFont typeface="Arial"/>
              <a:buNone/>
            </a:pPr>
            <a:endParaRPr sz="800" b="0" i="0" u="none">
              <a:solidFill>
                <a:schemeClr val="dk1"/>
              </a:solidFill>
              <a:latin typeface="Times New Roman"/>
              <a:ea typeface="Times New Roman"/>
              <a:cs typeface="Times New Roman"/>
              <a:sym typeface="Times New Roman"/>
            </a:endParaRPr>
          </a:p>
          <a:p>
            <a:pPr marL="342900" lvl="0" indent="-342900" algn="l" rtl="0">
              <a:lnSpc>
                <a:spcPct val="90000"/>
              </a:lnSpc>
              <a:spcBef>
                <a:spcPts val="480"/>
              </a:spcBef>
              <a:spcAft>
                <a:spcPts val="0"/>
              </a:spcAft>
              <a:buClr>
                <a:schemeClr val="dk1"/>
              </a:buClr>
              <a:buSzPts val="2400"/>
              <a:buFont typeface="Arial"/>
              <a:buChar char="•"/>
            </a:pPr>
            <a:r>
              <a:rPr lang="en-US" sz="2400" b="0" i="0" u="none">
                <a:solidFill>
                  <a:schemeClr val="dk1"/>
                </a:solidFill>
                <a:latin typeface="Times New Roman"/>
                <a:ea typeface="Times New Roman"/>
                <a:cs typeface="Times New Roman"/>
                <a:sym typeface="Times New Roman"/>
              </a:rPr>
              <a:t>If processes </a:t>
            </a:r>
            <a:r>
              <a:rPr lang="en-US" sz="2400" b="0" i="1" u="none">
                <a:solidFill>
                  <a:schemeClr val="dk1"/>
                </a:solidFill>
                <a:latin typeface="Times New Roman"/>
                <a:ea typeface="Times New Roman"/>
                <a:cs typeface="Times New Roman"/>
                <a:sym typeface="Times New Roman"/>
              </a:rPr>
              <a:t>P</a:t>
            </a:r>
            <a:r>
              <a:rPr lang="en-US" sz="2400" b="0" i="0" u="none">
                <a:solidFill>
                  <a:schemeClr val="dk1"/>
                </a:solidFill>
                <a:latin typeface="Times New Roman"/>
                <a:ea typeface="Times New Roman"/>
                <a:cs typeface="Times New Roman"/>
                <a:sym typeface="Times New Roman"/>
              </a:rPr>
              <a:t> and </a:t>
            </a:r>
            <a:r>
              <a:rPr lang="en-US" sz="2400" b="0" i="1" u="none">
                <a:solidFill>
                  <a:schemeClr val="dk1"/>
                </a:solidFill>
                <a:latin typeface="Times New Roman"/>
                <a:ea typeface="Times New Roman"/>
                <a:cs typeface="Times New Roman"/>
                <a:sym typeface="Times New Roman"/>
              </a:rPr>
              <a:t>Q</a:t>
            </a:r>
            <a:r>
              <a:rPr lang="en-US" sz="2400" b="0" i="0" u="none">
                <a:solidFill>
                  <a:schemeClr val="dk1"/>
                </a:solidFill>
                <a:latin typeface="Times New Roman"/>
                <a:ea typeface="Times New Roman"/>
                <a:cs typeface="Times New Roman"/>
                <a:sym typeface="Times New Roman"/>
              </a:rPr>
              <a:t> wish to communicate, they need to:</a:t>
            </a:r>
            <a:endParaRPr/>
          </a:p>
          <a:p>
            <a:pPr marL="742950" lvl="1" indent="-285750" algn="l" rtl="0">
              <a:lnSpc>
                <a:spcPct val="90000"/>
              </a:lnSpc>
              <a:spcBef>
                <a:spcPts val="480"/>
              </a:spcBef>
              <a:spcAft>
                <a:spcPts val="0"/>
              </a:spcAft>
              <a:buClr>
                <a:schemeClr val="dk1"/>
              </a:buClr>
              <a:buSzPts val="2400"/>
              <a:buFont typeface="Arial"/>
              <a:buChar char="–"/>
            </a:pPr>
            <a:r>
              <a:rPr lang="en-US" sz="2400" b="0" i="0" u="none">
                <a:solidFill>
                  <a:schemeClr val="dk1"/>
                </a:solidFill>
                <a:latin typeface="Times New Roman"/>
                <a:ea typeface="Times New Roman"/>
                <a:cs typeface="Times New Roman"/>
                <a:sym typeface="Times New Roman"/>
              </a:rPr>
              <a:t>Establish a </a:t>
            </a:r>
            <a:r>
              <a:rPr lang="en-US" sz="2400" b="1" i="1" u="none">
                <a:solidFill>
                  <a:schemeClr val="dk1"/>
                </a:solidFill>
                <a:latin typeface="Times New Roman"/>
                <a:ea typeface="Times New Roman"/>
                <a:cs typeface="Times New Roman"/>
                <a:sym typeface="Times New Roman"/>
              </a:rPr>
              <a:t>communication</a:t>
            </a:r>
            <a:r>
              <a:rPr lang="en-US" sz="2400" b="1" i="0" u="none">
                <a:solidFill>
                  <a:schemeClr val="dk1"/>
                </a:solidFill>
                <a:latin typeface="Times New Roman"/>
                <a:ea typeface="Times New Roman"/>
                <a:cs typeface="Times New Roman"/>
                <a:sym typeface="Times New Roman"/>
              </a:rPr>
              <a:t> </a:t>
            </a:r>
            <a:r>
              <a:rPr lang="en-US" sz="2400" b="1" i="1" u="none">
                <a:solidFill>
                  <a:schemeClr val="dk1"/>
                </a:solidFill>
                <a:latin typeface="Times New Roman"/>
                <a:ea typeface="Times New Roman"/>
                <a:cs typeface="Times New Roman"/>
                <a:sym typeface="Times New Roman"/>
              </a:rPr>
              <a:t>link</a:t>
            </a:r>
            <a:r>
              <a:rPr lang="en-US" sz="2400" b="1" i="0" u="none">
                <a:solidFill>
                  <a:schemeClr val="dk1"/>
                </a:solidFill>
                <a:latin typeface="Times New Roman"/>
                <a:ea typeface="Times New Roman"/>
                <a:cs typeface="Times New Roman"/>
                <a:sym typeface="Times New Roman"/>
              </a:rPr>
              <a:t> </a:t>
            </a:r>
            <a:r>
              <a:rPr lang="en-US" sz="2400" b="0" i="0" u="none">
                <a:solidFill>
                  <a:schemeClr val="dk1"/>
                </a:solidFill>
                <a:latin typeface="Times New Roman"/>
                <a:ea typeface="Times New Roman"/>
                <a:cs typeface="Times New Roman"/>
                <a:sym typeface="Times New Roman"/>
              </a:rPr>
              <a:t>between them</a:t>
            </a:r>
            <a:endParaRPr/>
          </a:p>
          <a:p>
            <a:pPr marL="742950" lvl="1" indent="-285750" algn="l" rtl="0">
              <a:lnSpc>
                <a:spcPct val="90000"/>
              </a:lnSpc>
              <a:spcBef>
                <a:spcPts val="480"/>
              </a:spcBef>
              <a:spcAft>
                <a:spcPts val="0"/>
              </a:spcAft>
              <a:buClr>
                <a:schemeClr val="dk1"/>
              </a:buClr>
              <a:buSzPts val="2400"/>
              <a:buFont typeface="Arial"/>
              <a:buChar char="–"/>
            </a:pPr>
            <a:r>
              <a:rPr lang="en-US" sz="2400" b="0" i="0" u="none">
                <a:solidFill>
                  <a:schemeClr val="dk1"/>
                </a:solidFill>
                <a:latin typeface="Times New Roman"/>
                <a:ea typeface="Times New Roman"/>
                <a:cs typeface="Times New Roman"/>
                <a:sym typeface="Times New Roman"/>
              </a:rPr>
              <a:t>Exchange messages via send/receive</a:t>
            </a:r>
            <a:endParaRPr/>
          </a:p>
          <a:p>
            <a:pPr marL="342900" lvl="0" indent="-342900" algn="l" rtl="0">
              <a:lnSpc>
                <a:spcPct val="90000"/>
              </a:lnSpc>
              <a:spcBef>
                <a:spcPts val="480"/>
              </a:spcBef>
              <a:spcAft>
                <a:spcPts val="0"/>
              </a:spcAft>
              <a:buClr>
                <a:schemeClr val="dk1"/>
              </a:buClr>
              <a:buSzPts val="2400"/>
              <a:buFont typeface="Arial"/>
              <a:buChar char="•"/>
            </a:pPr>
            <a:r>
              <a:rPr lang="en-US" sz="2400" b="0" i="0" u="none">
                <a:solidFill>
                  <a:schemeClr val="dk1"/>
                </a:solidFill>
                <a:latin typeface="Times New Roman"/>
                <a:ea typeface="Times New Roman"/>
                <a:cs typeface="Times New Roman"/>
                <a:sym typeface="Times New Roman"/>
              </a:rPr>
              <a:t>Implementation issues:</a:t>
            </a:r>
            <a:endParaRPr/>
          </a:p>
          <a:p>
            <a:pPr marL="742950" lvl="1" indent="-285750" algn="l" rtl="0">
              <a:lnSpc>
                <a:spcPct val="100000"/>
              </a:lnSpc>
              <a:spcBef>
                <a:spcPts val="480"/>
              </a:spcBef>
              <a:spcAft>
                <a:spcPts val="0"/>
              </a:spcAft>
              <a:buClr>
                <a:schemeClr val="dk1"/>
              </a:buClr>
              <a:buSzPts val="2400"/>
              <a:buFont typeface="Arial"/>
              <a:buChar char="–"/>
            </a:pPr>
            <a:r>
              <a:rPr lang="en-US" sz="2400" b="0" i="0" u="none">
                <a:solidFill>
                  <a:schemeClr val="dk1"/>
                </a:solidFill>
                <a:latin typeface="Times New Roman"/>
                <a:ea typeface="Times New Roman"/>
                <a:cs typeface="Times New Roman"/>
                <a:sym typeface="Times New Roman"/>
              </a:rPr>
              <a:t>How are links established?</a:t>
            </a:r>
            <a:endParaRPr/>
          </a:p>
          <a:p>
            <a:pPr marL="742950" lvl="1" indent="-285750" algn="l" rtl="0">
              <a:lnSpc>
                <a:spcPct val="100000"/>
              </a:lnSpc>
              <a:spcBef>
                <a:spcPts val="480"/>
              </a:spcBef>
              <a:spcAft>
                <a:spcPts val="0"/>
              </a:spcAft>
              <a:buClr>
                <a:schemeClr val="dk1"/>
              </a:buClr>
              <a:buSzPts val="2400"/>
              <a:buFont typeface="Arial"/>
              <a:buChar char="–"/>
            </a:pPr>
            <a:r>
              <a:rPr lang="en-US" sz="2400" b="0" i="0" u="none">
                <a:solidFill>
                  <a:schemeClr val="dk1"/>
                </a:solidFill>
                <a:latin typeface="Times New Roman"/>
                <a:ea typeface="Times New Roman"/>
                <a:cs typeface="Times New Roman"/>
                <a:sym typeface="Times New Roman"/>
              </a:rPr>
              <a:t>Can a link be associated with more than two processes?</a:t>
            </a:r>
            <a:endParaRPr/>
          </a:p>
          <a:p>
            <a:pPr marL="742950" lvl="1" indent="-285750" algn="l" rtl="0">
              <a:lnSpc>
                <a:spcPct val="100000"/>
              </a:lnSpc>
              <a:spcBef>
                <a:spcPts val="480"/>
              </a:spcBef>
              <a:spcAft>
                <a:spcPts val="0"/>
              </a:spcAft>
              <a:buClr>
                <a:schemeClr val="dk1"/>
              </a:buClr>
              <a:buSzPts val="2400"/>
              <a:buFont typeface="Arial"/>
              <a:buChar char="–"/>
            </a:pPr>
            <a:r>
              <a:rPr lang="en-US" sz="2400" b="0" i="0" u="none">
                <a:solidFill>
                  <a:schemeClr val="dk1"/>
                </a:solidFill>
                <a:latin typeface="Times New Roman"/>
                <a:ea typeface="Times New Roman"/>
                <a:cs typeface="Times New Roman"/>
                <a:sym typeface="Times New Roman"/>
              </a:rPr>
              <a:t>How many links can there be between every pair of communicating processes?</a:t>
            </a:r>
            <a:endParaRPr/>
          </a:p>
          <a:p>
            <a:pPr marL="742950" lvl="1" indent="-285750" algn="l" rtl="0">
              <a:lnSpc>
                <a:spcPct val="100000"/>
              </a:lnSpc>
              <a:spcBef>
                <a:spcPts val="480"/>
              </a:spcBef>
              <a:spcAft>
                <a:spcPts val="0"/>
              </a:spcAft>
              <a:buClr>
                <a:schemeClr val="dk1"/>
              </a:buClr>
              <a:buSzPts val="2400"/>
              <a:buFont typeface="Arial"/>
              <a:buChar char="–"/>
            </a:pPr>
            <a:r>
              <a:rPr lang="en-US" sz="2400" b="0" i="0" u="none">
                <a:solidFill>
                  <a:schemeClr val="dk1"/>
                </a:solidFill>
                <a:latin typeface="Times New Roman"/>
                <a:ea typeface="Times New Roman"/>
                <a:cs typeface="Times New Roman"/>
                <a:sym typeface="Times New Roman"/>
              </a:rPr>
              <a:t>What is the capacity of a link?</a:t>
            </a:r>
            <a:endParaRPr/>
          </a:p>
          <a:p>
            <a:pPr marL="742950" lvl="1" indent="-285750" algn="l" rtl="0">
              <a:lnSpc>
                <a:spcPct val="100000"/>
              </a:lnSpc>
              <a:spcBef>
                <a:spcPts val="480"/>
              </a:spcBef>
              <a:spcAft>
                <a:spcPts val="0"/>
              </a:spcAft>
              <a:buClr>
                <a:schemeClr val="dk1"/>
              </a:buClr>
              <a:buSzPts val="2400"/>
              <a:buFont typeface="Arial"/>
              <a:buChar char="–"/>
            </a:pPr>
            <a:r>
              <a:rPr lang="en-US" sz="2400" b="0" i="0" u="none">
                <a:solidFill>
                  <a:schemeClr val="dk1"/>
                </a:solidFill>
                <a:latin typeface="Times New Roman"/>
                <a:ea typeface="Times New Roman"/>
                <a:cs typeface="Times New Roman"/>
                <a:sym typeface="Times New Roman"/>
              </a:rPr>
              <a:t>Is the size of a message that the link can accommodate fixed or variable?</a:t>
            </a:r>
            <a:endParaRPr/>
          </a:p>
          <a:p>
            <a:pPr marL="742950" lvl="1" indent="-285750" algn="l" rtl="0">
              <a:lnSpc>
                <a:spcPct val="100000"/>
              </a:lnSpc>
              <a:spcBef>
                <a:spcPts val="480"/>
              </a:spcBef>
              <a:spcAft>
                <a:spcPts val="0"/>
              </a:spcAft>
              <a:buClr>
                <a:schemeClr val="dk1"/>
              </a:buClr>
              <a:buSzPts val="2400"/>
              <a:buFont typeface="Arial"/>
              <a:buChar char="–"/>
            </a:pPr>
            <a:r>
              <a:rPr lang="en-US" sz="2400" b="0" i="0" u="none">
                <a:solidFill>
                  <a:schemeClr val="dk1"/>
                </a:solidFill>
                <a:latin typeface="Times New Roman"/>
                <a:ea typeface="Times New Roman"/>
                <a:cs typeface="Times New Roman"/>
                <a:sym typeface="Times New Roman"/>
              </a:rPr>
              <a:t>Is a link unidirectional or bi-directional?</a:t>
            </a:r>
            <a:endParaRPr/>
          </a:p>
          <a:p>
            <a:pPr marL="342900" lvl="0" indent="-190500" algn="l" rtl="0">
              <a:spcBef>
                <a:spcPts val="480"/>
              </a:spcBef>
              <a:spcAft>
                <a:spcPts val="0"/>
              </a:spcAft>
              <a:buClr>
                <a:schemeClr val="dk1"/>
              </a:buClr>
              <a:buSzPts val="2400"/>
              <a:buNone/>
            </a:pPr>
            <a:endParaRPr sz="2400" b="0" i="0" u="none">
              <a:solidFill>
                <a:schemeClr val="dk1"/>
              </a:solidFill>
              <a:latin typeface="Times New Roman"/>
              <a:ea typeface="Times New Roman"/>
              <a:cs typeface="Times New Roman"/>
              <a:sym typeface="Times New Roman"/>
            </a:endParaRPr>
          </a:p>
        </p:txBody>
      </p:sp>
      <p:sp>
        <p:nvSpPr>
          <p:cNvPr id="439" name="Google Shape;439;p51"/>
          <p:cNvSpPr txBox="1"/>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898989"/>
              </a:buClr>
              <a:buSzPts val="1200"/>
              <a:buFont typeface="Times New Roman"/>
              <a:buNone/>
            </a:pPr>
            <a:r>
              <a:rPr lang="en-US" sz="1200" b="0" i="0" u="none">
                <a:solidFill>
                  <a:srgbClr val="898989"/>
                </a:solidFill>
                <a:latin typeface="Times New Roman"/>
                <a:ea typeface="Times New Roman"/>
                <a:cs typeface="Times New Roman"/>
                <a:sym typeface="Times New Roman"/>
              </a:rPr>
              <a:t>*</a:t>
            </a:r>
            <a:endParaRPr/>
          </a:p>
        </p:txBody>
      </p:sp>
      <p:sp>
        <p:nvSpPr>
          <p:cNvPr id="440" name="Google Shape;440;p51"/>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Sigmar One"/>
              <a:buNone/>
            </a:pPr>
            <a:fld id="{00000000-1234-1234-1234-123412341234}" type="slidenum">
              <a:rPr lang="en-US" sz="1200" b="0" i="0" u="none">
                <a:solidFill>
                  <a:srgbClr val="898989"/>
                </a:solidFill>
                <a:latin typeface="Sigmar One"/>
                <a:ea typeface="Sigmar One"/>
                <a:cs typeface="Sigmar One"/>
                <a:sym typeface="Sigmar One"/>
              </a:rPr>
              <a:t>38</a:t>
            </a:fld>
            <a:endParaRPr/>
          </a:p>
        </p:txBody>
      </p:sp>
      <p:sp>
        <p:nvSpPr>
          <p:cNvPr id="441" name="Google Shape;441;p51"/>
          <p:cNvSpPr txBox="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898989"/>
              </a:buClr>
              <a:buSzPts val="1200"/>
              <a:buFont typeface="Kaushan Script"/>
              <a:buNone/>
            </a:pPr>
            <a:r>
              <a:rPr lang="en-US" sz="1200" b="0" i="0" u="none">
                <a:solidFill>
                  <a:srgbClr val="898989"/>
                </a:solidFill>
                <a:latin typeface="Kaushan Script"/>
                <a:ea typeface="Kaushan Script"/>
                <a:cs typeface="Kaushan Script"/>
                <a:sym typeface="Kaushan Script"/>
              </a:rPr>
              <a:t>21CSC202J Operating Systems UNIT 2</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6" name="Google Shape;446;p52"/>
          <p:cNvSpPr txBox="1">
            <a:spLocks noGrp="1"/>
          </p:cNvSpPr>
          <p:nvPr>
            <p:ph type="title"/>
          </p:nvPr>
        </p:nvSpPr>
        <p:spPr>
          <a:xfrm>
            <a:off x="933450" y="123825"/>
            <a:ext cx="8229600" cy="576262"/>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2500"/>
              <a:buFont typeface="Times New Roman"/>
              <a:buNone/>
            </a:pPr>
            <a:r>
              <a:rPr lang="en-US" sz="2500" b="0" i="0" u="none">
                <a:solidFill>
                  <a:schemeClr val="dk1"/>
                </a:solidFill>
                <a:latin typeface="Times New Roman"/>
                <a:ea typeface="Times New Roman"/>
                <a:cs typeface="Times New Roman"/>
                <a:sym typeface="Times New Roman"/>
              </a:rPr>
              <a:t>Message Passing (Cont.)</a:t>
            </a:r>
            <a:endParaRPr/>
          </a:p>
        </p:txBody>
      </p:sp>
      <p:sp>
        <p:nvSpPr>
          <p:cNvPr id="447" name="Google Shape;447;p52"/>
          <p:cNvSpPr txBox="1">
            <a:spLocks noGrp="1"/>
          </p:cNvSpPr>
          <p:nvPr>
            <p:ph type="body" idx="1"/>
          </p:nvPr>
        </p:nvSpPr>
        <p:spPr>
          <a:xfrm>
            <a:off x="901700" y="785812"/>
            <a:ext cx="7694612" cy="4530725"/>
          </a:xfrm>
          <a:prstGeom prst="rect">
            <a:avLst/>
          </a:prstGeom>
          <a:noFill/>
          <a:ln>
            <a:noFill/>
          </a:ln>
        </p:spPr>
        <p:txBody>
          <a:bodyPr spcFirstLastPara="1" wrap="square" lIns="91425" tIns="45700" rIns="91425" bIns="45700" anchor="t" anchorCtr="0">
            <a:noAutofit/>
          </a:bodyPr>
          <a:lstStyle/>
          <a:p>
            <a:pPr marL="742950" lvl="1" indent="-234950" algn="l" rtl="0">
              <a:lnSpc>
                <a:spcPct val="90000"/>
              </a:lnSpc>
              <a:spcBef>
                <a:spcPts val="0"/>
              </a:spcBef>
              <a:spcAft>
                <a:spcPts val="0"/>
              </a:spcAft>
              <a:buClr>
                <a:schemeClr val="dk1"/>
              </a:buClr>
              <a:buSzPts val="800"/>
              <a:buFont typeface="Arial"/>
              <a:buNone/>
            </a:pPr>
            <a:endParaRPr sz="800" b="0" i="0" u="none">
              <a:solidFill>
                <a:schemeClr val="dk1"/>
              </a:solidFill>
              <a:latin typeface="Times New Roman"/>
              <a:ea typeface="Times New Roman"/>
              <a:cs typeface="Times New Roman"/>
              <a:sym typeface="Times New Roman"/>
            </a:endParaRPr>
          </a:p>
          <a:p>
            <a:pPr marL="742950" lvl="1" indent="-285750" algn="l" rtl="0">
              <a:lnSpc>
                <a:spcPct val="90000"/>
              </a:lnSpc>
              <a:spcBef>
                <a:spcPts val="160"/>
              </a:spcBef>
              <a:spcAft>
                <a:spcPts val="0"/>
              </a:spcAft>
              <a:buClr>
                <a:schemeClr val="dk1"/>
              </a:buClr>
              <a:buSzPts val="800"/>
              <a:buNone/>
            </a:pPr>
            <a:endParaRPr sz="800" b="0" i="0" u="none">
              <a:solidFill>
                <a:schemeClr val="dk1"/>
              </a:solidFill>
              <a:latin typeface="Times New Roman"/>
              <a:ea typeface="Times New Roman"/>
              <a:cs typeface="Times New Roman"/>
              <a:sym typeface="Times New Roman"/>
            </a:endParaRPr>
          </a:p>
          <a:p>
            <a:pPr marL="342900" lvl="0" indent="-342900" algn="l" rtl="0">
              <a:lnSpc>
                <a:spcPct val="90000"/>
              </a:lnSpc>
              <a:spcBef>
                <a:spcPts val="480"/>
              </a:spcBef>
              <a:spcAft>
                <a:spcPts val="0"/>
              </a:spcAft>
              <a:buClr>
                <a:schemeClr val="dk1"/>
              </a:buClr>
              <a:buSzPts val="2400"/>
              <a:buFont typeface="Arial"/>
              <a:buChar char="•"/>
            </a:pPr>
            <a:r>
              <a:rPr lang="en-US" sz="2400" b="0" i="0" u="none">
                <a:solidFill>
                  <a:schemeClr val="dk1"/>
                </a:solidFill>
                <a:latin typeface="Times New Roman"/>
                <a:ea typeface="Times New Roman"/>
                <a:cs typeface="Times New Roman"/>
                <a:sym typeface="Times New Roman"/>
              </a:rPr>
              <a:t>Implementation of communication link</a:t>
            </a:r>
            <a:endParaRPr/>
          </a:p>
          <a:p>
            <a:pPr marL="742950" lvl="1" indent="-285750" algn="l" rtl="0">
              <a:lnSpc>
                <a:spcPct val="90000"/>
              </a:lnSpc>
              <a:spcBef>
                <a:spcPts val="480"/>
              </a:spcBef>
              <a:spcAft>
                <a:spcPts val="0"/>
              </a:spcAft>
              <a:buClr>
                <a:schemeClr val="dk1"/>
              </a:buClr>
              <a:buSzPts val="2400"/>
              <a:buFont typeface="Arial"/>
              <a:buChar char="–"/>
            </a:pPr>
            <a:r>
              <a:rPr lang="en-US" sz="2400" b="0" i="0" u="none">
                <a:solidFill>
                  <a:schemeClr val="dk1"/>
                </a:solidFill>
                <a:latin typeface="Times New Roman"/>
                <a:ea typeface="Times New Roman"/>
                <a:cs typeface="Times New Roman"/>
                <a:sym typeface="Times New Roman"/>
              </a:rPr>
              <a:t>Physical:</a:t>
            </a:r>
            <a:endParaRPr/>
          </a:p>
          <a:p>
            <a:pPr marL="1143000" lvl="2" indent="-228600" algn="l" rtl="0">
              <a:lnSpc>
                <a:spcPct val="90000"/>
              </a:lnSpc>
              <a:spcBef>
                <a:spcPts val="480"/>
              </a:spcBef>
              <a:spcAft>
                <a:spcPts val="0"/>
              </a:spcAft>
              <a:buClr>
                <a:schemeClr val="dk1"/>
              </a:buClr>
              <a:buSzPts val="2400"/>
              <a:buFont typeface="Arial"/>
              <a:buChar char="•"/>
            </a:pPr>
            <a:r>
              <a:rPr lang="en-US" sz="2400" b="0" i="0" u="none">
                <a:solidFill>
                  <a:schemeClr val="dk1"/>
                </a:solidFill>
                <a:latin typeface="Times New Roman"/>
                <a:ea typeface="Times New Roman"/>
                <a:cs typeface="Times New Roman"/>
                <a:sym typeface="Times New Roman"/>
              </a:rPr>
              <a:t>Shared memory</a:t>
            </a:r>
            <a:endParaRPr/>
          </a:p>
          <a:p>
            <a:pPr marL="1143000" lvl="2" indent="-228600" algn="l" rtl="0">
              <a:lnSpc>
                <a:spcPct val="90000"/>
              </a:lnSpc>
              <a:spcBef>
                <a:spcPts val="480"/>
              </a:spcBef>
              <a:spcAft>
                <a:spcPts val="0"/>
              </a:spcAft>
              <a:buClr>
                <a:schemeClr val="dk1"/>
              </a:buClr>
              <a:buSzPts val="2400"/>
              <a:buFont typeface="Arial"/>
              <a:buChar char="•"/>
            </a:pPr>
            <a:r>
              <a:rPr lang="en-US" sz="2400" b="0" i="0" u="none">
                <a:solidFill>
                  <a:schemeClr val="dk1"/>
                </a:solidFill>
                <a:latin typeface="Times New Roman"/>
                <a:ea typeface="Times New Roman"/>
                <a:cs typeface="Times New Roman"/>
                <a:sym typeface="Times New Roman"/>
              </a:rPr>
              <a:t>Hardware bus</a:t>
            </a:r>
            <a:endParaRPr/>
          </a:p>
          <a:p>
            <a:pPr marL="1143000" lvl="2" indent="-228600" algn="l" rtl="0">
              <a:lnSpc>
                <a:spcPct val="90000"/>
              </a:lnSpc>
              <a:spcBef>
                <a:spcPts val="480"/>
              </a:spcBef>
              <a:spcAft>
                <a:spcPts val="0"/>
              </a:spcAft>
              <a:buClr>
                <a:schemeClr val="dk1"/>
              </a:buClr>
              <a:buSzPts val="2400"/>
              <a:buFont typeface="Arial"/>
              <a:buChar char="•"/>
            </a:pPr>
            <a:r>
              <a:rPr lang="en-US" sz="2400" b="0" i="0" u="none">
                <a:solidFill>
                  <a:schemeClr val="dk1"/>
                </a:solidFill>
                <a:latin typeface="Times New Roman"/>
                <a:ea typeface="Times New Roman"/>
                <a:cs typeface="Times New Roman"/>
                <a:sym typeface="Times New Roman"/>
              </a:rPr>
              <a:t>Network</a:t>
            </a:r>
            <a:endParaRPr/>
          </a:p>
          <a:p>
            <a:pPr marL="742950" lvl="1" indent="-285750" algn="l" rtl="0">
              <a:lnSpc>
                <a:spcPct val="90000"/>
              </a:lnSpc>
              <a:spcBef>
                <a:spcPts val="480"/>
              </a:spcBef>
              <a:spcAft>
                <a:spcPts val="0"/>
              </a:spcAft>
              <a:buClr>
                <a:schemeClr val="dk1"/>
              </a:buClr>
              <a:buSzPts val="2400"/>
              <a:buFont typeface="Arial"/>
              <a:buChar char="–"/>
            </a:pPr>
            <a:r>
              <a:rPr lang="en-US" sz="2400" b="0" i="0" u="none">
                <a:solidFill>
                  <a:schemeClr val="dk1"/>
                </a:solidFill>
                <a:latin typeface="Times New Roman"/>
                <a:ea typeface="Times New Roman"/>
                <a:cs typeface="Times New Roman"/>
                <a:sym typeface="Times New Roman"/>
              </a:rPr>
              <a:t>Logical:</a:t>
            </a:r>
            <a:endParaRPr/>
          </a:p>
          <a:p>
            <a:pPr marL="1143000" lvl="2" indent="-228600" algn="l" rtl="0">
              <a:lnSpc>
                <a:spcPct val="90000"/>
              </a:lnSpc>
              <a:spcBef>
                <a:spcPts val="480"/>
              </a:spcBef>
              <a:spcAft>
                <a:spcPts val="0"/>
              </a:spcAft>
              <a:buClr>
                <a:schemeClr val="dk1"/>
              </a:buClr>
              <a:buSzPts val="2400"/>
              <a:buFont typeface="Arial"/>
              <a:buChar char="•"/>
            </a:pPr>
            <a:r>
              <a:rPr lang="en-US" sz="2400" b="0" i="0" u="none">
                <a:solidFill>
                  <a:schemeClr val="dk1"/>
                </a:solidFill>
                <a:latin typeface="Times New Roman"/>
                <a:ea typeface="Times New Roman"/>
                <a:cs typeface="Times New Roman"/>
                <a:sym typeface="Times New Roman"/>
              </a:rPr>
              <a:t> Direct or indirect</a:t>
            </a:r>
            <a:endParaRPr/>
          </a:p>
          <a:p>
            <a:pPr marL="1143000" lvl="2" indent="-228600" algn="l" rtl="0">
              <a:lnSpc>
                <a:spcPct val="90000"/>
              </a:lnSpc>
              <a:spcBef>
                <a:spcPts val="480"/>
              </a:spcBef>
              <a:spcAft>
                <a:spcPts val="0"/>
              </a:spcAft>
              <a:buClr>
                <a:schemeClr val="dk1"/>
              </a:buClr>
              <a:buSzPts val="2400"/>
              <a:buFont typeface="Arial"/>
              <a:buChar char="•"/>
            </a:pPr>
            <a:r>
              <a:rPr lang="en-US" sz="2400" b="0" i="0" u="none">
                <a:solidFill>
                  <a:schemeClr val="dk1"/>
                </a:solidFill>
                <a:latin typeface="Times New Roman"/>
                <a:ea typeface="Times New Roman"/>
                <a:cs typeface="Times New Roman"/>
                <a:sym typeface="Times New Roman"/>
              </a:rPr>
              <a:t> Synchronous or asynchronous</a:t>
            </a:r>
            <a:endParaRPr/>
          </a:p>
          <a:p>
            <a:pPr marL="1143000" lvl="2" indent="-228600" algn="l" rtl="0">
              <a:lnSpc>
                <a:spcPct val="90000"/>
              </a:lnSpc>
              <a:spcBef>
                <a:spcPts val="480"/>
              </a:spcBef>
              <a:spcAft>
                <a:spcPts val="0"/>
              </a:spcAft>
              <a:buClr>
                <a:schemeClr val="dk1"/>
              </a:buClr>
              <a:buSzPts val="2400"/>
              <a:buFont typeface="Arial"/>
              <a:buChar char="•"/>
            </a:pPr>
            <a:r>
              <a:rPr lang="en-US" sz="2400" b="0" i="0" u="none">
                <a:solidFill>
                  <a:schemeClr val="dk1"/>
                </a:solidFill>
                <a:latin typeface="Times New Roman"/>
                <a:ea typeface="Times New Roman"/>
                <a:cs typeface="Times New Roman"/>
                <a:sym typeface="Times New Roman"/>
              </a:rPr>
              <a:t> Automatic or explicit buffering</a:t>
            </a:r>
            <a:endParaRPr/>
          </a:p>
        </p:txBody>
      </p:sp>
      <p:sp>
        <p:nvSpPr>
          <p:cNvPr id="448" name="Google Shape;448;p52"/>
          <p:cNvSpPr txBox="1"/>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898989"/>
              </a:buClr>
              <a:buSzPts val="1200"/>
              <a:buFont typeface="Times New Roman"/>
              <a:buNone/>
            </a:pPr>
            <a:r>
              <a:rPr lang="en-US" sz="1200" b="0" i="0" u="none">
                <a:solidFill>
                  <a:srgbClr val="898989"/>
                </a:solidFill>
                <a:latin typeface="Times New Roman"/>
                <a:ea typeface="Times New Roman"/>
                <a:cs typeface="Times New Roman"/>
                <a:sym typeface="Times New Roman"/>
              </a:rPr>
              <a:t>*</a:t>
            </a:r>
            <a:endParaRPr/>
          </a:p>
        </p:txBody>
      </p:sp>
      <p:sp>
        <p:nvSpPr>
          <p:cNvPr id="449" name="Google Shape;449;p52"/>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Sigmar One"/>
              <a:buNone/>
            </a:pPr>
            <a:fld id="{00000000-1234-1234-1234-123412341234}" type="slidenum">
              <a:rPr lang="en-US" sz="1200" b="0" i="0" u="none">
                <a:solidFill>
                  <a:srgbClr val="898989"/>
                </a:solidFill>
                <a:latin typeface="Sigmar One"/>
                <a:ea typeface="Sigmar One"/>
                <a:cs typeface="Sigmar One"/>
                <a:sym typeface="Sigmar One"/>
              </a:rPr>
              <a:t>39</a:t>
            </a:fld>
            <a:endParaRPr/>
          </a:p>
        </p:txBody>
      </p:sp>
      <p:sp>
        <p:nvSpPr>
          <p:cNvPr id="450" name="Google Shape;450;p52"/>
          <p:cNvSpPr txBox="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898989"/>
              </a:buClr>
              <a:buSzPts val="1200"/>
              <a:buFont typeface="Kaushan Script"/>
              <a:buNone/>
            </a:pPr>
            <a:r>
              <a:rPr lang="en-US" sz="1200" b="0" i="0" u="none">
                <a:solidFill>
                  <a:srgbClr val="898989"/>
                </a:solidFill>
                <a:latin typeface="Kaushan Script"/>
                <a:ea typeface="Kaushan Script"/>
                <a:cs typeface="Kaushan Script"/>
                <a:sym typeface="Kaushan Script"/>
              </a:rPr>
              <a:t>21CSC202J Operating Systems UNIT 2</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17"/>
          <p:cNvSpPr txBox="1">
            <a:spLocks noGrp="1"/>
          </p:cNvSpPr>
          <p:nvPr>
            <p:ph type="title"/>
          </p:nvPr>
        </p:nvSpPr>
        <p:spPr>
          <a:xfrm>
            <a:off x="1576387" y="166687"/>
            <a:ext cx="6107112" cy="576262"/>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3600"/>
              <a:buFont typeface="Times New Roman"/>
              <a:buNone/>
            </a:pPr>
            <a:r>
              <a:rPr lang="en-US" sz="3600" b="0" i="0" u="none">
                <a:solidFill>
                  <a:schemeClr val="dk1"/>
                </a:solidFill>
                <a:latin typeface="Times New Roman"/>
                <a:ea typeface="Times New Roman"/>
                <a:cs typeface="Times New Roman"/>
                <a:sym typeface="Times New Roman"/>
              </a:rPr>
              <a:t>Process Concept</a:t>
            </a:r>
            <a:endParaRPr/>
          </a:p>
        </p:txBody>
      </p:sp>
      <p:sp>
        <p:nvSpPr>
          <p:cNvPr id="125" name="Google Shape;125;p17"/>
          <p:cNvSpPr txBox="1">
            <a:spLocks noGrp="1"/>
          </p:cNvSpPr>
          <p:nvPr>
            <p:ph type="body" idx="1"/>
          </p:nvPr>
        </p:nvSpPr>
        <p:spPr>
          <a:xfrm>
            <a:off x="928687" y="1177925"/>
            <a:ext cx="7370762" cy="4786312"/>
          </a:xfrm>
          <a:prstGeom prst="rect">
            <a:avLst/>
          </a:prstGeom>
          <a:noFill/>
          <a:ln>
            <a:noFill/>
          </a:ln>
        </p:spPr>
        <p:txBody>
          <a:bodyPr spcFirstLastPara="1" wrap="square" lIns="91425" tIns="45700" rIns="91425" bIns="45700" anchor="t" anchorCtr="0">
            <a:noAutofit/>
          </a:bodyPr>
          <a:lstStyle/>
          <a:p>
            <a:pPr marL="342900" lvl="0" indent="-342900" algn="l" rtl="0">
              <a:lnSpc>
                <a:spcPct val="90000"/>
              </a:lnSpc>
              <a:spcBef>
                <a:spcPts val="0"/>
              </a:spcBef>
              <a:spcAft>
                <a:spcPts val="0"/>
              </a:spcAft>
              <a:buClr>
                <a:schemeClr val="dk1"/>
              </a:buClr>
              <a:buSzPts val="1800"/>
              <a:buFont typeface="Arial"/>
              <a:buChar char="•"/>
            </a:pPr>
            <a:r>
              <a:rPr lang="en-US" sz="1800" b="0" i="0" u="none">
                <a:solidFill>
                  <a:schemeClr val="dk1"/>
                </a:solidFill>
                <a:latin typeface="Times New Roman"/>
                <a:ea typeface="Times New Roman"/>
                <a:cs typeface="Times New Roman"/>
                <a:sym typeface="Times New Roman"/>
              </a:rPr>
              <a:t>An operating system executes a variety of programs:</a:t>
            </a:r>
            <a:endParaRPr/>
          </a:p>
          <a:p>
            <a:pPr marL="742950" lvl="1" indent="-285750" algn="l" rtl="0">
              <a:lnSpc>
                <a:spcPct val="90000"/>
              </a:lnSpc>
              <a:spcBef>
                <a:spcPts val="360"/>
              </a:spcBef>
              <a:spcAft>
                <a:spcPts val="0"/>
              </a:spcAft>
              <a:buClr>
                <a:schemeClr val="dk1"/>
              </a:buClr>
              <a:buSzPts val="1800"/>
              <a:buFont typeface="Arial"/>
              <a:buChar char="–"/>
            </a:pPr>
            <a:r>
              <a:rPr lang="en-US" sz="1800" b="0" i="0" u="none">
                <a:solidFill>
                  <a:schemeClr val="dk1"/>
                </a:solidFill>
                <a:latin typeface="Times New Roman"/>
                <a:ea typeface="Times New Roman"/>
                <a:cs typeface="Times New Roman"/>
                <a:sym typeface="Times New Roman"/>
              </a:rPr>
              <a:t>Batch system – </a:t>
            </a:r>
            <a:r>
              <a:rPr lang="en-US" sz="1800" b="1" i="0" u="none">
                <a:solidFill>
                  <a:srgbClr val="3366FF"/>
                </a:solidFill>
                <a:latin typeface="Times New Roman"/>
                <a:ea typeface="Times New Roman"/>
                <a:cs typeface="Times New Roman"/>
                <a:sym typeface="Times New Roman"/>
              </a:rPr>
              <a:t>jobs</a:t>
            </a:r>
            <a:endParaRPr/>
          </a:p>
          <a:p>
            <a:pPr marL="742950" lvl="1" indent="-285750" algn="l" rtl="0">
              <a:lnSpc>
                <a:spcPct val="90000"/>
              </a:lnSpc>
              <a:spcBef>
                <a:spcPts val="360"/>
              </a:spcBef>
              <a:spcAft>
                <a:spcPts val="0"/>
              </a:spcAft>
              <a:buClr>
                <a:schemeClr val="dk1"/>
              </a:buClr>
              <a:buSzPts val="1800"/>
              <a:buFont typeface="Arial"/>
              <a:buChar char="–"/>
            </a:pPr>
            <a:r>
              <a:rPr lang="en-US" sz="1800" b="0" i="0" u="none">
                <a:solidFill>
                  <a:schemeClr val="dk1"/>
                </a:solidFill>
                <a:latin typeface="Times New Roman"/>
                <a:ea typeface="Times New Roman"/>
                <a:cs typeface="Times New Roman"/>
                <a:sym typeface="Times New Roman"/>
              </a:rPr>
              <a:t>Time-shared systems – </a:t>
            </a:r>
            <a:r>
              <a:rPr lang="en-US" sz="1800" b="1" i="0" u="none">
                <a:solidFill>
                  <a:srgbClr val="3366FF"/>
                </a:solidFill>
                <a:latin typeface="Times New Roman"/>
                <a:ea typeface="Times New Roman"/>
                <a:cs typeface="Times New Roman"/>
                <a:sym typeface="Times New Roman"/>
              </a:rPr>
              <a:t>user programs </a:t>
            </a:r>
            <a:r>
              <a:rPr lang="en-US" sz="1800" b="0" i="0" u="none">
                <a:solidFill>
                  <a:schemeClr val="dk1"/>
                </a:solidFill>
                <a:latin typeface="Times New Roman"/>
                <a:ea typeface="Times New Roman"/>
                <a:cs typeface="Times New Roman"/>
                <a:sym typeface="Times New Roman"/>
              </a:rPr>
              <a:t>or </a:t>
            </a:r>
            <a:r>
              <a:rPr lang="en-US" sz="1800" b="1" i="0" u="none">
                <a:solidFill>
                  <a:srgbClr val="3366FF"/>
                </a:solidFill>
                <a:latin typeface="Times New Roman"/>
                <a:ea typeface="Times New Roman"/>
                <a:cs typeface="Times New Roman"/>
                <a:sym typeface="Times New Roman"/>
              </a:rPr>
              <a:t>tasks</a:t>
            </a:r>
            <a:endParaRPr sz="1800" b="0" i="0" u="none">
              <a:solidFill>
                <a:schemeClr val="dk1"/>
              </a:solidFill>
              <a:latin typeface="Times New Roman"/>
              <a:ea typeface="Times New Roman"/>
              <a:cs typeface="Times New Roman"/>
              <a:sym typeface="Times New Roman"/>
            </a:endParaRPr>
          </a:p>
          <a:p>
            <a:pPr marL="342900" lvl="0" indent="-342900" algn="l" rtl="0">
              <a:lnSpc>
                <a:spcPct val="90000"/>
              </a:lnSpc>
              <a:spcBef>
                <a:spcPts val="360"/>
              </a:spcBef>
              <a:spcAft>
                <a:spcPts val="0"/>
              </a:spcAft>
              <a:buClr>
                <a:schemeClr val="dk1"/>
              </a:buClr>
              <a:buSzPts val="1800"/>
              <a:buFont typeface="Arial"/>
              <a:buChar char="•"/>
            </a:pPr>
            <a:r>
              <a:rPr lang="en-US" sz="1800" b="0" i="0" u="none">
                <a:solidFill>
                  <a:schemeClr val="dk1"/>
                </a:solidFill>
                <a:latin typeface="Times New Roman"/>
                <a:ea typeface="Times New Roman"/>
                <a:cs typeface="Times New Roman"/>
                <a:sym typeface="Times New Roman"/>
              </a:rPr>
              <a:t>Textbook uses the terms </a:t>
            </a:r>
            <a:r>
              <a:rPr lang="en-US" sz="1800" b="1" i="1" u="none">
                <a:solidFill>
                  <a:schemeClr val="dk1"/>
                </a:solidFill>
                <a:latin typeface="Times New Roman"/>
                <a:ea typeface="Times New Roman"/>
                <a:cs typeface="Times New Roman"/>
                <a:sym typeface="Times New Roman"/>
              </a:rPr>
              <a:t>job</a:t>
            </a:r>
            <a:r>
              <a:rPr lang="en-US" sz="1800" b="0" i="0" u="none">
                <a:solidFill>
                  <a:schemeClr val="dk1"/>
                </a:solidFill>
                <a:latin typeface="Times New Roman"/>
                <a:ea typeface="Times New Roman"/>
                <a:cs typeface="Times New Roman"/>
                <a:sym typeface="Times New Roman"/>
              </a:rPr>
              <a:t> and </a:t>
            </a:r>
            <a:r>
              <a:rPr lang="en-US" sz="1800" b="1" i="1" u="none">
                <a:solidFill>
                  <a:schemeClr val="dk1"/>
                </a:solidFill>
                <a:latin typeface="Times New Roman"/>
                <a:ea typeface="Times New Roman"/>
                <a:cs typeface="Times New Roman"/>
                <a:sym typeface="Times New Roman"/>
              </a:rPr>
              <a:t>process</a:t>
            </a:r>
            <a:r>
              <a:rPr lang="en-US" sz="1800" b="0" i="0" u="none">
                <a:solidFill>
                  <a:schemeClr val="dk1"/>
                </a:solidFill>
                <a:latin typeface="Times New Roman"/>
                <a:ea typeface="Times New Roman"/>
                <a:cs typeface="Times New Roman"/>
                <a:sym typeface="Times New Roman"/>
              </a:rPr>
              <a:t> almost interchangeably</a:t>
            </a:r>
            <a:endParaRPr/>
          </a:p>
          <a:p>
            <a:pPr marL="342900" lvl="0" indent="-342900" algn="l" rtl="0">
              <a:lnSpc>
                <a:spcPct val="90000"/>
              </a:lnSpc>
              <a:spcBef>
                <a:spcPts val="360"/>
              </a:spcBef>
              <a:spcAft>
                <a:spcPts val="0"/>
              </a:spcAft>
              <a:buClr>
                <a:srgbClr val="3366FF"/>
              </a:buClr>
              <a:buSzPts val="1800"/>
              <a:buFont typeface="Arial"/>
              <a:buChar char="•"/>
            </a:pPr>
            <a:r>
              <a:rPr lang="en-US" sz="1800" b="1" i="0" u="none">
                <a:solidFill>
                  <a:srgbClr val="3366FF"/>
                </a:solidFill>
                <a:latin typeface="Times New Roman"/>
                <a:ea typeface="Times New Roman"/>
                <a:cs typeface="Times New Roman"/>
                <a:sym typeface="Times New Roman"/>
              </a:rPr>
              <a:t>Process</a:t>
            </a:r>
            <a:r>
              <a:rPr lang="en-US" sz="1800" b="0" i="0" u="none">
                <a:solidFill>
                  <a:schemeClr val="dk1"/>
                </a:solidFill>
                <a:latin typeface="Times New Roman"/>
                <a:ea typeface="Times New Roman"/>
                <a:cs typeface="Times New Roman"/>
                <a:sym typeface="Times New Roman"/>
              </a:rPr>
              <a:t> – a program in execution; process execution must progress in sequential fashion</a:t>
            </a:r>
            <a:endParaRPr/>
          </a:p>
          <a:p>
            <a:pPr marL="342900" lvl="0" indent="-342900" algn="l" rtl="0">
              <a:lnSpc>
                <a:spcPct val="100000"/>
              </a:lnSpc>
              <a:spcBef>
                <a:spcPts val="360"/>
              </a:spcBef>
              <a:spcAft>
                <a:spcPts val="0"/>
              </a:spcAft>
              <a:buClr>
                <a:schemeClr val="dk1"/>
              </a:buClr>
              <a:buSzPts val="1800"/>
              <a:buFont typeface="Arial"/>
              <a:buChar char="•"/>
            </a:pPr>
            <a:r>
              <a:rPr lang="en-US" sz="1800" b="0" i="0" u="none">
                <a:solidFill>
                  <a:schemeClr val="dk1"/>
                </a:solidFill>
                <a:latin typeface="Times New Roman"/>
                <a:ea typeface="Times New Roman"/>
                <a:cs typeface="Times New Roman"/>
                <a:sym typeface="Times New Roman"/>
              </a:rPr>
              <a:t>Multiple parts</a:t>
            </a:r>
            <a:endParaRPr/>
          </a:p>
          <a:p>
            <a:pPr marL="742950" lvl="1" indent="-285750" algn="l" rtl="0">
              <a:lnSpc>
                <a:spcPct val="100000"/>
              </a:lnSpc>
              <a:spcBef>
                <a:spcPts val="360"/>
              </a:spcBef>
              <a:spcAft>
                <a:spcPts val="0"/>
              </a:spcAft>
              <a:buClr>
                <a:schemeClr val="dk1"/>
              </a:buClr>
              <a:buSzPts val="1800"/>
              <a:buFont typeface="Arial"/>
              <a:buChar char="–"/>
            </a:pPr>
            <a:r>
              <a:rPr lang="en-US" sz="1800" b="0" i="0" u="none">
                <a:solidFill>
                  <a:schemeClr val="dk1"/>
                </a:solidFill>
                <a:latin typeface="Times New Roman"/>
                <a:ea typeface="Times New Roman"/>
                <a:cs typeface="Times New Roman"/>
                <a:sym typeface="Times New Roman"/>
              </a:rPr>
              <a:t>The program code, also called </a:t>
            </a:r>
            <a:r>
              <a:rPr lang="en-US" sz="1800" b="1" i="0" u="none">
                <a:solidFill>
                  <a:srgbClr val="3366FF"/>
                </a:solidFill>
                <a:latin typeface="Times New Roman"/>
                <a:ea typeface="Times New Roman"/>
                <a:cs typeface="Times New Roman"/>
                <a:sym typeface="Times New Roman"/>
              </a:rPr>
              <a:t>text section</a:t>
            </a:r>
            <a:endParaRPr/>
          </a:p>
          <a:p>
            <a:pPr marL="742950" lvl="1" indent="-285750" algn="l" rtl="0">
              <a:lnSpc>
                <a:spcPct val="100000"/>
              </a:lnSpc>
              <a:spcBef>
                <a:spcPts val="360"/>
              </a:spcBef>
              <a:spcAft>
                <a:spcPts val="0"/>
              </a:spcAft>
              <a:buClr>
                <a:schemeClr val="dk1"/>
              </a:buClr>
              <a:buSzPts val="1800"/>
              <a:buFont typeface="Arial"/>
              <a:buChar char="–"/>
            </a:pPr>
            <a:r>
              <a:rPr lang="en-US" sz="1800" b="0" i="0" u="none">
                <a:solidFill>
                  <a:schemeClr val="dk1"/>
                </a:solidFill>
                <a:latin typeface="Times New Roman"/>
                <a:ea typeface="Times New Roman"/>
                <a:cs typeface="Times New Roman"/>
                <a:sym typeface="Times New Roman"/>
              </a:rPr>
              <a:t>Current activity including</a:t>
            </a:r>
            <a:r>
              <a:rPr lang="en-US" sz="1800" b="1" i="0" u="none">
                <a:solidFill>
                  <a:srgbClr val="3366FF"/>
                </a:solidFill>
                <a:latin typeface="Times New Roman"/>
                <a:ea typeface="Times New Roman"/>
                <a:cs typeface="Times New Roman"/>
                <a:sym typeface="Times New Roman"/>
              </a:rPr>
              <a:t> program</a:t>
            </a:r>
            <a:r>
              <a:rPr lang="en-US" sz="1800" b="1" i="0" u="none">
                <a:solidFill>
                  <a:schemeClr val="dk1"/>
                </a:solidFill>
                <a:latin typeface="Times New Roman"/>
                <a:ea typeface="Times New Roman"/>
                <a:cs typeface="Times New Roman"/>
                <a:sym typeface="Times New Roman"/>
              </a:rPr>
              <a:t> </a:t>
            </a:r>
            <a:r>
              <a:rPr lang="en-US" sz="1800" b="1" i="0" u="none">
                <a:solidFill>
                  <a:srgbClr val="3366FF"/>
                </a:solidFill>
                <a:latin typeface="Times New Roman"/>
                <a:ea typeface="Times New Roman"/>
                <a:cs typeface="Times New Roman"/>
                <a:sym typeface="Times New Roman"/>
              </a:rPr>
              <a:t>counter</a:t>
            </a:r>
            <a:r>
              <a:rPr lang="en-US" sz="1800" b="0" i="0" u="none">
                <a:solidFill>
                  <a:schemeClr val="dk1"/>
                </a:solidFill>
                <a:latin typeface="Times New Roman"/>
                <a:ea typeface="Times New Roman"/>
                <a:cs typeface="Times New Roman"/>
                <a:sym typeface="Times New Roman"/>
              </a:rPr>
              <a:t>, processor registers</a:t>
            </a:r>
            <a:endParaRPr/>
          </a:p>
          <a:p>
            <a:pPr marL="742950" lvl="1" indent="-285750" algn="l" rtl="0">
              <a:lnSpc>
                <a:spcPct val="100000"/>
              </a:lnSpc>
              <a:spcBef>
                <a:spcPts val="360"/>
              </a:spcBef>
              <a:spcAft>
                <a:spcPts val="0"/>
              </a:spcAft>
              <a:buClr>
                <a:srgbClr val="3366FF"/>
              </a:buClr>
              <a:buSzPts val="1800"/>
              <a:buFont typeface="Arial"/>
              <a:buChar char="–"/>
            </a:pPr>
            <a:r>
              <a:rPr lang="en-US" sz="1800" b="1" i="0" u="none">
                <a:solidFill>
                  <a:srgbClr val="3366FF"/>
                </a:solidFill>
                <a:latin typeface="Times New Roman"/>
                <a:ea typeface="Times New Roman"/>
                <a:cs typeface="Times New Roman"/>
                <a:sym typeface="Times New Roman"/>
              </a:rPr>
              <a:t>Stack</a:t>
            </a:r>
            <a:r>
              <a:rPr lang="en-US" sz="1800" b="1" i="0" u="none">
                <a:solidFill>
                  <a:schemeClr val="dk1"/>
                </a:solidFill>
                <a:latin typeface="Times New Roman"/>
                <a:ea typeface="Times New Roman"/>
                <a:cs typeface="Times New Roman"/>
                <a:sym typeface="Times New Roman"/>
              </a:rPr>
              <a:t> </a:t>
            </a:r>
            <a:r>
              <a:rPr lang="en-US" sz="1800" b="0" i="0" u="none">
                <a:solidFill>
                  <a:schemeClr val="dk1"/>
                </a:solidFill>
                <a:latin typeface="Times New Roman"/>
                <a:ea typeface="Times New Roman"/>
                <a:cs typeface="Times New Roman"/>
                <a:sym typeface="Times New Roman"/>
              </a:rPr>
              <a:t>containing temporary data</a:t>
            </a:r>
            <a:endParaRPr/>
          </a:p>
          <a:p>
            <a:pPr marL="1143000" lvl="2" indent="-228600" algn="l" rtl="0">
              <a:lnSpc>
                <a:spcPct val="100000"/>
              </a:lnSpc>
              <a:spcBef>
                <a:spcPts val="360"/>
              </a:spcBef>
              <a:spcAft>
                <a:spcPts val="0"/>
              </a:spcAft>
              <a:buClr>
                <a:schemeClr val="dk1"/>
              </a:buClr>
              <a:buSzPts val="1800"/>
              <a:buFont typeface="Arial"/>
              <a:buChar char="•"/>
            </a:pPr>
            <a:r>
              <a:rPr lang="en-US" sz="1800" b="0" i="0" u="none">
                <a:solidFill>
                  <a:schemeClr val="dk1"/>
                </a:solidFill>
                <a:latin typeface="Times New Roman"/>
                <a:ea typeface="Times New Roman"/>
                <a:cs typeface="Times New Roman"/>
                <a:sym typeface="Times New Roman"/>
              </a:rPr>
              <a:t>Function parameters, return addresses, local variables</a:t>
            </a:r>
            <a:endParaRPr/>
          </a:p>
          <a:p>
            <a:pPr marL="742950" lvl="1" indent="-285750" algn="l" rtl="0">
              <a:lnSpc>
                <a:spcPct val="100000"/>
              </a:lnSpc>
              <a:spcBef>
                <a:spcPts val="360"/>
              </a:spcBef>
              <a:spcAft>
                <a:spcPts val="0"/>
              </a:spcAft>
              <a:buClr>
                <a:srgbClr val="3366FF"/>
              </a:buClr>
              <a:buSzPts val="1800"/>
              <a:buFont typeface="Arial"/>
              <a:buChar char="–"/>
            </a:pPr>
            <a:r>
              <a:rPr lang="en-US" sz="1800" b="1" i="0" u="none">
                <a:solidFill>
                  <a:srgbClr val="3366FF"/>
                </a:solidFill>
                <a:latin typeface="Times New Roman"/>
                <a:ea typeface="Times New Roman"/>
                <a:cs typeface="Times New Roman"/>
                <a:sym typeface="Times New Roman"/>
              </a:rPr>
              <a:t>Data section</a:t>
            </a:r>
            <a:r>
              <a:rPr lang="en-US" sz="1800" b="1" i="0" u="none">
                <a:solidFill>
                  <a:schemeClr val="dk1"/>
                </a:solidFill>
                <a:latin typeface="Times New Roman"/>
                <a:ea typeface="Times New Roman"/>
                <a:cs typeface="Times New Roman"/>
                <a:sym typeface="Times New Roman"/>
              </a:rPr>
              <a:t> </a:t>
            </a:r>
            <a:r>
              <a:rPr lang="en-US" sz="1800" b="0" i="0" u="none">
                <a:solidFill>
                  <a:schemeClr val="dk1"/>
                </a:solidFill>
                <a:latin typeface="Times New Roman"/>
                <a:ea typeface="Times New Roman"/>
                <a:cs typeface="Times New Roman"/>
                <a:sym typeface="Times New Roman"/>
              </a:rPr>
              <a:t>containing global variables</a:t>
            </a:r>
            <a:endParaRPr/>
          </a:p>
          <a:p>
            <a:pPr marL="742950" lvl="1" indent="-285750" algn="l" rtl="0">
              <a:lnSpc>
                <a:spcPct val="100000"/>
              </a:lnSpc>
              <a:spcBef>
                <a:spcPts val="360"/>
              </a:spcBef>
              <a:spcAft>
                <a:spcPts val="0"/>
              </a:spcAft>
              <a:buClr>
                <a:srgbClr val="3366FF"/>
              </a:buClr>
              <a:buSzPts val="1800"/>
              <a:buFont typeface="Arial"/>
              <a:buChar char="–"/>
            </a:pPr>
            <a:r>
              <a:rPr lang="en-US" sz="1800" b="1" i="0" u="none">
                <a:solidFill>
                  <a:srgbClr val="3366FF"/>
                </a:solidFill>
                <a:latin typeface="Times New Roman"/>
                <a:ea typeface="Times New Roman"/>
                <a:cs typeface="Times New Roman"/>
                <a:sym typeface="Times New Roman"/>
              </a:rPr>
              <a:t>Heap</a:t>
            </a:r>
            <a:r>
              <a:rPr lang="en-US" sz="1800" b="1" i="0" u="none">
                <a:solidFill>
                  <a:schemeClr val="dk1"/>
                </a:solidFill>
                <a:latin typeface="Times New Roman"/>
                <a:ea typeface="Times New Roman"/>
                <a:cs typeface="Times New Roman"/>
                <a:sym typeface="Times New Roman"/>
              </a:rPr>
              <a:t> </a:t>
            </a:r>
            <a:r>
              <a:rPr lang="en-US" sz="1800" b="0" i="0" u="none">
                <a:solidFill>
                  <a:schemeClr val="dk1"/>
                </a:solidFill>
                <a:latin typeface="Times New Roman"/>
                <a:ea typeface="Times New Roman"/>
                <a:cs typeface="Times New Roman"/>
                <a:sym typeface="Times New Roman"/>
              </a:rPr>
              <a:t>containing memory dynamically allocated during run time</a:t>
            </a:r>
            <a:endParaRPr/>
          </a:p>
          <a:p>
            <a:pPr marL="342900" lvl="0" indent="-342900" algn="l" rtl="0">
              <a:lnSpc>
                <a:spcPct val="90000"/>
              </a:lnSpc>
              <a:spcBef>
                <a:spcPts val="360"/>
              </a:spcBef>
              <a:spcAft>
                <a:spcPts val="0"/>
              </a:spcAft>
              <a:buClr>
                <a:schemeClr val="dk1"/>
              </a:buClr>
              <a:buSzPts val="1800"/>
              <a:buNone/>
            </a:pPr>
            <a:endParaRPr sz="1800" b="0" i="0" u="none">
              <a:solidFill>
                <a:schemeClr val="dk1"/>
              </a:solidFill>
              <a:latin typeface="Times New Roman"/>
              <a:ea typeface="Times New Roman"/>
              <a:cs typeface="Times New Roman"/>
              <a:sym typeface="Times New Roman"/>
            </a:endParaRPr>
          </a:p>
          <a:p>
            <a:pPr marL="342900" lvl="0" indent="-228600" algn="l" rtl="0">
              <a:spcBef>
                <a:spcPts val="360"/>
              </a:spcBef>
              <a:spcAft>
                <a:spcPts val="0"/>
              </a:spcAft>
              <a:buClr>
                <a:schemeClr val="dk1"/>
              </a:buClr>
              <a:buSzPts val="1800"/>
              <a:buNone/>
            </a:pPr>
            <a:endParaRPr sz="1800" b="0" i="0" u="none">
              <a:solidFill>
                <a:schemeClr val="dk1"/>
              </a:solidFill>
              <a:latin typeface="Times New Roman"/>
              <a:ea typeface="Times New Roman"/>
              <a:cs typeface="Times New Roman"/>
              <a:sym typeface="Times New Roman"/>
            </a:endParaRPr>
          </a:p>
        </p:txBody>
      </p:sp>
      <p:sp>
        <p:nvSpPr>
          <p:cNvPr id="126" name="Google Shape;126;p17"/>
          <p:cNvSpPr txBox="1"/>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898989"/>
              </a:buClr>
              <a:buSzPts val="1200"/>
              <a:buFont typeface="Times New Roman"/>
              <a:buNone/>
            </a:pPr>
            <a:r>
              <a:rPr lang="en-US" sz="1200" b="0" i="0" u="none" strike="noStrike" cap="none">
                <a:solidFill>
                  <a:srgbClr val="898989"/>
                </a:solidFill>
                <a:latin typeface="Times New Roman"/>
                <a:ea typeface="Times New Roman"/>
                <a:cs typeface="Times New Roman"/>
                <a:sym typeface="Times New Roman"/>
              </a:rPr>
              <a:t>*</a:t>
            </a:r>
            <a:endParaRPr/>
          </a:p>
        </p:txBody>
      </p:sp>
      <p:sp>
        <p:nvSpPr>
          <p:cNvPr id="127" name="Google Shape;127;p17"/>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Sigmar One"/>
              <a:buNone/>
            </a:pPr>
            <a:fld id="{00000000-1234-1234-1234-123412341234}" type="slidenum">
              <a:rPr lang="en-US" sz="1200" b="0" i="0" u="none" strike="noStrike" cap="none">
                <a:solidFill>
                  <a:srgbClr val="898989"/>
                </a:solidFill>
                <a:latin typeface="Sigmar One"/>
                <a:ea typeface="Sigmar One"/>
                <a:cs typeface="Sigmar One"/>
                <a:sym typeface="Sigmar One"/>
              </a:rPr>
              <a:t>4</a:t>
            </a:fld>
            <a:endParaRPr/>
          </a:p>
        </p:txBody>
      </p:sp>
      <p:sp>
        <p:nvSpPr>
          <p:cNvPr id="128" name="Google Shape;128;p17"/>
          <p:cNvSpPr txBox="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898989"/>
              </a:buClr>
              <a:buSzPts val="1200"/>
              <a:buFont typeface="Kaushan Script"/>
              <a:buNone/>
            </a:pPr>
            <a:r>
              <a:rPr lang="en-US" sz="1200" b="0" i="0" u="none" strike="noStrike" cap="none">
                <a:solidFill>
                  <a:srgbClr val="898989"/>
                </a:solidFill>
                <a:latin typeface="Kaushan Script"/>
                <a:ea typeface="Kaushan Script"/>
                <a:cs typeface="Kaushan Script"/>
                <a:sym typeface="Kaushan Script"/>
              </a:rPr>
              <a:t>21CSC202J Operating Systems UNIT 2</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54"/>
        <p:cNvGrpSpPr/>
        <p:nvPr/>
      </p:nvGrpSpPr>
      <p:grpSpPr>
        <a:xfrm>
          <a:off x="0" y="0"/>
          <a:ext cx="0" cy="0"/>
          <a:chOff x="0" y="0"/>
          <a:chExt cx="0" cy="0"/>
        </a:xfrm>
      </p:grpSpPr>
      <p:sp>
        <p:nvSpPr>
          <p:cNvPr id="455" name="Google Shape;455;p53"/>
          <p:cNvSpPr txBox="1">
            <a:spLocks noGrp="1"/>
          </p:cNvSpPr>
          <p:nvPr>
            <p:ph type="title"/>
          </p:nvPr>
        </p:nvSpPr>
        <p:spPr>
          <a:xfrm>
            <a:off x="457200" y="177800"/>
            <a:ext cx="8229600" cy="576262"/>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3600"/>
              <a:buFont typeface="Times New Roman"/>
              <a:buNone/>
            </a:pPr>
            <a:r>
              <a:rPr lang="en-US" sz="3600" b="0" i="0" u="none">
                <a:solidFill>
                  <a:schemeClr val="dk1"/>
                </a:solidFill>
                <a:latin typeface="Times New Roman"/>
                <a:ea typeface="Times New Roman"/>
                <a:cs typeface="Times New Roman"/>
                <a:sym typeface="Times New Roman"/>
              </a:rPr>
              <a:t>Direct Communication</a:t>
            </a:r>
            <a:endParaRPr/>
          </a:p>
        </p:txBody>
      </p:sp>
      <p:sp>
        <p:nvSpPr>
          <p:cNvPr id="456" name="Google Shape;456;p53"/>
          <p:cNvSpPr txBox="1">
            <a:spLocks noGrp="1"/>
          </p:cNvSpPr>
          <p:nvPr>
            <p:ph type="body" idx="1"/>
          </p:nvPr>
        </p:nvSpPr>
        <p:spPr>
          <a:xfrm>
            <a:off x="885825" y="1138237"/>
            <a:ext cx="7635875" cy="4530725"/>
          </a:xfrm>
          <a:prstGeom prst="rect">
            <a:avLst/>
          </a:prstGeom>
          <a:noFill/>
          <a:ln>
            <a:noFill/>
          </a:ln>
        </p:spPr>
        <p:txBody>
          <a:bodyPr spcFirstLastPara="1" wrap="square" lIns="91425" tIns="45700" rIns="91425" bIns="45700" anchor="t" anchorCtr="0">
            <a:noAutofit/>
          </a:bodyPr>
          <a:lstStyle/>
          <a:p>
            <a:pPr marL="342900" lvl="0" indent="-342900" algn="l" rtl="0">
              <a:lnSpc>
                <a:spcPct val="100000"/>
              </a:lnSpc>
              <a:spcBef>
                <a:spcPts val="0"/>
              </a:spcBef>
              <a:spcAft>
                <a:spcPts val="0"/>
              </a:spcAft>
              <a:buClr>
                <a:schemeClr val="dk1"/>
              </a:buClr>
              <a:buSzPts val="2400"/>
              <a:buFont typeface="Arial"/>
              <a:buChar char="•"/>
            </a:pPr>
            <a:r>
              <a:rPr lang="en-US" sz="2400" b="0" i="0" u="none">
                <a:solidFill>
                  <a:schemeClr val="dk1"/>
                </a:solidFill>
                <a:latin typeface="Times New Roman"/>
                <a:ea typeface="Times New Roman"/>
                <a:cs typeface="Times New Roman"/>
                <a:sym typeface="Times New Roman"/>
              </a:rPr>
              <a:t>Processes must name each other explicitly:</a:t>
            </a:r>
            <a:endParaRPr/>
          </a:p>
          <a:p>
            <a:pPr marL="742950" lvl="1" indent="-285750" algn="l" rtl="0">
              <a:lnSpc>
                <a:spcPct val="100000"/>
              </a:lnSpc>
              <a:spcBef>
                <a:spcPts val="480"/>
              </a:spcBef>
              <a:spcAft>
                <a:spcPts val="0"/>
              </a:spcAft>
              <a:buClr>
                <a:schemeClr val="dk1"/>
              </a:buClr>
              <a:buSzPts val="2400"/>
              <a:buFont typeface="Arial"/>
              <a:buChar char="–"/>
            </a:pPr>
            <a:r>
              <a:rPr lang="en-US" sz="2400" b="1" i="0" u="none">
                <a:solidFill>
                  <a:schemeClr val="dk1"/>
                </a:solidFill>
                <a:latin typeface="Courier New"/>
                <a:ea typeface="Courier New"/>
                <a:cs typeface="Courier New"/>
                <a:sym typeface="Courier New"/>
              </a:rPr>
              <a:t>send</a:t>
            </a:r>
            <a:r>
              <a:rPr lang="en-US" sz="2400" b="0" i="0" u="none">
                <a:solidFill>
                  <a:schemeClr val="dk1"/>
                </a:solidFill>
                <a:latin typeface="Times New Roman"/>
                <a:ea typeface="Times New Roman"/>
                <a:cs typeface="Times New Roman"/>
                <a:sym typeface="Times New Roman"/>
              </a:rPr>
              <a:t> (</a:t>
            </a:r>
            <a:r>
              <a:rPr lang="en-US" sz="2400" b="0" i="1" u="none">
                <a:solidFill>
                  <a:schemeClr val="dk1"/>
                </a:solidFill>
                <a:latin typeface="Times New Roman"/>
                <a:ea typeface="Times New Roman"/>
                <a:cs typeface="Times New Roman"/>
                <a:sym typeface="Times New Roman"/>
              </a:rPr>
              <a:t>P, message</a:t>
            </a:r>
            <a:r>
              <a:rPr lang="en-US" sz="2400" b="0" i="0" u="none">
                <a:solidFill>
                  <a:schemeClr val="dk1"/>
                </a:solidFill>
                <a:latin typeface="Times New Roman"/>
                <a:ea typeface="Times New Roman"/>
                <a:cs typeface="Times New Roman"/>
                <a:sym typeface="Times New Roman"/>
              </a:rPr>
              <a:t>) – send a message to process P</a:t>
            </a:r>
            <a:endParaRPr/>
          </a:p>
          <a:p>
            <a:pPr marL="742950" lvl="1" indent="-285750" algn="l" rtl="0">
              <a:lnSpc>
                <a:spcPct val="100000"/>
              </a:lnSpc>
              <a:spcBef>
                <a:spcPts val="480"/>
              </a:spcBef>
              <a:spcAft>
                <a:spcPts val="0"/>
              </a:spcAft>
              <a:buClr>
                <a:schemeClr val="dk1"/>
              </a:buClr>
              <a:buSzPts val="2400"/>
              <a:buFont typeface="Arial"/>
              <a:buChar char="–"/>
            </a:pPr>
            <a:r>
              <a:rPr lang="en-US" sz="2400" b="1" i="0" u="none">
                <a:solidFill>
                  <a:schemeClr val="dk1"/>
                </a:solidFill>
                <a:latin typeface="Courier New"/>
                <a:ea typeface="Courier New"/>
                <a:cs typeface="Courier New"/>
                <a:sym typeface="Courier New"/>
              </a:rPr>
              <a:t>receive</a:t>
            </a:r>
            <a:r>
              <a:rPr lang="en-US" sz="2400" b="0" i="0" u="none">
                <a:solidFill>
                  <a:schemeClr val="dk1"/>
                </a:solidFill>
                <a:latin typeface="Times New Roman"/>
                <a:ea typeface="Times New Roman"/>
                <a:cs typeface="Times New Roman"/>
                <a:sym typeface="Times New Roman"/>
              </a:rPr>
              <a:t>(</a:t>
            </a:r>
            <a:r>
              <a:rPr lang="en-US" sz="2400" b="0" i="1" u="none">
                <a:solidFill>
                  <a:schemeClr val="dk1"/>
                </a:solidFill>
                <a:latin typeface="Times New Roman"/>
                <a:ea typeface="Times New Roman"/>
                <a:cs typeface="Times New Roman"/>
                <a:sym typeface="Times New Roman"/>
              </a:rPr>
              <a:t>Q, message</a:t>
            </a:r>
            <a:r>
              <a:rPr lang="en-US" sz="2400" b="0" i="0" u="none">
                <a:solidFill>
                  <a:schemeClr val="dk1"/>
                </a:solidFill>
                <a:latin typeface="Times New Roman"/>
                <a:ea typeface="Times New Roman"/>
                <a:cs typeface="Times New Roman"/>
                <a:sym typeface="Times New Roman"/>
              </a:rPr>
              <a:t>) – receive a message from process Q</a:t>
            </a:r>
            <a:endParaRPr/>
          </a:p>
          <a:p>
            <a:pPr marL="342900" lvl="0" indent="-342900" algn="l" rtl="0">
              <a:lnSpc>
                <a:spcPct val="100000"/>
              </a:lnSpc>
              <a:spcBef>
                <a:spcPts val="480"/>
              </a:spcBef>
              <a:spcAft>
                <a:spcPts val="0"/>
              </a:spcAft>
              <a:buClr>
                <a:schemeClr val="dk1"/>
              </a:buClr>
              <a:buSzPts val="2400"/>
              <a:buFont typeface="Arial"/>
              <a:buChar char="•"/>
            </a:pPr>
            <a:r>
              <a:rPr lang="en-US" sz="2400" b="0" i="0" u="none">
                <a:solidFill>
                  <a:schemeClr val="dk1"/>
                </a:solidFill>
                <a:latin typeface="Times New Roman"/>
                <a:ea typeface="Times New Roman"/>
                <a:cs typeface="Times New Roman"/>
                <a:sym typeface="Times New Roman"/>
              </a:rPr>
              <a:t>Properties of communication link</a:t>
            </a:r>
            <a:endParaRPr/>
          </a:p>
          <a:p>
            <a:pPr marL="742950" lvl="1" indent="-285750" algn="l" rtl="0">
              <a:lnSpc>
                <a:spcPct val="100000"/>
              </a:lnSpc>
              <a:spcBef>
                <a:spcPts val="480"/>
              </a:spcBef>
              <a:spcAft>
                <a:spcPts val="0"/>
              </a:spcAft>
              <a:buClr>
                <a:schemeClr val="dk1"/>
              </a:buClr>
              <a:buSzPts val="2400"/>
              <a:buFont typeface="Arial"/>
              <a:buChar char="–"/>
            </a:pPr>
            <a:r>
              <a:rPr lang="en-US" sz="2400" b="0" i="0" u="none">
                <a:solidFill>
                  <a:schemeClr val="dk1"/>
                </a:solidFill>
                <a:latin typeface="Times New Roman"/>
                <a:ea typeface="Times New Roman"/>
                <a:cs typeface="Times New Roman"/>
                <a:sym typeface="Times New Roman"/>
              </a:rPr>
              <a:t>Links are established automatically</a:t>
            </a:r>
            <a:endParaRPr/>
          </a:p>
          <a:p>
            <a:pPr marL="742950" lvl="1" indent="-285750" algn="l" rtl="0">
              <a:lnSpc>
                <a:spcPct val="100000"/>
              </a:lnSpc>
              <a:spcBef>
                <a:spcPts val="480"/>
              </a:spcBef>
              <a:spcAft>
                <a:spcPts val="0"/>
              </a:spcAft>
              <a:buClr>
                <a:schemeClr val="dk1"/>
              </a:buClr>
              <a:buSzPts val="2400"/>
              <a:buFont typeface="Arial"/>
              <a:buChar char="–"/>
            </a:pPr>
            <a:r>
              <a:rPr lang="en-US" sz="2400" b="0" i="0" u="none">
                <a:solidFill>
                  <a:schemeClr val="dk1"/>
                </a:solidFill>
                <a:latin typeface="Times New Roman"/>
                <a:ea typeface="Times New Roman"/>
                <a:cs typeface="Times New Roman"/>
                <a:sym typeface="Times New Roman"/>
              </a:rPr>
              <a:t>A link is associated with exactly one pair of communicating processes</a:t>
            </a:r>
            <a:endParaRPr/>
          </a:p>
          <a:p>
            <a:pPr marL="742950" lvl="1" indent="-285750" algn="l" rtl="0">
              <a:lnSpc>
                <a:spcPct val="100000"/>
              </a:lnSpc>
              <a:spcBef>
                <a:spcPts val="480"/>
              </a:spcBef>
              <a:spcAft>
                <a:spcPts val="0"/>
              </a:spcAft>
              <a:buClr>
                <a:schemeClr val="dk1"/>
              </a:buClr>
              <a:buSzPts val="2400"/>
              <a:buFont typeface="Arial"/>
              <a:buChar char="–"/>
            </a:pPr>
            <a:r>
              <a:rPr lang="en-US" sz="2400" b="0" i="0" u="none">
                <a:solidFill>
                  <a:schemeClr val="dk1"/>
                </a:solidFill>
                <a:latin typeface="Times New Roman"/>
                <a:ea typeface="Times New Roman"/>
                <a:cs typeface="Times New Roman"/>
                <a:sym typeface="Times New Roman"/>
              </a:rPr>
              <a:t>Between each pair there exists exactly one link</a:t>
            </a:r>
            <a:endParaRPr/>
          </a:p>
          <a:p>
            <a:pPr marL="742950" lvl="1" indent="-285750" algn="l" rtl="0">
              <a:lnSpc>
                <a:spcPct val="100000"/>
              </a:lnSpc>
              <a:spcBef>
                <a:spcPts val="480"/>
              </a:spcBef>
              <a:spcAft>
                <a:spcPts val="0"/>
              </a:spcAft>
              <a:buClr>
                <a:schemeClr val="dk1"/>
              </a:buClr>
              <a:buSzPts val="2400"/>
              <a:buFont typeface="Arial"/>
              <a:buChar char="–"/>
            </a:pPr>
            <a:r>
              <a:rPr lang="en-US" sz="2400" b="0" i="0" u="none">
                <a:solidFill>
                  <a:schemeClr val="dk1"/>
                </a:solidFill>
                <a:latin typeface="Times New Roman"/>
                <a:ea typeface="Times New Roman"/>
                <a:cs typeface="Times New Roman"/>
                <a:sym typeface="Times New Roman"/>
              </a:rPr>
              <a:t>The link may be unidirectional, but is usually bi-directional</a:t>
            </a:r>
            <a:endParaRPr/>
          </a:p>
        </p:txBody>
      </p:sp>
      <p:sp>
        <p:nvSpPr>
          <p:cNvPr id="457" name="Google Shape;457;p53"/>
          <p:cNvSpPr txBox="1"/>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898989"/>
              </a:buClr>
              <a:buSzPts val="1200"/>
              <a:buFont typeface="Times New Roman"/>
              <a:buNone/>
            </a:pPr>
            <a:r>
              <a:rPr lang="en-US" sz="1200" b="0" i="0" u="none">
                <a:solidFill>
                  <a:srgbClr val="898989"/>
                </a:solidFill>
                <a:latin typeface="Times New Roman"/>
                <a:ea typeface="Times New Roman"/>
                <a:cs typeface="Times New Roman"/>
                <a:sym typeface="Times New Roman"/>
              </a:rPr>
              <a:t>*</a:t>
            </a:r>
            <a:endParaRPr/>
          </a:p>
        </p:txBody>
      </p:sp>
      <p:sp>
        <p:nvSpPr>
          <p:cNvPr id="458" name="Google Shape;458;p53"/>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Sigmar One"/>
              <a:buNone/>
            </a:pPr>
            <a:fld id="{00000000-1234-1234-1234-123412341234}" type="slidenum">
              <a:rPr lang="en-US" sz="1200" b="0" i="0" u="none">
                <a:solidFill>
                  <a:srgbClr val="898989"/>
                </a:solidFill>
                <a:latin typeface="Sigmar One"/>
                <a:ea typeface="Sigmar One"/>
                <a:cs typeface="Sigmar One"/>
                <a:sym typeface="Sigmar One"/>
              </a:rPr>
              <a:t>40</a:t>
            </a:fld>
            <a:endParaRPr/>
          </a:p>
        </p:txBody>
      </p:sp>
      <p:sp>
        <p:nvSpPr>
          <p:cNvPr id="459" name="Google Shape;459;p53"/>
          <p:cNvSpPr txBox="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898989"/>
              </a:buClr>
              <a:buSzPts val="1200"/>
              <a:buFont typeface="Kaushan Script"/>
              <a:buNone/>
            </a:pPr>
            <a:r>
              <a:rPr lang="en-US" sz="1200" b="0" i="0" u="none">
                <a:solidFill>
                  <a:srgbClr val="898989"/>
                </a:solidFill>
                <a:latin typeface="Kaushan Script"/>
                <a:ea typeface="Kaushan Script"/>
                <a:cs typeface="Kaushan Script"/>
                <a:sym typeface="Kaushan Script"/>
              </a:rPr>
              <a:t>21CSC202J Operating Systems UNIT 2</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63"/>
        <p:cNvGrpSpPr/>
        <p:nvPr/>
      </p:nvGrpSpPr>
      <p:grpSpPr>
        <a:xfrm>
          <a:off x="0" y="0"/>
          <a:ext cx="0" cy="0"/>
          <a:chOff x="0" y="0"/>
          <a:chExt cx="0" cy="0"/>
        </a:xfrm>
      </p:grpSpPr>
      <p:sp>
        <p:nvSpPr>
          <p:cNvPr id="464" name="Google Shape;464;p54"/>
          <p:cNvSpPr txBox="1">
            <a:spLocks noGrp="1"/>
          </p:cNvSpPr>
          <p:nvPr>
            <p:ph type="title"/>
          </p:nvPr>
        </p:nvSpPr>
        <p:spPr>
          <a:xfrm>
            <a:off x="457200" y="152400"/>
            <a:ext cx="8229600" cy="576262"/>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3600"/>
              <a:buFont typeface="Times New Roman"/>
              <a:buNone/>
            </a:pPr>
            <a:r>
              <a:rPr lang="en-US" sz="3600" b="0" i="0" u="none">
                <a:solidFill>
                  <a:schemeClr val="dk1"/>
                </a:solidFill>
                <a:latin typeface="Times New Roman"/>
                <a:ea typeface="Times New Roman"/>
                <a:cs typeface="Times New Roman"/>
                <a:sym typeface="Times New Roman"/>
              </a:rPr>
              <a:t>Indirect Communication</a:t>
            </a:r>
            <a:endParaRPr/>
          </a:p>
        </p:txBody>
      </p:sp>
      <p:sp>
        <p:nvSpPr>
          <p:cNvPr id="465" name="Google Shape;465;p54"/>
          <p:cNvSpPr txBox="1">
            <a:spLocks noGrp="1"/>
          </p:cNvSpPr>
          <p:nvPr>
            <p:ph type="body" idx="1"/>
          </p:nvPr>
        </p:nvSpPr>
        <p:spPr>
          <a:xfrm>
            <a:off x="854075" y="1166812"/>
            <a:ext cx="7391400" cy="4159250"/>
          </a:xfrm>
          <a:prstGeom prst="rect">
            <a:avLst/>
          </a:prstGeom>
          <a:noFill/>
          <a:ln>
            <a:noFill/>
          </a:ln>
        </p:spPr>
        <p:txBody>
          <a:bodyPr spcFirstLastPara="1" wrap="square" lIns="91425" tIns="45700" rIns="91425" bIns="45700" anchor="t" anchorCtr="0">
            <a:noAutofit/>
          </a:bodyPr>
          <a:lstStyle/>
          <a:p>
            <a:pPr marL="342900" lvl="0" indent="-342900" algn="l" rtl="0">
              <a:lnSpc>
                <a:spcPct val="100000"/>
              </a:lnSpc>
              <a:spcBef>
                <a:spcPts val="0"/>
              </a:spcBef>
              <a:spcAft>
                <a:spcPts val="0"/>
              </a:spcAft>
              <a:buClr>
                <a:schemeClr val="dk1"/>
              </a:buClr>
              <a:buSzPts val="2400"/>
              <a:buFont typeface="Arial"/>
              <a:buChar char="•"/>
            </a:pPr>
            <a:r>
              <a:rPr lang="en-US" sz="2400" b="0" i="0" u="none">
                <a:solidFill>
                  <a:schemeClr val="dk1"/>
                </a:solidFill>
                <a:latin typeface="Times New Roman"/>
                <a:ea typeface="Times New Roman"/>
                <a:cs typeface="Times New Roman"/>
                <a:sym typeface="Times New Roman"/>
              </a:rPr>
              <a:t>Messages are directed and received from mailboxes (also referred to as ports)</a:t>
            </a:r>
            <a:endParaRPr/>
          </a:p>
          <a:p>
            <a:pPr marL="742950" lvl="1" indent="-285750" algn="l" rtl="0">
              <a:lnSpc>
                <a:spcPct val="100000"/>
              </a:lnSpc>
              <a:spcBef>
                <a:spcPts val="480"/>
              </a:spcBef>
              <a:spcAft>
                <a:spcPts val="0"/>
              </a:spcAft>
              <a:buClr>
                <a:schemeClr val="dk1"/>
              </a:buClr>
              <a:buSzPts val="2400"/>
              <a:buFont typeface="Arial"/>
              <a:buChar char="–"/>
            </a:pPr>
            <a:r>
              <a:rPr lang="en-US" sz="2400" b="0" i="0" u="none">
                <a:solidFill>
                  <a:schemeClr val="dk1"/>
                </a:solidFill>
                <a:latin typeface="Times New Roman"/>
                <a:ea typeface="Times New Roman"/>
                <a:cs typeface="Times New Roman"/>
                <a:sym typeface="Times New Roman"/>
              </a:rPr>
              <a:t>Each mailbox has a unique id</a:t>
            </a:r>
            <a:endParaRPr/>
          </a:p>
          <a:p>
            <a:pPr marL="742950" lvl="1" indent="-285750" algn="l" rtl="0">
              <a:lnSpc>
                <a:spcPct val="100000"/>
              </a:lnSpc>
              <a:spcBef>
                <a:spcPts val="480"/>
              </a:spcBef>
              <a:spcAft>
                <a:spcPts val="0"/>
              </a:spcAft>
              <a:buClr>
                <a:schemeClr val="dk1"/>
              </a:buClr>
              <a:buSzPts val="2400"/>
              <a:buFont typeface="Arial"/>
              <a:buChar char="–"/>
            </a:pPr>
            <a:r>
              <a:rPr lang="en-US" sz="2400" b="0" i="0" u="none">
                <a:solidFill>
                  <a:schemeClr val="dk1"/>
                </a:solidFill>
                <a:latin typeface="Times New Roman"/>
                <a:ea typeface="Times New Roman"/>
                <a:cs typeface="Times New Roman"/>
                <a:sym typeface="Times New Roman"/>
              </a:rPr>
              <a:t>Processes can communicate only if they share a mailbox</a:t>
            </a:r>
            <a:endParaRPr/>
          </a:p>
          <a:p>
            <a:pPr marL="342900" lvl="0" indent="-342900" algn="l" rtl="0">
              <a:lnSpc>
                <a:spcPct val="100000"/>
              </a:lnSpc>
              <a:spcBef>
                <a:spcPts val="480"/>
              </a:spcBef>
              <a:spcAft>
                <a:spcPts val="0"/>
              </a:spcAft>
              <a:buClr>
                <a:schemeClr val="dk1"/>
              </a:buClr>
              <a:buSzPts val="2400"/>
              <a:buFont typeface="Arial"/>
              <a:buChar char="•"/>
            </a:pPr>
            <a:r>
              <a:rPr lang="en-US" sz="2400" b="0" i="0" u="none">
                <a:solidFill>
                  <a:schemeClr val="dk1"/>
                </a:solidFill>
                <a:latin typeface="Times New Roman"/>
                <a:ea typeface="Times New Roman"/>
                <a:cs typeface="Times New Roman"/>
                <a:sym typeface="Times New Roman"/>
              </a:rPr>
              <a:t>Properties of communication link</a:t>
            </a:r>
            <a:endParaRPr/>
          </a:p>
          <a:p>
            <a:pPr marL="742950" lvl="1" indent="-285750" algn="l" rtl="0">
              <a:lnSpc>
                <a:spcPct val="100000"/>
              </a:lnSpc>
              <a:spcBef>
                <a:spcPts val="480"/>
              </a:spcBef>
              <a:spcAft>
                <a:spcPts val="0"/>
              </a:spcAft>
              <a:buClr>
                <a:schemeClr val="dk1"/>
              </a:buClr>
              <a:buSzPts val="2400"/>
              <a:buFont typeface="Arial"/>
              <a:buChar char="–"/>
            </a:pPr>
            <a:r>
              <a:rPr lang="en-US" sz="2400" b="0" i="0" u="none">
                <a:solidFill>
                  <a:schemeClr val="dk1"/>
                </a:solidFill>
                <a:latin typeface="Times New Roman"/>
                <a:ea typeface="Times New Roman"/>
                <a:cs typeface="Times New Roman"/>
                <a:sym typeface="Times New Roman"/>
              </a:rPr>
              <a:t>Link established only if processes share a common mailbox</a:t>
            </a:r>
            <a:endParaRPr/>
          </a:p>
          <a:p>
            <a:pPr marL="742950" lvl="1" indent="-285750" algn="l" rtl="0">
              <a:lnSpc>
                <a:spcPct val="100000"/>
              </a:lnSpc>
              <a:spcBef>
                <a:spcPts val="480"/>
              </a:spcBef>
              <a:spcAft>
                <a:spcPts val="0"/>
              </a:spcAft>
              <a:buClr>
                <a:schemeClr val="dk1"/>
              </a:buClr>
              <a:buSzPts val="2400"/>
              <a:buFont typeface="Arial"/>
              <a:buChar char="–"/>
            </a:pPr>
            <a:r>
              <a:rPr lang="en-US" sz="2400" b="0" i="0" u="none">
                <a:solidFill>
                  <a:schemeClr val="dk1"/>
                </a:solidFill>
                <a:latin typeface="Times New Roman"/>
                <a:ea typeface="Times New Roman"/>
                <a:cs typeface="Times New Roman"/>
                <a:sym typeface="Times New Roman"/>
              </a:rPr>
              <a:t>A link may be associated with many processes</a:t>
            </a:r>
            <a:endParaRPr/>
          </a:p>
          <a:p>
            <a:pPr marL="742950" lvl="1" indent="-285750" algn="l" rtl="0">
              <a:lnSpc>
                <a:spcPct val="100000"/>
              </a:lnSpc>
              <a:spcBef>
                <a:spcPts val="480"/>
              </a:spcBef>
              <a:spcAft>
                <a:spcPts val="0"/>
              </a:spcAft>
              <a:buClr>
                <a:schemeClr val="dk1"/>
              </a:buClr>
              <a:buSzPts val="2400"/>
              <a:buFont typeface="Arial"/>
              <a:buChar char="–"/>
            </a:pPr>
            <a:r>
              <a:rPr lang="en-US" sz="2400" b="0" i="0" u="none">
                <a:solidFill>
                  <a:schemeClr val="dk1"/>
                </a:solidFill>
                <a:latin typeface="Times New Roman"/>
                <a:ea typeface="Times New Roman"/>
                <a:cs typeface="Times New Roman"/>
                <a:sym typeface="Times New Roman"/>
              </a:rPr>
              <a:t>Each pair of processes may share several communication links</a:t>
            </a:r>
            <a:endParaRPr/>
          </a:p>
          <a:p>
            <a:pPr marL="742950" lvl="1" indent="-285750" algn="l" rtl="0">
              <a:lnSpc>
                <a:spcPct val="100000"/>
              </a:lnSpc>
              <a:spcBef>
                <a:spcPts val="480"/>
              </a:spcBef>
              <a:spcAft>
                <a:spcPts val="0"/>
              </a:spcAft>
              <a:buClr>
                <a:schemeClr val="dk1"/>
              </a:buClr>
              <a:buSzPts val="2400"/>
              <a:buFont typeface="Arial"/>
              <a:buChar char="–"/>
            </a:pPr>
            <a:r>
              <a:rPr lang="en-US" sz="2400" b="0" i="0" u="none">
                <a:solidFill>
                  <a:schemeClr val="dk1"/>
                </a:solidFill>
                <a:latin typeface="Times New Roman"/>
                <a:ea typeface="Times New Roman"/>
                <a:cs typeface="Times New Roman"/>
                <a:sym typeface="Times New Roman"/>
              </a:rPr>
              <a:t>Link may be unidirectional or bi-directional</a:t>
            </a:r>
            <a:endParaRPr/>
          </a:p>
        </p:txBody>
      </p:sp>
      <p:sp>
        <p:nvSpPr>
          <p:cNvPr id="466" name="Google Shape;466;p54"/>
          <p:cNvSpPr txBox="1"/>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898989"/>
              </a:buClr>
              <a:buSzPts val="1200"/>
              <a:buFont typeface="Times New Roman"/>
              <a:buNone/>
            </a:pPr>
            <a:r>
              <a:rPr lang="en-US" sz="1200" b="0" i="0" u="none">
                <a:solidFill>
                  <a:srgbClr val="898989"/>
                </a:solidFill>
                <a:latin typeface="Times New Roman"/>
                <a:ea typeface="Times New Roman"/>
                <a:cs typeface="Times New Roman"/>
                <a:sym typeface="Times New Roman"/>
              </a:rPr>
              <a:t>*</a:t>
            </a:r>
            <a:endParaRPr/>
          </a:p>
        </p:txBody>
      </p:sp>
      <p:sp>
        <p:nvSpPr>
          <p:cNvPr id="467" name="Google Shape;467;p54"/>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Sigmar One"/>
              <a:buNone/>
            </a:pPr>
            <a:fld id="{00000000-1234-1234-1234-123412341234}" type="slidenum">
              <a:rPr lang="en-US" sz="1200" b="0" i="0" u="none">
                <a:solidFill>
                  <a:srgbClr val="898989"/>
                </a:solidFill>
                <a:latin typeface="Sigmar One"/>
                <a:ea typeface="Sigmar One"/>
                <a:cs typeface="Sigmar One"/>
                <a:sym typeface="Sigmar One"/>
              </a:rPr>
              <a:t>41</a:t>
            </a:fld>
            <a:endParaRPr/>
          </a:p>
        </p:txBody>
      </p:sp>
      <p:sp>
        <p:nvSpPr>
          <p:cNvPr id="468" name="Google Shape;468;p54"/>
          <p:cNvSpPr txBox="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898989"/>
              </a:buClr>
              <a:buSzPts val="1200"/>
              <a:buFont typeface="Kaushan Script"/>
              <a:buNone/>
            </a:pPr>
            <a:r>
              <a:rPr lang="en-US" sz="1200" b="0" i="0" u="none">
                <a:solidFill>
                  <a:srgbClr val="898989"/>
                </a:solidFill>
                <a:latin typeface="Kaushan Script"/>
                <a:ea typeface="Kaushan Script"/>
                <a:cs typeface="Kaushan Script"/>
                <a:sym typeface="Kaushan Script"/>
              </a:rPr>
              <a:t>21CSC202J Operating Systems UNIT 2</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72"/>
        <p:cNvGrpSpPr/>
        <p:nvPr/>
      </p:nvGrpSpPr>
      <p:grpSpPr>
        <a:xfrm>
          <a:off x="0" y="0"/>
          <a:ext cx="0" cy="0"/>
          <a:chOff x="0" y="0"/>
          <a:chExt cx="0" cy="0"/>
        </a:xfrm>
      </p:grpSpPr>
      <p:sp>
        <p:nvSpPr>
          <p:cNvPr id="473" name="Google Shape;473;p55"/>
          <p:cNvSpPr txBox="1">
            <a:spLocks noGrp="1"/>
          </p:cNvSpPr>
          <p:nvPr>
            <p:ph type="title"/>
          </p:nvPr>
        </p:nvSpPr>
        <p:spPr>
          <a:xfrm>
            <a:off x="882650" y="182562"/>
            <a:ext cx="8229600" cy="576262"/>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3600"/>
              <a:buFont typeface="Times New Roman"/>
              <a:buNone/>
            </a:pPr>
            <a:r>
              <a:rPr lang="en-US" sz="3600" b="0" i="0" u="none">
                <a:solidFill>
                  <a:schemeClr val="dk1"/>
                </a:solidFill>
                <a:latin typeface="Times New Roman"/>
                <a:ea typeface="Times New Roman"/>
                <a:cs typeface="Times New Roman"/>
                <a:sym typeface="Times New Roman"/>
              </a:rPr>
              <a:t>Indirect Communication</a:t>
            </a:r>
            <a:endParaRPr/>
          </a:p>
        </p:txBody>
      </p:sp>
      <p:sp>
        <p:nvSpPr>
          <p:cNvPr id="474" name="Google Shape;474;p55"/>
          <p:cNvSpPr txBox="1">
            <a:spLocks noGrp="1"/>
          </p:cNvSpPr>
          <p:nvPr>
            <p:ph type="body" idx="1"/>
          </p:nvPr>
        </p:nvSpPr>
        <p:spPr>
          <a:xfrm>
            <a:off x="838200" y="1135062"/>
            <a:ext cx="7580312" cy="3821112"/>
          </a:xfrm>
          <a:prstGeom prst="rect">
            <a:avLst/>
          </a:prstGeom>
          <a:noFill/>
          <a:ln>
            <a:noFill/>
          </a:ln>
        </p:spPr>
        <p:txBody>
          <a:bodyPr spcFirstLastPara="1" wrap="square" lIns="91425" tIns="45700" rIns="91425" bIns="45700" anchor="t" anchorCtr="0">
            <a:noAutofit/>
          </a:bodyPr>
          <a:lstStyle/>
          <a:p>
            <a:pPr marL="342900" lvl="0" indent="-342900" algn="l" rtl="0">
              <a:lnSpc>
                <a:spcPct val="100000"/>
              </a:lnSpc>
              <a:spcBef>
                <a:spcPts val="0"/>
              </a:spcBef>
              <a:spcAft>
                <a:spcPts val="0"/>
              </a:spcAft>
              <a:buClr>
                <a:schemeClr val="dk1"/>
              </a:buClr>
              <a:buSzPts val="2400"/>
              <a:buFont typeface="Arial"/>
              <a:buChar char="•"/>
            </a:pPr>
            <a:r>
              <a:rPr lang="en-US" sz="2400" b="0" i="0" u="none">
                <a:solidFill>
                  <a:schemeClr val="dk1"/>
                </a:solidFill>
                <a:latin typeface="Times New Roman"/>
                <a:ea typeface="Times New Roman"/>
                <a:cs typeface="Times New Roman"/>
                <a:sym typeface="Times New Roman"/>
              </a:rPr>
              <a:t>Operations</a:t>
            </a:r>
            <a:endParaRPr/>
          </a:p>
          <a:p>
            <a:pPr marL="742950" lvl="1" indent="-285750" algn="l" rtl="0">
              <a:lnSpc>
                <a:spcPct val="100000"/>
              </a:lnSpc>
              <a:spcBef>
                <a:spcPts val="480"/>
              </a:spcBef>
              <a:spcAft>
                <a:spcPts val="0"/>
              </a:spcAft>
              <a:buClr>
                <a:schemeClr val="dk1"/>
              </a:buClr>
              <a:buSzPts val="2400"/>
              <a:buFont typeface="Arial"/>
              <a:buChar char="–"/>
            </a:pPr>
            <a:r>
              <a:rPr lang="en-US" sz="2400" b="0" i="0" u="none">
                <a:solidFill>
                  <a:schemeClr val="dk1"/>
                </a:solidFill>
                <a:latin typeface="Times New Roman"/>
                <a:ea typeface="Times New Roman"/>
                <a:cs typeface="Times New Roman"/>
                <a:sym typeface="Times New Roman"/>
              </a:rPr>
              <a:t>create a new mailbox (port)</a:t>
            </a:r>
            <a:endParaRPr/>
          </a:p>
          <a:p>
            <a:pPr marL="742950" lvl="1" indent="-285750" algn="l" rtl="0">
              <a:lnSpc>
                <a:spcPct val="100000"/>
              </a:lnSpc>
              <a:spcBef>
                <a:spcPts val="480"/>
              </a:spcBef>
              <a:spcAft>
                <a:spcPts val="0"/>
              </a:spcAft>
              <a:buClr>
                <a:schemeClr val="dk1"/>
              </a:buClr>
              <a:buSzPts val="2400"/>
              <a:buFont typeface="Arial"/>
              <a:buChar char="–"/>
            </a:pPr>
            <a:r>
              <a:rPr lang="en-US" sz="2400" b="0" i="0" u="none">
                <a:solidFill>
                  <a:schemeClr val="dk1"/>
                </a:solidFill>
                <a:latin typeface="Times New Roman"/>
                <a:ea typeface="Times New Roman"/>
                <a:cs typeface="Times New Roman"/>
                <a:sym typeface="Times New Roman"/>
              </a:rPr>
              <a:t>send and receive messages through mailbox</a:t>
            </a:r>
            <a:endParaRPr/>
          </a:p>
          <a:p>
            <a:pPr marL="742950" lvl="1" indent="-285750" algn="l" rtl="0">
              <a:lnSpc>
                <a:spcPct val="100000"/>
              </a:lnSpc>
              <a:spcBef>
                <a:spcPts val="480"/>
              </a:spcBef>
              <a:spcAft>
                <a:spcPts val="0"/>
              </a:spcAft>
              <a:buClr>
                <a:schemeClr val="dk1"/>
              </a:buClr>
              <a:buSzPts val="2400"/>
              <a:buFont typeface="Arial"/>
              <a:buChar char="–"/>
            </a:pPr>
            <a:r>
              <a:rPr lang="en-US" sz="2400" b="0" i="0" u="none">
                <a:solidFill>
                  <a:schemeClr val="dk1"/>
                </a:solidFill>
                <a:latin typeface="Times New Roman"/>
                <a:ea typeface="Times New Roman"/>
                <a:cs typeface="Times New Roman"/>
                <a:sym typeface="Times New Roman"/>
              </a:rPr>
              <a:t>destroy a mailbox</a:t>
            </a:r>
            <a:endParaRPr/>
          </a:p>
          <a:p>
            <a:pPr marL="342900" lvl="0" indent="-342900" algn="l" rtl="0">
              <a:lnSpc>
                <a:spcPct val="100000"/>
              </a:lnSpc>
              <a:spcBef>
                <a:spcPts val="480"/>
              </a:spcBef>
              <a:spcAft>
                <a:spcPts val="0"/>
              </a:spcAft>
              <a:buClr>
                <a:schemeClr val="dk1"/>
              </a:buClr>
              <a:buSzPts val="2400"/>
              <a:buFont typeface="Arial"/>
              <a:buChar char="•"/>
            </a:pPr>
            <a:r>
              <a:rPr lang="en-US" sz="2400" b="0" i="0" u="none">
                <a:solidFill>
                  <a:schemeClr val="dk1"/>
                </a:solidFill>
                <a:latin typeface="Times New Roman"/>
                <a:ea typeface="Times New Roman"/>
                <a:cs typeface="Times New Roman"/>
                <a:sym typeface="Times New Roman"/>
              </a:rPr>
              <a:t>Primitives are defined as:</a:t>
            </a:r>
            <a:endParaRPr/>
          </a:p>
          <a:p>
            <a:pPr marL="342900" lvl="0" indent="-342900" algn="l" rtl="0">
              <a:lnSpc>
                <a:spcPct val="100000"/>
              </a:lnSpc>
              <a:spcBef>
                <a:spcPts val="480"/>
              </a:spcBef>
              <a:spcAft>
                <a:spcPts val="0"/>
              </a:spcAft>
              <a:buClr>
                <a:schemeClr val="dk1"/>
              </a:buClr>
              <a:buSzPts val="2400"/>
              <a:buNone/>
            </a:pPr>
            <a:r>
              <a:rPr lang="en-US" sz="2400" b="0" i="0" u="none">
                <a:solidFill>
                  <a:schemeClr val="dk1"/>
                </a:solidFill>
                <a:latin typeface="Times New Roman"/>
                <a:ea typeface="Times New Roman"/>
                <a:cs typeface="Times New Roman"/>
                <a:sym typeface="Times New Roman"/>
              </a:rPr>
              <a:t>	</a:t>
            </a:r>
            <a:r>
              <a:rPr lang="en-US" sz="2400" b="1" i="0" u="none">
                <a:solidFill>
                  <a:schemeClr val="dk1"/>
                </a:solidFill>
                <a:latin typeface="Courier New"/>
                <a:ea typeface="Courier New"/>
                <a:cs typeface="Courier New"/>
                <a:sym typeface="Courier New"/>
              </a:rPr>
              <a:t>send</a:t>
            </a:r>
            <a:r>
              <a:rPr lang="en-US" sz="2400" b="0" i="0" u="none">
                <a:solidFill>
                  <a:schemeClr val="dk1"/>
                </a:solidFill>
                <a:latin typeface="Times New Roman"/>
                <a:ea typeface="Times New Roman"/>
                <a:cs typeface="Times New Roman"/>
                <a:sym typeface="Times New Roman"/>
              </a:rPr>
              <a:t>(</a:t>
            </a:r>
            <a:r>
              <a:rPr lang="en-US" sz="2400" b="0" i="1" u="none">
                <a:solidFill>
                  <a:schemeClr val="dk1"/>
                </a:solidFill>
                <a:latin typeface="Times New Roman"/>
                <a:ea typeface="Times New Roman"/>
                <a:cs typeface="Times New Roman"/>
                <a:sym typeface="Times New Roman"/>
              </a:rPr>
              <a:t>A, message</a:t>
            </a:r>
            <a:r>
              <a:rPr lang="en-US" sz="2400" b="0" i="0" u="none">
                <a:solidFill>
                  <a:schemeClr val="dk1"/>
                </a:solidFill>
                <a:latin typeface="Times New Roman"/>
                <a:ea typeface="Times New Roman"/>
                <a:cs typeface="Times New Roman"/>
                <a:sym typeface="Times New Roman"/>
              </a:rPr>
              <a:t>) – send a message to mailbox A</a:t>
            </a:r>
            <a:endParaRPr/>
          </a:p>
          <a:p>
            <a:pPr marL="342900" lvl="0" indent="-342900" algn="l" rtl="0">
              <a:lnSpc>
                <a:spcPct val="100000"/>
              </a:lnSpc>
              <a:spcBef>
                <a:spcPts val="480"/>
              </a:spcBef>
              <a:spcAft>
                <a:spcPts val="0"/>
              </a:spcAft>
              <a:buClr>
                <a:schemeClr val="dk1"/>
              </a:buClr>
              <a:buSzPts val="2400"/>
              <a:buNone/>
            </a:pPr>
            <a:r>
              <a:rPr lang="en-US" sz="2400" b="0" i="0" u="none">
                <a:solidFill>
                  <a:schemeClr val="dk1"/>
                </a:solidFill>
                <a:latin typeface="Times New Roman"/>
                <a:ea typeface="Times New Roman"/>
                <a:cs typeface="Times New Roman"/>
                <a:sym typeface="Times New Roman"/>
              </a:rPr>
              <a:t>	</a:t>
            </a:r>
            <a:r>
              <a:rPr lang="en-US" sz="2400" b="1" i="0" u="none">
                <a:solidFill>
                  <a:schemeClr val="dk1"/>
                </a:solidFill>
                <a:latin typeface="Courier New"/>
                <a:ea typeface="Courier New"/>
                <a:cs typeface="Courier New"/>
                <a:sym typeface="Courier New"/>
              </a:rPr>
              <a:t>receive</a:t>
            </a:r>
            <a:r>
              <a:rPr lang="en-US" sz="2400" b="0" i="0" u="none">
                <a:solidFill>
                  <a:schemeClr val="dk1"/>
                </a:solidFill>
                <a:latin typeface="Times New Roman"/>
                <a:ea typeface="Times New Roman"/>
                <a:cs typeface="Times New Roman"/>
                <a:sym typeface="Times New Roman"/>
              </a:rPr>
              <a:t>(</a:t>
            </a:r>
            <a:r>
              <a:rPr lang="en-US" sz="2400" b="0" i="1" u="none">
                <a:solidFill>
                  <a:schemeClr val="dk1"/>
                </a:solidFill>
                <a:latin typeface="Times New Roman"/>
                <a:ea typeface="Times New Roman"/>
                <a:cs typeface="Times New Roman"/>
                <a:sym typeface="Times New Roman"/>
              </a:rPr>
              <a:t>A, message</a:t>
            </a:r>
            <a:r>
              <a:rPr lang="en-US" sz="2400" b="0" i="0" u="none">
                <a:solidFill>
                  <a:schemeClr val="dk1"/>
                </a:solidFill>
                <a:latin typeface="Times New Roman"/>
                <a:ea typeface="Times New Roman"/>
                <a:cs typeface="Times New Roman"/>
                <a:sym typeface="Times New Roman"/>
              </a:rPr>
              <a:t>) – receive a message from mailbox A</a:t>
            </a:r>
            <a:endParaRPr/>
          </a:p>
        </p:txBody>
      </p:sp>
      <p:sp>
        <p:nvSpPr>
          <p:cNvPr id="475" name="Google Shape;475;p55"/>
          <p:cNvSpPr txBox="1"/>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898989"/>
              </a:buClr>
              <a:buSzPts val="1200"/>
              <a:buFont typeface="Times New Roman"/>
              <a:buNone/>
            </a:pPr>
            <a:r>
              <a:rPr lang="en-US" sz="1200" b="0" i="0" u="none">
                <a:solidFill>
                  <a:srgbClr val="898989"/>
                </a:solidFill>
                <a:latin typeface="Times New Roman"/>
                <a:ea typeface="Times New Roman"/>
                <a:cs typeface="Times New Roman"/>
                <a:sym typeface="Times New Roman"/>
              </a:rPr>
              <a:t>*</a:t>
            </a:r>
            <a:endParaRPr/>
          </a:p>
        </p:txBody>
      </p:sp>
      <p:sp>
        <p:nvSpPr>
          <p:cNvPr id="476" name="Google Shape;476;p55"/>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Sigmar One"/>
              <a:buNone/>
            </a:pPr>
            <a:fld id="{00000000-1234-1234-1234-123412341234}" type="slidenum">
              <a:rPr lang="en-US" sz="1200" b="0" i="0" u="none">
                <a:solidFill>
                  <a:srgbClr val="898989"/>
                </a:solidFill>
                <a:latin typeface="Sigmar One"/>
                <a:ea typeface="Sigmar One"/>
                <a:cs typeface="Sigmar One"/>
                <a:sym typeface="Sigmar One"/>
              </a:rPr>
              <a:t>42</a:t>
            </a:fld>
            <a:endParaRPr/>
          </a:p>
        </p:txBody>
      </p:sp>
      <p:sp>
        <p:nvSpPr>
          <p:cNvPr id="477" name="Google Shape;477;p55"/>
          <p:cNvSpPr txBox="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898989"/>
              </a:buClr>
              <a:buSzPts val="1200"/>
              <a:buFont typeface="Kaushan Script"/>
              <a:buNone/>
            </a:pPr>
            <a:r>
              <a:rPr lang="en-US" sz="1200" b="0" i="0" u="none">
                <a:solidFill>
                  <a:srgbClr val="898989"/>
                </a:solidFill>
                <a:latin typeface="Kaushan Script"/>
                <a:ea typeface="Kaushan Script"/>
                <a:cs typeface="Kaushan Script"/>
                <a:sym typeface="Kaushan Script"/>
              </a:rPr>
              <a:t>21CSC202J Operating Systems UNIT 2</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Google Shape;482;p56"/>
          <p:cNvSpPr txBox="1">
            <a:spLocks noGrp="1"/>
          </p:cNvSpPr>
          <p:nvPr>
            <p:ph type="title"/>
          </p:nvPr>
        </p:nvSpPr>
        <p:spPr>
          <a:xfrm>
            <a:off x="876300" y="182562"/>
            <a:ext cx="7810500" cy="576262"/>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3600"/>
              <a:buFont typeface="Times New Roman"/>
              <a:buNone/>
            </a:pPr>
            <a:r>
              <a:rPr lang="en-US" sz="3600" b="0" i="0" u="none">
                <a:solidFill>
                  <a:schemeClr val="dk1"/>
                </a:solidFill>
                <a:latin typeface="Times New Roman"/>
                <a:ea typeface="Times New Roman"/>
                <a:cs typeface="Times New Roman"/>
                <a:sym typeface="Times New Roman"/>
              </a:rPr>
              <a:t>Indirect Communication</a:t>
            </a:r>
            <a:endParaRPr/>
          </a:p>
        </p:txBody>
      </p:sp>
      <p:sp>
        <p:nvSpPr>
          <p:cNvPr id="483" name="Google Shape;483;p56"/>
          <p:cNvSpPr txBox="1">
            <a:spLocks noGrp="1"/>
          </p:cNvSpPr>
          <p:nvPr>
            <p:ph type="body" idx="1"/>
          </p:nvPr>
        </p:nvSpPr>
        <p:spPr>
          <a:xfrm>
            <a:off x="882650" y="1127125"/>
            <a:ext cx="6637337" cy="4530725"/>
          </a:xfrm>
          <a:prstGeom prst="rect">
            <a:avLst/>
          </a:prstGeom>
          <a:noFill/>
          <a:ln>
            <a:noFill/>
          </a:ln>
        </p:spPr>
        <p:txBody>
          <a:bodyPr spcFirstLastPara="1" wrap="square" lIns="91425" tIns="45700" rIns="91425" bIns="45700" anchor="t" anchorCtr="0">
            <a:noAutofit/>
          </a:bodyPr>
          <a:lstStyle/>
          <a:p>
            <a:pPr marL="342900" lvl="0" indent="-342900" algn="l" rtl="0">
              <a:lnSpc>
                <a:spcPct val="100000"/>
              </a:lnSpc>
              <a:spcBef>
                <a:spcPts val="0"/>
              </a:spcBef>
              <a:spcAft>
                <a:spcPts val="0"/>
              </a:spcAft>
              <a:buClr>
                <a:schemeClr val="dk1"/>
              </a:buClr>
              <a:buSzPts val="2400"/>
              <a:buFont typeface="Arial"/>
              <a:buChar char="•"/>
            </a:pPr>
            <a:r>
              <a:rPr lang="en-US" sz="2400" b="0" i="0" u="none">
                <a:solidFill>
                  <a:schemeClr val="dk1"/>
                </a:solidFill>
                <a:latin typeface="Times New Roman"/>
                <a:ea typeface="Times New Roman"/>
                <a:cs typeface="Times New Roman"/>
                <a:sym typeface="Times New Roman"/>
              </a:rPr>
              <a:t>Mailbox sharing</a:t>
            </a:r>
            <a:endParaRPr/>
          </a:p>
          <a:p>
            <a:pPr marL="742950" lvl="1" indent="-285750" algn="l" rtl="0">
              <a:lnSpc>
                <a:spcPct val="100000"/>
              </a:lnSpc>
              <a:spcBef>
                <a:spcPts val="480"/>
              </a:spcBef>
              <a:spcAft>
                <a:spcPts val="0"/>
              </a:spcAft>
              <a:buClr>
                <a:schemeClr val="dk1"/>
              </a:buClr>
              <a:buSzPts val="2400"/>
              <a:buFont typeface="Arial"/>
              <a:buChar char="–"/>
            </a:pPr>
            <a:r>
              <a:rPr lang="en-US" sz="2400" b="0" i="1" u="none">
                <a:solidFill>
                  <a:schemeClr val="dk1"/>
                </a:solidFill>
                <a:latin typeface="Times New Roman"/>
                <a:ea typeface="Times New Roman"/>
                <a:cs typeface="Times New Roman"/>
                <a:sym typeface="Times New Roman"/>
              </a:rPr>
              <a:t>P</a:t>
            </a:r>
            <a:r>
              <a:rPr lang="en-US" sz="2400" b="0" i="1" u="none" baseline="-25000">
                <a:solidFill>
                  <a:schemeClr val="dk1"/>
                </a:solidFill>
                <a:latin typeface="Times New Roman"/>
                <a:ea typeface="Times New Roman"/>
                <a:cs typeface="Times New Roman"/>
                <a:sym typeface="Times New Roman"/>
              </a:rPr>
              <a:t>1</a:t>
            </a:r>
            <a:r>
              <a:rPr lang="en-US" sz="2400" b="0" i="1" u="none">
                <a:solidFill>
                  <a:schemeClr val="dk1"/>
                </a:solidFill>
                <a:latin typeface="Times New Roman"/>
                <a:ea typeface="Times New Roman"/>
                <a:cs typeface="Times New Roman"/>
                <a:sym typeface="Times New Roman"/>
              </a:rPr>
              <a:t>, P</a:t>
            </a:r>
            <a:r>
              <a:rPr lang="en-US" sz="2400" b="0" i="1" u="none" baseline="-25000">
                <a:solidFill>
                  <a:schemeClr val="dk1"/>
                </a:solidFill>
                <a:latin typeface="Times New Roman"/>
                <a:ea typeface="Times New Roman"/>
                <a:cs typeface="Times New Roman"/>
                <a:sym typeface="Times New Roman"/>
              </a:rPr>
              <a:t>2</a:t>
            </a:r>
            <a:r>
              <a:rPr lang="en-US" sz="2400" b="0" i="1" u="none">
                <a:solidFill>
                  <a:schemeClr val="dk1"/>
                </a:solidFill>
                <a:latin typeface="Times New Roman"/>
                <a:ea typeface="Times New Roman"/>
                <a:cs typeface="Times New Roman"/>
                <a:sym typeface="Times New Roman"/>
              </a:rPr>
              <a:t>,</a:t>
            </a:r>
            <a:r>
              <a:rPr lang="en-US" sz="2400" b="0" i="0" u="none">
                <a:solidFill>
                  <a:schemeClr val="dk1"/>
                </a:solidFill>
                <a:latin typeface="Times New Roman"/>
                <a:ea typeface="Times New Roman"/>
                <a:cs typeface="Times New Roman"/>
                <a:sym typeface="Times New Roman"/>
              </a:rPr>
              <a:t> and</a:t>
            </a:r>
            <a:r>
              <a:rPr lang="en-US" sz="2400" b="0" i="1" u="none">
                <a:solidFill>
                  <a:schemeClr val="dk1"/>
                </a:solidFill>
                <a:latin typeface="Times New Roman"/>
                <a:ea typeface="Times New Roman"/>
                <a:cs typeface="Times New Roman"/>
                <a:sym typeface="Times New Roman"/>
              </a:rPr>
              <a:t> P</a:t>
            </a:r>
            <a:r>
              <a:rPr lang="en-US" sz="2400" b="0" i="1" u="none" baseline="-25000">
                <a:solidFill>
                  <a:schemeClr val="dk1"/>
                </a:solidFill>
                <a:latin typeface="Times New Roman"/>
                <a:ea typeface="Times New Roman"/>
                <a:cs typeface="Times New Roman"/>
                <a:sym typeface="Times New Roman"/>
              </a:rPr>
              <a:t>3</a:t>
            </a:r>
            <a:r>
              <a:rPr lang="en-US" sz="2400" b="0" i="0" u="none">
                <a:solidFill>
                  <a:schemeClr val="dk1"/>
                </a:solidFill>
                <a:latin typeface="Times New Roman"/>
                <a:ea typeface="Times New Roman"/>
                <a:cs typeface="Times New Roman"/>
                <a:sym typeface="Times New Roman"/>
              </a:rPr>
              <a:t> share mailbox A</a:t>
            </a:r>
            <a:endParaRPr/>
          </a:p>
          <a:p>
            <a:pPr marL="742950" lvl="1" indent="-285750" algn="l" rtl="0">
              <a:lnSpc>
                <a:spcPct val="100000"/>
              </a:lnSpc>
              <a:spcBef>
                <a:spcPts val="480"/>
              </a:spcBef>
              <a:spcAft>
                <a:spcPts val="0"/>
              </a:spcAft>
              <a:buClr>
                <a:schemeClr val="dk1"/>
              </a:buClr>
              <a:buSzPts val="2400"/>
              <a:buFont typeface="Arial"/>
              <a:buChar char="–"/>
            </a:pPr>
            <a:r>
              <a:rPr lang="en-US" sz="2400" b="0" i="1" u="none">
                <a:solidFill>
                  <a:schemeClr val="dk1"/>
                </a:solidFill>
                <a:latin typeface="Times New Roman"/>
                <a:ea typeface="Times New Roman"/>
                <a:cs typeface="Times New Roman"/>
                <a:sym typeface="Times New Roman"/>
              </a:rPr>
              <a:t>P</a:t>
            </a:r>
            <a:r>
              <a:rPr lang="en-US" sz="2400" b="0" i="1" u="none" baseline="-25000">
                <a:solidFill>
                  <a:schemeClr val="dk1"/>
                </a:solidFill>
                <a:latin typeface="Times New Roman"/>
                <a:ea typeface="Times New Roman"/>
                <a:cs typeface="Times New Roman"/>
                <a:sym typeface="Times New Roman"/>
              </a:rPr>
              <a:t>1</a:t>
            </a:r>
            <a:r>
              <a:rPr lang="en-US" sz="2400" b="0" i="0" u="none">
                <a:solidFill>
                  <a:schemeClr val="dk1"/>
                </a:solidFill>
                <a:latin typeface="Times New Roman"/>
                <a:ea typeface="Times New Roman"/>
                <a:cs typeface="Times New Roman"/>
                <a:sym typeface="Times New Roman"/>
              </a:rPr>
              <a:t>, sends; </a:t>
            </a:r>
            <a:r>
              <a:rPr lang="en-US" sz="2400" b="0" i="1" u="none">
                <a:solidFill>
                  <a:schemeClr val="dk1"/>
                </a:solidFill>
                <a:latin typeface="Times New Roman"/>
                <a:ea typeface="Times New Roman"/>
                <a:cs typeface="Times New Roman"/>
                <a:sym typeface="Times New Roman"/>
              </a:rPr>
              <a:t>P</a:t>
            </a:r>
            <a:r>
              <a:rPr lang="en-US" sz="2400" b="0" i="1" u="none" baseline="-25000">
                <a:solidFill>
                  <a:schemeClr val="dk1"/>
                </a:solidFill>
                <a:latin typeface="Times New Roman"/>
                <a:ea typeface="Times New Roman"/>
                <a:cs typeface="Times New Roman"/>
                <a:sym typeface="Times New Roman"/>
              </a:rPr>
              <a:t>2</a:t>
            </a:r>
            <a:r>
              <a:rPr lang="en-US" sz="2400" b="0" i="1" u="none">
                <a:solidFill>
                  <a:schemeClr val="dk1"/>
                </a:solidFill>
                <a:latin typeface="Times New Roman"/>
                <a:ea typeface="Times New Roman"/>
                <a:cs typeface="Times New Roman"/>
                <a:sym typeface="Times New Roman"/>
              </a:rPr>
              <a:t> </a:t>
            </a:r>
            <a:r>
              <a:rPr lang="en-US" sz="2400" b="0" i="0" u="none">
                <a:solidFill>
                  <a:schemeClr val="dk1"/>
                </a:solidFill>
                <a:latin typeface="Times New Roman"/>
                <a:ea typeface="Times New Roman"/>
                <a:cs typeface="Times New Roman"/>
                <a:sym typeface="Times New Roman"/>
              </a:rPr>
              <a:t>and</a:t>
            </a:r>
            <a:r>
              <a:rPr lang="en-US" sz="2400" b="0" i="1" u="none">
                <a:solidFill>
                  <a:schemeClr val="dk1"/>
                </a:solidFill>
                <a:latin typeface="Times New Roman"/>
                <a:ea typeface="Times New Roman"/>
                <a:cs typeface="Times New Roman"/>
                <a:sym typeface="Times New Roman"/>
              </a:rPr>
              <a:t> P</a:t>
            </a:r>
            <a:r>
              <a:rPr lang="en-US" sz="2400" b="0" i="1" u="none" baseline="-25000">
                <a:solidFill>
                  <a:schemeClr val="dk1"/>
                </a:solidFill>
                <a:latin typeface="Times New Roman"/>
                <a:ea typeface="Times New Roman"/>
                <a:cs typeface="Times New Roman"/>
                <a:sym typeface="Times New Roman"/>
              </a:rPr>
              <a:t>3</a:t>
            </a:r>
            <a:r>
              <a:rPr lang="en-US" sz="2400" b="0" i="0" u="none">
                <a:solidFill>
                  <a:schemeClr val="dk1"/>
                </a:solidFill>
                <a:latin typeface="Times New Roman"/>
                <a:ea typeface="Times New Roman"/>
                <a:cs typeface="Times New Roman"/>
                <a:sym typeface="Times New Roman"/>
              </a:rPr>
              <a:t> receive</a:t>
            </a:r>
            <a:endParaRPr/>
          </a:p>
          <a:p>
            <a:pPr marL="742950" lvl="1" indent="-285750" algn="l" rtl="0">
              <a:lnSpc>
                <a:spcPct val="100000"/>
              </a:lnSpc>
              <a:spcBef>
                <a:spcPts val="480"/>
              </a:spcBef>
              <a:spcAft>
                <a:spcPts val="0"/>
              </a:spcAft>
              <a:buClr>
                <a:schemeClr val="dk1"/>
              </a:buClr>
              <a:buSzPts val="2400"/>
              <a:buFont typeface="Arial"/>
              <a:buChar char="–"/>
            </a:pPr>
            <a:r>
              <a:rPr lang="en-US" sz="2400" b="0" i="0" u="none">
                <a:solidFill>
                  <a:schemeClr val="dk1"/>
                </a:solidFill>
                <a:latin typeface="Times New Roman"/>
                <a:ea typeface="Times New Roman"/>
                <a:cs typeface="Times New Roman"/>
                <a:sym typeface="Times New Roman"/>
              </a:rPr>
              <a:t>Who gets the message?</a:t>
            </a:r>
            <a:endParaRPr/>
          </a:p>
          <a:p>
            <a:pPr marL="342900" lvl="0" indent="-342900" algn="l" rtl="0">
              <a:lnSpc>
                <a:spcPct val="100000"/>
              </a:lnSpc>
              <a:spcBef>
                <a:spcPts val="480"/>
              </a:spcBef>
              <a:spcAft>
                <a:spcPts val="0"/>
              </a:spcAft>
              <a:buClr>
                <a:schemeClr val="dk1"/>
              </a:buClr>
              <a:buSzPts val="2400"/>
              <a:buFont typeface="Arial"/>
              <a:buChar char="•"/>
            </a:pPr>
            <a:r>
              <a:rPr lang="en-US" sz="2400" b="0" i="0" u="none">
                <a:solidFill>
                  <a:schemeClr val="dk1"/>
                </a:solidFill>
                <a:latin typeface="Times New Roman"/>
                <a:ea typeface="Times New Roman"/>
                <a:cs typeface="Times New Roman"/>
                <a:sym typeface="Times New Roman"/>
              </a:rPr>
              <a:t>Solutions</a:t>
            </a:r>
            <a:endParaRPr/>
          </a:p>
          <a:p>
            <a:pPr marL="742950" lvl="1" indent="-285750" algn="l" rtl="0">
              <a:lnSpc>
                <a:spcPct val="100000"/>
              </a:lnSpc>
              <a:spcBef>
                <a:spcPts val="480"/>
              </a:spcBef>
              <a:spcAft>
                <a:spcPts val="0"/>
              </a:spcAft>
              <a:buClr>
                <a:schemeClr val="dk1"/>
              </a:buClr>
              <a:buSzPts val="2400"/>
              <a:buFont typeface="Arial"/>
              <a:buChar char="–"/>
            </a:pPr>
            <a:r>
              <a:rPr lang="en-US" sz="2400" b="0" i="0" u="none">
                <a:solidFill>
                  <a:schemeClr val="dk1"/>
                </a:solidFill>
                <a:latin typeface="Times New Roman"/>
                <a:ea typeface="Times New Roman"/>
                <a:cs typeface="Times New Roman"/>
                <a:sym typeface="Times New Roman"/>
              </a:rPr>
              <a:t>Allow a link to be associated with at most two processes</a:t>
            </a:r>
            <a:endParaRPr/>
          </a:p>
          <a:p>
            <a:pPr marL="742950" lvl="1" indent="-285750" algn="l" rtl="0">
              <a:lnSpc>
                <a:spcPct val="100000"/>
              </a:lnSpc>
              <a:spcBef>
                <a:spcPts val="480"/>
              </a:spcBef>
              <a:spcAft>
                <a:spcPts val="0"/>
              </a:spcAft>
              <a:buClr>
                <a:schemeClr val="dk1"/>
              </a:buClr>
              <a:buSzPts val="2400"/>
              <a:buFont typeface="Arial"/>
              <a:buChar char="–"/>
            </a:pPr>
            <a:r>
              <a:rPr lang="en-US" sz="2400" b="0" i="0" u="none">
                <a:solidFill>
                  <a:schemeClr val="dk1"/>
                </a:solidFill>
                <a:latin typeface="Times New Roman"/>
                <a:ea typeface="Times New Roman"/>
                <a:cs typeface="Times New Roman"/>
                <a:sym typeface="Times New Roman"/>
              </a:rPr>
              <a:t>Allow only one process at a time to execute a receive operation</a:t>
            </a:r>
            <a:endParaRPr/>
          </a:p>
          <a:p>
            <a:pPr marL="742950" lvl="1" indent="-285750" algn="l" rtl="0">
              <a:lnSpc>
                <a:spcPct val="100000"/>
              </a:lnSpc>
              <a:spcBef>
                <a:spcPts val="480"/>
              </a:spcBef>
              <a:spcAft>
                <a:spcPts val="0"/>
              </a:spcAft>
              <a:buClr>
                <a:schemeClr val="dk1"/>
              </a:buClr>
              <a:buSzPts val="2400"/>
              <a:buFont typeface="Arial"/>
              <a:buChar char="–"/>
            </a:pPr>
            <a:r>
              <a:rPr lang="en-US" sz="2400" b="0" i="0" u="none">
                <a:solidFill>
                  <a:schemeClr val="dk1"/>
                </a:solidFill>
                <a:latin typeface="Times New Roman"/>
                <a:ea typeface="Times New Roman"/>
                <a:cs typeface="Times New Roman"/>
                <a:sym typeface="Times New Roman"/>
              </a:rPr>
              <a:t>Allow the system to select arbitrarily the receiver.  Sender is notified who the receiver was.</a:t>
            </a:r>
            <a:endParaRPr/>
          </a:p>
        </p:txBody>
      </p:sp>
      <p:sp>
        <p:nvSpPr>
          <p:cNvPr id="484" name="Google Shape;484;p56"/>
          <p:cNvSpPr txBox="1"/>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898989"/>
              </a:buClr>
              <a:buSzPts val="1200"/>
              <a:buFont typeface="Times New Roman"/>
              <a:buNone/>
            </a:pPr>
            <a:r>
              <a:rPr lang="en-US" sz="1200" b="0" i="0" u="none">
                <a:solidFill>
                  <a:srgbClr val="898989"/>
                </a:solidFill>
                <a:latin typeface="Times New Roman"/>
                <a:ea typeface="Times New Roman"/>
                <a:cs typeface="Times New Roman"/>
                <a:sym typeface="Times New Roman"/>
              </a:rPr>
              <a:t>*</a:t>
            </a:r>
            <a:endParaRPr/>
          </a:p>
        </p:txBody>
      </p:sp>
      <p:sp>
        <p:nvSpPr>
          <p:cNvPr id="485" name="Google Shape;485;p56"/>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Sigmar One"/>
              <a:buNone/>
            </a:pPr>
            <a:fld id="{00000000-1234-1234-1234-123412341234}" type="slidenum">
              <a:rPr lang="en-US" sz="1200" b="0" i="0" u="none">
                <a:solidFill>
                  <a:srgbClr val="898989"/>
                </a:solidFill>
                <a:latin typeface="Sigmar One"/>
                <a:ea typeface="Sigmar One"/>
                <a:cs typeface="Sigmar One"/>
                <a:sym typeface="Sigmar One"/>
              </a:rPr>
              <a:t>43</a:t>
            </a:fld>
            <a:endParaRPr/>
          </a:p>
        </p:txBody>
      </p:sp>
      <p:sp>
        <p:nvSpPr>
          <p:cNvPr id="486" name="Google Shape;486;p56"/>
          <p:cNvSpPr txBox="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898989"/>
              </a:buClr>
              <a:buSzPts val="1200"/>
              <a:buFont typeface="Kaushan Script"/>
              <a:buNone/>
            </a:pPr>
            <a:r>
              <a:rPr lang="en-US" sz="1200" b="0" i="0" u="none">
                <a:solidFill>
                  <a:srgbClr val="898989"/>
                </a:solidFill>
                <a:latin typeface="Kaushan Script"/>
                <a:ea typeface="Kaushan Script"/>
                <a:cs typeface="Kaushan Script"/>
                <a:sym typeface="Kaushan Script"/>
              </a:rPr>
              <a:t>21CSC202J Operating Systems UNIT 2</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90"/>
        <p:cNvGrpSpPr/>
        <p:nvPr/>
      </p:nvGrpSpPr>
      <p:grpSpPr>
        <a:xfrm>
          <a:off x="0" y="0"/>
          <a:ext cx="0" cy="0"/>
          <a:chOff x="0" y="0"/>
          <a:chExt cx="0" cy="0"/>
        </a:xfrm>
      </p:grpSpPr>
      <p:sp>
        <p:nvSpPr>
          <p:cNvPr id="491" name="Google Shape;491;p57"/>
          <p:cNvSpPr txBox="1">
            <a:spLocks noGrp="1"/>
          </p:cNvSpPr>
          <p:nvPr>
            <p:ph type="title"/>
          </p:nvPr>
        </p:nvSpPr>
        <p:spPr>
          <a:xfrm>
            <a:off x="457200" y="168275"/>
            <a:ext cx="8229600" cy="576262"/>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3600"/>
              <a:buFont typeface="Times New Roman"/>
              <a:buNone/>
            </a:pPr>
            <a:r>
              <a:rPr lang="en-US" sz="3600" b="0" i="0" u="none">
                <a:solidFill>
                  <a:schemeClr val="dk1"/>
                </a:solidFill>
                <a:latin typeface="Times New Roman"/>
                <a:ea typeface="Times New Roman"/>
                <a:cs typeface="Times New Roman"/>
                <a:sym typeface="Times New Roman"/>
              </a:rPr>
              <a:t>Synchronization</a:t>
            </a:r>
            <a:endParaRPr/>
          </a:p>
        </p:txBody>
      </p:sp>
      <p:sp>
        <p:nvSpPr>
          <p:cNvPr id="492" name="Google Shape;492;p57"/>
          <p:cNvSpPr txBox="1">
            <a:spLocks noGrp="1"/>
          </p:cNvSpPr>
          <p:nvPr>
            <p:ph type="body" idx="1"/>
          </p:nvPr>
        </p:nvSpPr>
        <p:spPr>
          <a:xfrm>
            <a:off x="931862" y="1050925"/>
            <a:ext cx="7267575" cy="4984750"/>
          </a:xfrm>
          <a:prstGeom prst="rect">
            <a:avLst/>
          </a:prstGeom>
          <a:noFill/>
          <a:ln>
            <a:noFill/>
          </a:ln>
        </p:spPr>
        <p:txBody>
          <a:bodyPr spcFirstLastPara="1" wrap="square" lIns="91425" tIns="45700" rIns="91425" bIns="45700" anchor="t" anchorCtr="0">
            <a:noAutofit/>
          </a:bodyPr>
          <a:lstStyle/>
          <a:p>
            <a:pPr marL="379412" lvl="0" indent="-379412" algn="l" rtl="0">
              <a:lnSpc>
                <a:spcPct val="100000"/>
              </a:lnSpc>
              <a:spcBef>
                <a:spcPts val="0"/>
              </a:spcBef>
              <a:spcAft>
                <a:spcPts val="0"/>
              </a:spcAft>
              <a:buClr>
                <a:schemeClr val="dk1"/>
              </a:buClr>
              <a:buSzPts val="2000"/>
              <a:buFont typeface="Arial"/>
              <a:buChar char="•"/>
            </a:pPr>
            <a:r>
              <a:rPr lang="en-US" sz="2000" b="0" i="0" u="none">
                <a:solidFill>
                  <a:schemeClr val="dk1"/>
                </a:solidFill>
                <a:latin typeface="Times New Roman"/>
                <a:ea typeface="Times New Roman"/>
                <a:cs typeface="Times New Roman"/>
                <a:sym typeface="Times New Roman"/>
              </a:rPr>
              <a:t>Message passing may be either blocking or non-blocking</a:t>
            </a:r>
            <a:endParaRPr/>
          </a:p>
          <a:p>
            <a:pPr marL="379412" lvl="0" indent="-379412" algn="l" rtl="0">
              <a:lnSpc>
                <a:spcPct val="100000"/>
              </a:lnSpc>
              <a:spcBef>
                <a:spcPts val="400"/>
              </a:spcBef>
              <a:spcAft>
                <a:spcPts val="0"/>
              </a:spcAft>
              <a:buClr>
                <a:srgbClr val="3366FF"/>
              </a:buClr>
              <a:buSzPts val="2000"/>
              <a:buFont typeface="Arial"/>
              <a:buChar char="•"/>
            </a:pPr>
            <a:r>
              <a:rPr lang="en-US" sz="2000" b="1" i="0" u="none">
                <a:solidFill>
                  <a:srgbClr val="3366FF"/>
                </a:solidFill>
                <a:latin typeface="Times New Roman"/>
                <a:ea typeface="Times New Roman"/>
                <a:cs typeface="Times New Roman"/>
                <a:sym typeface="Times New Roman"/>
              </a:rPr>
              <a:t>Blocking</a:t>
            </a:r>
            <a:r>
              <a:rPr lang="en-US" sz="2000" b="0" i="0" u="none">
                <a:solidFill>
                  <a:schemeClr val="dk1"/>
                </a:solidFill>
                <a:latin typeface="Times New Roman"/>
                <a:ea typeface="Times New Roman"/>
                <a:cs typeface="Times New Roman"/>
                <a:sym typeface="Times New Roman"/>
              </a:rPr>
              <a:t> is considered </a:t>
            </a:r>
            <a:r>
              <a:rPr lang="en-US" sz="2000" b="1" i="0" u="none">
                <a:solidFill>
                  <a:srgbClr val="3366FF"/>
                </a:solidFill>
                <a:latin typeface="Times New Roman"/>
                <a:ea typeface="Times New Roman"/>
                <a:cs typeface="Times New Roman"/>
                <a:sym typeface="Times New Roman"/>
              </a:rPr>
              <a:t>synchronous</a:t>
            </a:r>
            <a:endParaRPr/>
          </a:p>
          <a:p>
            <a:pPr marL="798512" lvl="1" indent="-341312" algn="l" rtl="0">
              <a:lnSpc>
                <a:spcPct val="100000"/>
              </a:lnSpc>
              <a:spcBef>
                <a:spcPts val="400"/>
              </a:spcBef>
              <a:spcAft>
                <a:spcPts val="0"/>
              </a:spcAft>
              <a:buClr>
                <a:schemeClr val="dk1"/>
              </a:buClr>
              <a:buSzPts val="2000"/>
              <a:buFont typeface="Arial"/>
              <a:buChar char="–"/>
            </a:pPr>
            <a:r>
              <a:rPr lang="en-US" sz="2000" b="1" i="0" u="none">
                <a:solidFill>
                  <a:schemeClr val="dk1"/>
                </a:solidFill>
                <a:latin typeface="Times New Roman"/>
                <a:ea typeface="Times New Roman"/>
                <a:cs typeface="Times New Roman"/>
                <a:sym typeface="Times New Roman"/>
              </a:rPr>
              <a:t>Blocking send </a:t>
            </a:r>
            <a:r>
              <a:rPr lang="en-US" sz="2000" b="0" i="0" u="none">
                <a:solidFill>
                  <a:schemeClr val="dk1"/>
                </a:solidFill>
                <a:latin typeface="Times New Roman"/>
                <a:ea typeface="Times New Roman"/>
                <a:cs typeface="Times New Roman"/>
                <a:sym typeface="Times New Roman"/>
              </a:rPr>
              <a:t>--</a:t>
            </a:r>
            <a:r>
              <a:rPr lang="en-US" sz="2000" b="1" i="0" u="none">
                <a:solidFill>
                  <a:schemeClr val="dk1"/>
                </a:solidFill>
                <a:latin typeface="Times New Roman"/>
                <a:ea typeface="Times New Roman"/>
                <a:cs typeface="Times New Roman"/>
                <a:sym typeface="Times New Roman"/>
              </a:rPr>
              <a:t> </a:t>
            </a:r>
            <a:r>
              <a:rPr lang="en-US" sz="2000" b="0" i="0" u="none">
                <a:solidFill>
                  <a:schemeClr val="dk1"/>
                </a:solidFill>
                <a:latin typeface="Times New Roman"/>
                <a:ea typeface="Times New Roman"/>
                <a:cs typeface="Times New Roman"/>
                <a:sym typeface="Times New Roman"/>
              </a:rPr>
              <a:t>the sender is blocked until the message is received</a:t>
            </a:r>
            <a:endParaRPr/>
          </a:p>
          <a:p>
            <a:pPr marL="798512" lvl="1" indent="-341312" algn="l" rtl="0">
              <a:lnSpc>
                <a:spcPct val="100000"/>
              </a:lnSpc>
              <a:spcBef>
                <a:spcPts val="400"/>
              </a:spcBef>
              <a:spcAft>
                <a:spcPts val="0"/>
              </a:spcAft>
              <a:buClr>
                <a:schemeClr val="dk1"/>
              </a:buClr>
              <a:buSzPts val="2000"/>
              <a:buFont typeface="Arial"/>
              <a:buChar char="–"/>
            </a:pPr>
            <a:r>
              <a:rPr lang="en-US" sz="2000" b="1" i="0" u="none">
                <a:solidFill>
                  <a:schemeClr val="dk1"/>
                </a:solidFill>
                <a:latin typeface="Times New Roman"/>
                <a:ea typeface="Times New Roman"/>
                <a:cs typeface="Times New Roman"/>
                <a:sym typeface="Times New Roman"/>
              </a:rPr>
              <a:t>Blocking receive </a:t>
            </a:r>
            <a:r>
              <a:rPr lang="en-US" sz="2000" b="0" i="0" u="none">
                <a:solidFill>
                  <a:schemeClr val="dk1"/>
                </a:solidFill>
                <a:latin typeface="Times New Roman"/>
                <a:ea typeface="Times New Roman"/>
                <a:cs typeface="Times New Roman"/>
                <a:sym typeface="Times New Roman"/>
              </a:rPr>
              <a:t>--</a:t>
            </a:r>
            <a:r>
              <a:rPr lang="en-US" sz="2000" b="1" i="0" u="none">
                <a:solidFill>
                  <a:schemeClr val="dk1"/>
                </a:solidFill>
                <a:latin typeface="Times New Roman"/>
                <a:ea typeface="Times New Roman"/>
                <a:cs typeface="Times New Roman"/>
                <a:sym typeface="Times New Roman"/>
              </a:rPr>
              <a:t> </a:t>
            </a:r>
            <a:r>
              <a:rPr lang="en-US" sz="2000" b="0" i="0" u="none">
                <a:solidFill>
                  <a:schemeClr val="dk1"/>
                </a:solidFill>
                <a:latin typeface="Times New Roman"/>
                <a:ea typeface="Times New Roman"/>
                <a:cs typeface="Times New Roman"/>
                <a:sym typeface="Times New Roman"/>
              </a:rPr>
              <a:t>the receiver is  blocked until a message is available</a:t>
            </a:r>
            <a:endParaRPr/>
          </a:p>
          <a:p>
            <a:pPr marL="379412" lvl="0" indent="-379412" algn="l" rtl="0">
              <a:lnSpc>
                <a:spcPct val="100000"/>
              </a:lnSpc>
              <a:spcBef>
                <a:spcPts val="400"/>
              </a:spcBef>
              <a:spcAft>
                <a:spcPts val="0"/>
              </a:spcAft>
              <a:buClr>
                <a:srgbClr val="3366FF"/>
              </a:buClr>
              <a:buSzPts val="2000"/>
              <a:buFont typeface="Arial"/>
              <a:buChar char="•"/>
            </a:pPr>
            <a:r>
              <a:rPr lang="en-US" sz="2000" b="1" i="0" u="none">
                <a:solidFill>
                  <a:srgbClr val="3366FF"/>
                </a:solidFill>
                <a:latin typeface="Times New Roman"/>
                <a:ea typeface="Times New Roman"/>
                <a:cs typeface="Times New Roman"/>
                <a:sym typeface="Times New Roman"/>
              </a:rPr>
              <a:t>Non-blocking</a:t>
            </a:r>
            <a:r>
              <a:rPr lang="en-US" sz="2000" b="0" i="0" u="none">
                <a:solidFill>
                  <a:schemeClr val="dk1"/>
                </a:solidFill>
                <a:latin typeface="Times New Roman"/>
                <a:ea typeface="Times New Roman"/>
                <a:cs typeface="Times New Roman"/>
                <a:sym typeface="Times New Roman"/>
              </a:rPr>
              <a:t> is considered </a:t>
            </a:r>
            <a:r>
              <a:rPr lang="en-US" sz="2000" b="1" i="0" u="none">
                <a:solidFill>
                  <a:srgbClr val="3366FF"/>
                </a:solidFill>
                <a:latin typeface="Times New Roman"/>
                <a:ea typeface="Times New Roman"/>
                <a:cs typeface="Times New Roman"/>
                <a:sym typeface="Times New Roman"/>
              </a:rPr>
              <a:t>asynchronous</a:t>
            </a:r>
            <a:endParaRPr/>
          </a:p>
          <a:p>
            <a:pPr marL="798512" lvl="1" indent="-341312" algn="l" rtl="0">
              <a:lnSpc>
                <a:spcPct val="100000"/>
              </a:lnSpc>
              <a:spcBef>
                <a:spcPts val="400"/>
              </a:spcBef>
              <a:spcAft>
                <a:spcPts val="0"/>
              </a:spcAft>
              <a:buClr>
                <a:schemeClr val="dk1"/>
              </a:buClr>
              <a:buSzPts val="2000"/>
              <a:buFont typeface="Arial"/>
              <a:buChar char="–"/>
            </a:pPr>
            <a:r>
              <a:rPr lang="en-US" sz="2000" b="1" i="0" u="none">
                <a:solidFill>
                  <a:schemeClr val="dk1"/>
                </a:solidFill>
                <a:latin typeface="Times New Roman"/>
                <a:ea typeface="Times New Roman"/>
                <a:cs typeface="Times New Roman"/>
                <a:sym typeface="Times New Roman"/>
              </a:rPr>
              <a:t>Non-blocking send</a:t>
            </a:r>
            <a:r>
              <a:rPr lang="en-US" sz="2000" b="0" i="0" u="none">
                <a:solidFill>
                  <a:schemeClr val="dk1"/>
                </a:solidFill>
                <a:latin typeface="Times New Roman"/>
                <a:ea typeface="Times New Roman"/>
                <a:cs typeface="Times New Roman"/>
                <a:sym typeface="Times New Roman"/>
              </a:rPr>
              <a:t> -- the sender sends the message and continue</a:t>
            </a:r>
            <a:endParaRPr/>
          </a:p>
          <a:p>
            <a:pPr marL="798512" lvl="1" indent="-341312" algn="l" rtl="0">
              <a:lnSpc>
                <a:spcPct val="100000"/>
              </a:lnSpc>
              <a:spcBef>
                <a:spcPts val="400"/>
              </a:spcBef>
              <a:spcAft>
                <a:spcPts val="0"/>
              </a:spcAft>
              <a:buClr>
                <a:schemeClr val="dk1"/>
              </a:buClr>
              <a:buSzPts val="2000"/>
              <a:buFont typeface="Arial"/>
              <a:buChar char="–"/>
            </a:pPr>
            <a:r>
              <a:rPr lang="en-US" sz="2000" b="1" i="0" u="none">
                <a:solidFill>
                  <a:schemeClr val="dk1"/>
                </a:solidFill>
                <a:latin typeface="Times New Roman"/>
                <a:ea typeface="Times New Roman"/>
                <a:cs typeface="Times New Roman"/>
                <a:sym typeface="Times New Roman"/>
              </a:rPr>
              <a:t>Non-blocking receive</a:t>
            </a:r>
            <a:r>
              <a:rPr lang="en-US" sz="2000" b="0" i="0" u="none">
                <a:solidFill>
                  <a:schemeClr val="dk1"/>
                </a:solidFill>
                <a:latin typeface="Times New Roman"/>
                <a:ea typeface="Times New Roman"/>
                <a:cs typeface="Times New Roman"/>
                <a:sym typeface="Times New Roman"/>
              </a:rPr>
              <a:t> -- the receiver receives:</a:t>
            </a:r>
            <a:endParaRPr/>
          </a:p>
          <a:p>
            <a:pPr marL="1141412" lvl="2" indent="-341312" algn="l" rtl="0">
              <a:lnSpc>
                <a:spcPct val="100000"/>
              </a:lnSpc>
              <a:spcBef>
                <a:spcPts val="400"/>
              </a:spcBef>
              <a:spcAft>
                <a:spcPts val="0"/>
              </a:spcAft>
              <a:buClr>
                <a:schemeClr val="dk1"/>
              </a:buClr>
              <a:buSzPts val="2000"/>
              <a:buFont typeface="Arial"/>
              <a:buChar char="●"/>
            </a:pPr>
            <a:r>
              <a:rPr lang="en-US" sz="2000" b="0" i="0" u="none">
                <a:solidFill>
                  <a:schemeClr val="dk1"/>
                </a:solidFill>
                <a:latin typeface="Times New Roman"/>
                <a:ea typeface="Times New Roman"/>
                <a:cs typeface="Times New Roman"/>
                <a:sym typeface="Times New Roman"/>
              </a:rPr>
              <a:t> A valid message,  or </a:t>
            </a:r>
            <a:endParaRPr/>
          </a:p>
          <a:p>
            <a:pPr marL="1141412" lvl="2" indent="-341312" algn="l" rtl="0">
              <a:lnSpc>
                <a:spcPct val="100000"/>
              </a:lnSpc>
              <a:spcBef>
                <a:spcPts val="400"/>
              </a:spcBef>
              <a:spcAft>
                <a:spcPts val="0"/>
              </a:spcAft>
              <a:buClr>
                <a:schemeClr val="dk1"/>
              </a:buClr>
              <a:buSzPts val="2000"/>
              <a:buFont typeface="Arial"/>
              <a:buChar char="●"/>
            </a:pPr>
            <a:r>
              <a:rPr lang="en-US" sz="2000" b="0" i="0" u="none">
                <a:solidFill>
                  <a:schemeClr val="dk1"/>
                </a:solidFill>
                <a:latin typeface="Times New Roman"/>
                <a:ea typeface="Times New Roman"/>
                <a:cs typeface="Times New Roman"/>
                <a:sym typeface="Times New Roman"/>
              </a:rPr>
              <a:t> Null message</a:t>
            </a:r>
            <a:endParaRPr/>
          </a:p>
          <a:p>
            <a:pPr marL="379412" lvl="0" indent="-379412" algn="l" rtl="0">
              <a:lnSpc>
                <a:spcPct val="100000"/>
              </a:lnSpc>
              <a:spcBef>
                <a:spcPts val="400"/>
              </a:spcBef>
              <a:spcAft>
                <a:spcPts val="0"/>
              </a:spcAft>
              <a:buClr>
                <a:schemeClr val="dk1"/>
              </a:buClr>
              <a:buSzPts val="2000"/>
              <a:buFont typeface="Arial"/>
              <a:buChar char="●"/>
            </a:pPr>
            <a:r>
              <a:rPr lang="en-US" sz="2000" b="0" i="0" u="none">
                <a:solidFill>
                  <a:schemeClr val="dk1"/>
                </a:solidFill>
                <a:latin typeface="Times New Roman"/>
                <a:ea typeface="Times New Roman"/>
                <a:cs typeface="Times New Roman"/>
                <a:sym typeface="Times New Roman"/>
              </a:rPr>
              <a:t>Different combinations possible</a:t>
            </a:r>
            <a:endParaRPr/>
          </a:p>
          <a:p>
            <a:pPr marL="798512" lvl="1" indent="-341312" algn="l" rtl="0">
              <a:lnSpc>
                <a:spcPct val="100000"/>
              </a:lnSpc>
              <a:spcBef>
                <a:spcPts val="400"/>
              </a:spcBef>
              <a:spcAft>
                <a:spcPts val="0"/>
              </a:spcAft>
              <a:buClr>
                <a:schemeClr val="dk1"/>
              </a:buClr>
              <a:buSzPts val="2000"/>
              <a:buFont typeface="Arial"/>
              <a:buChar char="●"/>
            </a:pPr>
            <a:r>
              <a:rPr lang="en-US" sz="2000" b="0" i="0" u="none">
                <a:solidFill>
                  <a:schemeClr val="dk1"/>
                </a:solidFill>
                <a:latin typeface="Times New Roman"/>
                <a:ea typeface="Times New Roman"/>
                <a:cs typeface="Times New Roman"/>
                <a:sym typeface="Times New Roman"/>
              </a:rPr>
              <a:t>If both send and receive are blocking, we have a </a:t>
            </a:r>
            <a:r>
              <a:rPr lang="en-US" sz="2000" b="1" i="0" u="none">
                <a:solidFill>
                  <a:srgbClr val="3366FF"/>
                </a:solidFill>
                <a:latin typeface="Times New Roman"/>
                <a:ea typeface="Times New Roman"/>
                <a:cs typeface="Times New Roman"/>
                <a:sym typeface="Times New Roman"/>
              </a:rPr>
              <a:t>rendezvous</a:t>
            </a:r>
            <a:endParaRPr/>
          </a:p>
          <a:p>
            <a:pPr marL="379412" lvl="0" indent="-252411" algn="l" rtl="0">
              <a:lnSpc>
                <a:spcPct val="100000"/>
              </a:lnSpc>
              <a:spcBef>
                <a:spcPts val="400"/>
              </a:spcBef>
              <a:spcAft>
                <a:spcPts val="0"/>
              </a:spcAft>
              <a:buClr>
                <a:schemeClr val="dk1"/>
              </a:buClr>
              <a:buSzPts val="2000"/>
              <a:buFont typeface="Arial"/>
              <a:buNone/>
            </a:pPr>
            <a:endParaRPr sz="2000" b="0" i="0" u="none">
              <a:solidFill>
                <a:schemeClr val="dk1"/>
              </a:solidFill>
              <a:latin typeface="Times New Roman"/>
              <a:ea typeface="Times New Roman"/>
              <a:cs typeface="Times New Roman"/>
              <a:sym typeface="Times New Roman"/>
            </a:endParaRPr>
          </a:p>
          <a:p>
            <a:pPr marL="342900" lvl="0" indent="-215900" algn="l" rtl="0">
              <a:spcBef>
                <a:spcPts val="400"/>
              </a:spcBef>
              <a:spcAft>
                <a:spcPts val="0"/>
              </a:spcAft>
              <a:buClr>
                <a:schemeClr val="dk1"/>
              </a:buClr>
              <a:buSzPts val="2000"/>
              <a:buNone/>
            </a:pPr>
            <a:endParaRPr sz="2000" b="0" i="0" u="none">
              <a:solidFill>
                <a:schemeClr val="dk1"/>
              </a:solidFill>
              <a:latin typeface="Times New Roman"/>
              <a:ea typeface="Times New Roman"/>
              <a:cs typeface="Times New Roman"/>
              <a:sym typeface="Times New Roman"/>
            </a:endParaRPr>
          </a:p>
        </p:txBody>
      </p:sp>
      <p:sp>
        <p:nvSpPr>
          <p:cNvPr id="493" name="Google Shape;493;p57"/>
          <p:cNvSpPr txBox="1"/>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898989"/>
              </a:buClr>
              <a:buSzPts val="1200"/>
              <a:buFont typeface="Times New Roman"/>
              <a:buNone/>
            </a:pPr>
            <a:r>
              <a:rPr lang="en-US" sz="1200" b="0" i="0" u="none">
                <a:solidFill>
                  <a:srgbClr val="898989"/>
                </a:solidFill>
                <a:latin typeface="Times New Roman"/>
                <a:ea typeface="Times New Roman"/>
                <a:cs typeface="Times New Roman"/>
                <a:sym typeface="Times New Roman"/>
              </a:rPr>
              <a:t>*</a:t>
            </a:r>
            <a:endParaRPr/>
          </a:p>
        </p:txBody>
      </p:sp>
      <p:sp>
        <p:nvSpPr>
          <p:cNvPr id="494" name="Google Shape;494;p57"/>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Sigmar One"/>
              <a:buNone/>
            </a:pPr>
            <a:fld id="{00000000-1234-1234-1234-123412341234}" type="slidenum">
              <a:rPr lang="en-US" sz="1200" b="0" i="0" u="none">
                <a:solidFill>
                  <a:srgbClr val="898989"/>
                </a:solidFill>
                <a:latin typeface="Sigmar One"/>
                <a:ea typeface="Sigmar One"/>
                <a:cs typeface="Sigmar One"/>
                <a:sym typeface="Sigmar One"/>
              </a:rPr>
              <a:t>44</a:t>
            </a:fld>
            <a:endParaRPr/>
          </a:p>
        </p:txBody>
      </p:sp>
      <p:sp>
        <p:nvSpPr>
          <p:cNvPr id="495" name="Google Shape;495;p57"/>
          <p:cNvSpPr txBox="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898989"/>
              </a:buClr>
              <a:buSzPts val="1200"/>
              <a:buFont typeface="Kaushan Script"/>
              <a:buNone/>
            </a:pPr>
            <a:r>
              <a:rPr lang="en-US" sz="1200" b="0" i="0" u="none">
                <a:solidFill>
                  <a:srgbClr val="898989"/>
                </a:solidFill>
                <a:latin typeface="Kaushan Script"/>
                <a:ea typeface="Kaushan Script"/>
                <a:cs typeface="Kaushan Script"/>
                <a:sym typeface="Kaushan Script"/>
              </a:rPr>
              <a:t>21CSC202J Operating Systems UNIT 2</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99"/>
        <p:cNvGrpSpPr/>
        <p:nvPr/>
      </p:nvGrpSpPr>
      <p:grpSpPr>
        <a:xfrm>
          <a:off x="0" y="0"/>
          <a:ext cx="0" cy="0"/>
          <a:chOff x="0" y="0"/>
          <a:chExt cx="0" cy="0"/>
        </a:xfrm>
      </p:grpSpPr>
      <p:sp>
        <p:nvSpPr>
          <p:cNvPr id="500" name="Google Shape;500;p58"/>
          <p:cNvSpPr txBox="1">
            <a:spLocks noGrp="1"/>
          </p:cNvSpPr>
          <p:nvPr>
            <p:ph type="title"/>
          </p:nvPr>
        </p:nvSpPr>
        <p:spPr>
          <a:xfrm>
            <a:off x="457200" y="203200"/>
            <a:ext cx="8229600" cy="576262"/>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3600"/>
              <a:buFont typeface="Times New Roman"/>
              <a:buNone/>
            </a:pPr>
            <a:r>
              <a:rPr lang="en-US" sz="3600" b="0" i="0" u="none">
                <a:solidFill>
                  <a:schemeClr val="dk1"/>
                </a:solidFill>
                <a:latin typeface="Times New Roman"/>
                <a:ea typeface="Times New Roman"/>
                <a:cs typeface="Times New Roman"/>
                <a:sym typeface="Times New Roman"/>
              </a:rPr>
              <a:t>Synchronization (Cont.)</a:t>
            </a:r>
            <a:endParaRPr/>
          </a:p>
        </p:txBody>
      </p:sp>
      <p:sp>
        <p:nvSpPr>
          <p:cNvPr id="501" name="Google Shape;501;p58"/>
          <p:cNvSpPr txBox="1">
            <a:spLocks noGrp="1"/>
          </p:cNvSpPr>
          <p:nvPr>
            <p:ph type="body" idx="1"/>
          </p:nvPr>
        </p:nvSpPr>
        <p:spPr>
          <a:xfrm>
            <a:off x="881062" y="1203325"/>
            <a:ext cx="6599237" cy="534987"/>
          </a:xfrm>
          <a:prstGeom prst="rect">
            <a:avLst/>
          </a:prstGeom>
          <a:noFill/>
          <a:ln>
            <a:noFill/>
          </a:ln>
        </p:spPr>
        <p:txBody>
          <a:bodyPr spcFirstLastPara="1" wrap="square" lIns="91425" tIns="45700" rIns="91425" bIns="45700" anchor="t" anchorCtr="0">
            <a:noAutofit/>
          </a:bodyPr>
          <a:lstStyle/>
          <a:p>
            <a:pPr marL="342900" lvl="0" indent="-342900" algn="l" rtl="0">
              <a:lnSpc>
                <a:spcPct val="100000"/>
              </a:lnSpc>
              <a:spcBef>
                <a:spcPts val="0"/>
              </a:spcBef>
              <a:spcAft>
                <a:spcPts val="0"/>
              </a:spcAft>
              <a:buClr>
                <a:schemeClr val="dk1"/>
              </a:buClr>
              <a:buSzPts val="2400"/>
              <a:buFont typeface="Arial"/>
              <a:buChar char="●"/>
            </a:pPr>
            <a:r>
              <a:rPr lang="en-US" sz="2400" b="0" i="0" u="none">
                <a:solidFill>
                  <a:schemeClr val="dk1"/>
                </a:solidFill>
                <a:latin typeface="Times New Roman"/>
                <a:ea typeface="Times New Roman"/>
                <a:cs typeface="Times New Roman"/>
                <a:sym typeface="Times New Roman"/>
              </a:rPr>
              <a:t>Producer-consumer becomes trivial</a:t>
            </a:r>
            <a:br>
              <a:rPr lang="en-US" sz="2400" b="0" i="0" u="none">
                <a:solidFill>
                  <a:schemeClr val="dk1"/>
                </a:solidFill>
                <a:latin typeface="Times New Roman"/>
                <a:ea typeface="Times New Roman"/>
                <a:cs typeface="Times New Roman"/>
                <a:sym typeface="Times New Roman"/>
              </a:rPr>
            </a:br>
            <a:endParaRPr/>
          </a:p>
          <a:p>
            <a:pPr marL="342900" lvl="0" indent="-342900" algn="l" rtl="0">
              <a:lnSpc>
                <a:spcPct val="100000"/>
              </a:lnSpc>
              <a:spcBef>
                <a:spcPts val="320"/>
              </a:spcBef>
              <a:spcAft>
                <a:spcPts val="0"/>
              </a:spcAft>
              <a:buClr>
                <a:schemeClr val="dk1"/>
              </a:buClr>
              <a:buSzPts val="1600"/>
              <a:buNone/>
            </a:pPr>
            <a:r>
              <a:rPr lang="en-US" sz="1600" b="0" i="0" u="none">
                <a:solidFill>
                  <a:schemeClr val="dk1"/>
                </a:solidFill>
                <a:latin typeface="Courier New"/>
                <a:ea typeface="Courier New"/>
                <a:cs typeface="Courier New"/>
                <a:sym typeface="Courier New"/>
              </a:rPr>
              <a:t>       message next_produced; </a:t>
            </a:r>
            <a:endParaRPr/>
          </a:p>
          <a:p>
            <a:pPr marL="342900" lvl="0" indent="-342900" algn="l" rtl="0">
              <a:lnSpc>
                <a:spcPct val="100000"/>
              </a:lnSpc>
              <a:spcBef>
                <a:spcPts val="320"/>
              </a:spcBef>
              <a:spcAft>
                <a:spcPts val="0"/>
              </a:spcAft>
              <a:buClr>
                <a:schemeClr val="dk1"/>
              </a:buClr>
              <a:buSzPts val="1600"/>
              <a:buNone/>
            </a:pPr>
            <a:r>
              <a:rPr lang="en-US" sz="1600" b="0" i="0" u="none">
                <a:solidFill>
                  <a:schemeClr val="dk1"/>
                </a:solidFill>
                <a:latin typeface="Courier New"/>
                <a:ea typeface="Courier New"/>
                <a:cs typeface="Courier New"/>
                <a:sym typeface="Courier New"/>
              </a:rPr>
              <a:t>       while (true) {</a:t>
            </a:r>
            <a:br>
              <a:rPr lang="en-US" sz="1600" b="0" i="0" u="none">
                <a:solidFill>
                  <a:schemeClr val="dk1"/>
                </a:solidFill>
                <a:latin typeface="Courier New"/>
                <a:ea typeface="Courier New"/>
                <a:cs typeface="Courier New"/>
                <a:sym typeface="Courier New"/>
              </a:rPr>
            </a:br>
            <a:r>
              <a:rPr lang="en-US" sz="1600" b="0" i="0" u="none">
                <a:solidFill>
                  <a:schemeClr val="dk1"/>
                </a:solidFill>
                <a:latin typeface="Courier New"/>
                <a:ea typeface="Courier New"/>
                <a:cs typeface="Courier New"/>
                <a:sym typeface="Courier New"/>
              </a:rPr>
              <a:t>           /* produce an item in next produced */ </a:t>
            </a:r>
            <a:endParaRPr sz="1600" b="0" i="0" u="none">
              <a:solidFill>
                <a:schemeClr val="dk1"/>
              </a:solidFill>
              <a:latin typeface="Courier New"/>
              <a:ea typeface="Courier New"/>
              <a:cs typeface="Courier New"/>
              <a:sym typeface="Courier New"/>
            </a:endParaRPr>
          </a:p>
          <a:p>
            <a:pPr marL="342900" lvl="0" indent="-342900" algn="l" rtl="0">
              <a:lnSpc>
                <a:spcPct val="100000"/>
              </a:lnSpc>
              <a:spcBef>
                <a:spcPts val="320"/>
              </a:spcBef>
              <a:spcAft>
                <a:spcPts val="0"/>
              </a:spcAft>
              <a:buClr>
                <a:schemeClr val="dk1"/>
              </a:buClr>
              <a:buSzPts val="1600"/>
              <a:buNone/>
            </a:pPr>
            <a:r>
              <a:rPr lang="en-US" sz="1600" b="0" i="0" u="none">
                <a:solidFill>
                  <a:schemeClr val="dk1"/>
                </a:solidFill>
                <a:latin typeface="Courier New"/>
                <a:ea typeface="Courier New"/>
                <a:cs typeface="Courier New"/>
                <a:sym typeface="Courier New"/>
              </a:rPr>
              <a:t>       send(next_produced); </a:t>
            </a:r>
            <a:endParaRPr/>
          </a:p>
          <a:p>
            <a:pPr marL="342900" lvl="0" indent="-342900" algn="l" rtl="0">
              <a:lnSpc>
                <a:spcPct val="100000"/>
              </a:lnSpc>
              <a:spcBef>
                <a:spcPts val="320"/>
              </a:spcBef>
              <a:spcAft>
                <a:spcPts val="0"/>
              </a:spcAft>
              <a:buClr>
                <a:schemeClr val="dk1"/>
              </a:buClr>
              <a:buSzPts val="1600"/>
              <a:buNone/>
            </a:pPr>
            <a:r>
              <a:rPr lang="en-US" sz="1600" b="0" i="0" u="none">
                <a:solidFill>
                  <a:schemeClr val="dk1"/>
                </a:solidFill>
                <a:latin typeface="Courier New"/>
                <a:ea typeface="Courier New"/>
                <a:cs typeface="Courier New"/>
                <a:sym typeface="Courier New"/>
              </a:rPr>
              <a:t>       } </a:t>
            </a:r>
            <a:endParaRPr/>
          </a:p>
        </p:txBody>
      </p:sp>
      <p:sp>
        <p:nvSpPr>
          <p:cNvPr id="502" name="Google Shape;502;p58"/>
          <p:cNvSpPr txBox="1"/>
          <p:nvPr/>
        </p:nvSpPr>
        <p:spPr>
          <a:xfrm>
            <a:off x="1558925" y="3598862"/>
            <a:ext cx="6370637" cy="1635125"/>
          </a:xfrm>
          <a:prstGeom prst="rect">
            <a:avLst/>
          </a:prstGeom>
          <a:noFill/>
          <a:ln>
            <a:noFill/>
          </a:ln>
        </p:spPr>
        <p:txBody>
          <a:bodyPr spcFirstLastPara="1" wrap="square" lIns="64000" tIns="32000" rIns="64000" bIns="32000" anchor="t" anchorCtr="0">
            <a:spAutoFit/>
          </a:bodyPr>
          <a:lstStyle/>
          <a:p>
            <a:pPr marL="0" marR="0" lvl="0" indent="0" algn="l" rtl="0">
              <a:lnSpc>
                <a:spcPct val="100000"/>
              </a:lnSpc>
              <a:spcBef>
                <a:spcPts val="0"/>
              </a:spcBef>
              <a:spcAft>
                <a:spcPts val="0"/>
              </a:spcAft>
              <a:buClr>
                <a:schemeClr val="dk1"/>
              </a:buClr>
              <a:buSzPts val="1700"/>
              <a:buFont typeface="Courier New"/>
              <a:buNone/>
            </a:pPr>
            <a:r>
              <a:rPr lang="en-US" sz="1700" b="0" i="0" u="none">
                <a:solidFill>
                  <a:schemeClr val="dk1"/>
                </a:solidFill>
                <a:latin typeface="Courier New"/>
                <a:ea typeface="Courier New"/>
                <a:cs typeface="Courier New"/>
                <a:sym typeface="Courier New"/>
              </a:rPr>
              <a:t>m</a:t>
            </a:r>
            <a:r>
              <a:rPr lang="en-US" sz="1600" b="0" i="0" u="none">
                <a:solidFill>
                  <a:schemeClr val="dk1"/>
                </a:solidFill>
                <a:latin typeface="Courier New"/>
                <a:ea typeface="Courier New"/>
                <a:cs typeface="Courier New"/>
                <a:sym typeface="Courier New"/>
              </a:rPr>
              <a:t>essage next_consumed;</a:t>
            </a:r>
            <a:endParaRPr/>
          </a:p>
          <a:p>
            <a:pPr marL="0" marR="0" lvl="0" indent="0" algn="l" rtl="0">
              <a:lnSpc>
                <a:spcPct val="100000"/>
              </a:lnSpc>
              <a:spcBef>
                <a:spcPts val="0"/>
              </a:spcBef>
              <a:spcAft>
                <a:spcPts val="0"/>
              </a:spcAft>
              <a:buClr>
                <a:schemeClr val="dk1"/>
              </a:buClr>
              <a:buSzPts val="1600"/>
              <a:buFont typeface="Courier New"/>
              <a:buNone/>
            </a:pPr>
            <a:r>
              <a:rPr lang="en-US" sz="1600" b="0" i="0" u="none">
                <a:solidFill>
                  <a:schemeClr val="dk1"/>
                </a:solidFill>
                <a:latin typeface="Courier New"/>
                <a:ea typeface="Courier New"/>
                <a:cs typeface="Courier New"/>
                <a:sym typeface="Courier New"/>
              </a:rPr>
              <a:t>while (true) {</a:t>
            </a:r>
            <a:endParaRPr/>
          </a:p>
          <a:p>
            <a:pPr marL="0" marR="0" lvl="0" indent="0" algn="l" rtl="0">
              <a:lnSpc>
                <a:spcPct val="100000"/>
              </a:lnSpc>
              <a:spcBef>
                <a:spcPts val="0"/>
              </a:spcBef>
              <a:spcAft>
                <a:spcPts val="0"/>
              </a:spcAft>
              <a:buClr>
                <a:schemeClr val="dk1"/>
              </a:buClr>
              <a:buSzPts val="1600"/>
              <a:buFont typeface="Courier New"/>
              <a:buNone/>
            </a:pPr>
            <a:r>
              <a:rPr lang="en-US" sz="1600" b="0" i="0" u="none">
                <a:solidFill>
                  <a:schemeClr val="dk1"/>
                </a:solidFill>
                <a:latin typeface="Courier New"/>
                <a:ea typeface="Courier New"/>
                <a:cs typeface="Courier New"/>
                <a:sym typeface="Courier New"/>
              </a:rPr>
              <a:t>   receive(next_consumed);</a:t>
            </a:r>
            <a:endParaRPr/>
          </a:p>
          <a:p>
            <a:pPr marL="0" marR="0" lvl="0" indent="0" algn="l" rtl="0">
              <a:lnSpc>
                <a:spcPct val="100000"/>
              </a:lnSpc>
              <a:spcBef>
                <a:spcPts val="0"/>
              </a:spcBef>
              <a:spcAft>
                <a:spcPts val="0"/>
              </a:spcAft>
              <a:buClr>
                <a:schemeClr val="dk1"/>
              </a:buClr>
              <a:buSzPts val="1600"/>
              <a:buFont typeface="Courier New"/>
              <a:buNone/>
            </a:pPr>
            <a:r>
              <a:rPr lang="en-US" sz="1600" b="0" i="0" u="none">
                <a:solidFill>
                  <a:schemeClr val="dk1"/>
                </a:solidFill>
                <a:latin typeface="Courier New"/>
                <a:ea typeface="Courier New"/>
                <a:cs typeface="Courier New"/>
                <a:sym typeface="Courier New"/>
              </a:rPr>
              <a:t>   </a:t>
            </a:r>
            <a:endParaRPr/>
          </a:p>
          <a:p>
            <a:pPr marL="0" marR="0" lvl="0" indent="0" algn="l" rtl="0">
              <a:lnSpc>
                <a:spcPct val="100000"/>
              </a:lnSpc>
              <a:spcBef>
                <a:spcPts val="0"/>
              </a:spcBef>
              <a:spcAft>
                <a:spcPts val="0"/>
              </a:spcAft>
              <a:buClr>
                <a:schemeClr val="dk1"/>
              </a:buClr>
              <a:buSzPts val="1600"/>
              <a:buFont typeface="Courier New"/>
              <a:buNone/>
            </a:pPr>
            <a:r>
              <a:rPr lang="en-US" sz="1600" b="0" i="0" u="none">
                <a:solidFill>
                  <a:schemeClr val="dk1"/>
                </a:solidFill>
                <a:latin typeface="Courier New"/>
                <a:ea typeface="Courier New"/>
                <a:cs typeface="Courier New"/>
                <a:sym typeface="Courier New"/>
              </a:rPr>
              <a:t>   /* consume the item in next consumed */</a:t>
            </a:r>
            <a:endParaRPr/>
          </a:p>
          <a:p>
            <a:pPr marL="0" marR="0" lvl="0" indent="0" algn="l" rtl="0">
              <a:lnSpc>
                <a:spcPct val="100000"/>
              </a:lnSpc>
              <a:spcBef>
                <a:spcPts val="0"/>
              </a:spcBef>
              <a:spcAft>
                <a:spcPts val="0"/>
              </a:spcAft>
              <a:buClr>
                <a:schemeClr val="dk1"/>
              </a:buClr>
              <a:buSzPts val="1700"/>
              <a:buFont typeface="Courier New"/>
              <a:buNone/>
            </a:pPr>
            <a:r>
              <a:rPr lang="en-US" sz="1700" b="0" i="0" u="none">
                <a:solidFill>
                  <a:schemeClr val="dk1"/>
                </a:solidFill>
                <a:latin typeface="Courier New"/>
                <a:ea typeface="Courier New"/>
                <a:cs typeface="Courier New"/>
                <a:sym typeface="Courier New"/>
              </a:rPr>
              <a:t>}</a:t>
            </a:r>
            <a:endParaRPr/>
          </a:p>
        </p:txBody>
      </p:sp>
      <p:sp>
        <p:nvSpPr>
          <p:cNvPr id="503" name="Google Shape;503;p58"/>
          <p:cNvSpPr txBox="1"/>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898989"/>
              </a:buClr>
              <a:buSzPts val="1200"/>
              <a:buFont typeface="Times New Roman"/>
              <a:buNone/>
            </a:pPr>
            <a:r>
              <a:rPr lang="en-US" sz="1200" b="0" i="0" u="none">
                <a:solidFill>
                  <a:srgbClr val="898989"/>
                </a:solidFill>
                <a:latin typeface="Times New Roman"/>
                <a:ea typeface="Times New Roman"/>
                <a:cs typeface="Times New Roman"/>
                <a:sym typeface="Times New Roman"/>
              </a:rPr>
              <a:t>*</a:t>
            </a:r>
            <a:endParaRPr/>
          </a:p>
        </p:txBody>
      </p:sp>
      <p:sp>
        <p:nvSpPr>
          <p:cNvPr id="504" name="Google Shape;504;p58"/>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Sigmar One"/>
              <a:buNone/>
            </a:pPr>
            <a:fld id="{00000000-1234-1234-1234-123412341234}" type="slidenum">
              <a:rPr lang="en-US" sz="1200" b="0" i="0" u="none">
                <a:solidFill>
                  <a:srgbClr val="898989"/>
                </a:solidFill>
                <a:latin typeface="Sigmar One"/>
                <a:ea typeface="Sigmar One"/>
                <a:cs typeface="Sigmar One"/>
                <a:sym typeface="Sigmar One"/>
              </a:rPr>
              <a:t>45</a:t>
            </a:fld>
            <a:endParaRPr/>
          </a:p>
        </p:txBody>
      </p:sp>
      <p:sp>
        <p:nvSpPr>
          <p:cNvPr id="505" name="Google Shape;505;p58"/>
          <p:cNvSpPr txBox="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898989"/>
              </a:buClr>
              <a:buSzPts val="1200"/>
              <a:buFont typeface="Kaushan Script"/>
              <a:buNone/>
            </a:pPr>
            <a:r>
              <a:rPr lang="en-US" sz="1200" b="0" i="0" u="none">
                <a:solidFill>
                  <a:srgbClr val="898989"/>
                </a:solidFill>
                <a:latin typeface="Kaushan Script"/>
                <a:ea typeface="Kaushan Script"/>
                <a:cs typeface="Kaushan Script"/>
                <a:sym typeface="Kaushan Script"/>
              </a:rPr>
              <a:t>21CSC202J Operating Systems UNIT 2</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09"/>
        <p:cNvGrpSpPr/>
        <p:nvPr/>
      </p:nvGrpSpPr>
      <p:grpSpPr>
        <a:xfrm>
          <a:off x="0" y="0"/>
          <a:ext cx="0" cy="0"/>
          <a:chOff x="0" y="0"/>
          <a:chExt cx="0" cy="0"/>
        </a:xfrm>
      </p:grpSpPr>
      <p:sp>
        <p:nvSpPr>
          <p:cNvPr id="510" name="Google Shape;510;p59"/>
          <p:cNvSpPr txBox="1">
            <a:spLocks noGrp="1"/>
          </p:cNvSpPr>
          <p:nvPr>
            <p:ph type="title"/>
          </p:nvPr>
        </p:nvSpPr>
        <p:spPr>
          <a:xfrm>
            <a:off x="457200" y="136525"/>
            <a:ext cx="8229600" cy="576262"/>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3600"/>
              <a:buFont typeface="Times New Roman"/>
              <a:buNone/>
            </a:pPr>
            <a:r>
              <a:rPr lang="en-US" sz="3600" b="0" i="0" u="none">
                <a:solidFill>
                  <a:schemeClr val="dk1"/>
                </a:solidFill>
                <a:latin typeface="Times New Roman"/>
                <a:ea typeface="Times New Roman"/>
                <a:cs typeface="Times New Roman"/>
                <a:sym typeface="Times New Roman"/>
              </a:rPr>
              <a:t>Buffering</a:t>
            </a:r>
            <a:endParaRPr/>
          </a:p>
        </p:txBody>
      </p:sp>
      <p:sp>
        <p:nvSpPr>
          <p:cNvPr id="511" name="Google Shape;511;p59"/>
          <p:cNvSpPr txBox="1">
            <a:spLocks noGrp="1"/>
          </p:cNvSpPr>
          <p:nvPr>
            <p:ph type="body" idx="1"/>
          </p:nvPr>
        </p:nvSpPr>
        <p:spPr>
          <a:xfrm>
            <a:off x="889000" y="1233487"/>
            <a:ext cx="7121525" cy="4530725"/>
          </a:xfrm>
          <a:prstGeom prst="rect">
            <a:avLst/>
          </a:prstGeom>
          <a:noFill/>
          <a:ln>
            <a:noFill/>
          </a:ln>
        </p:spPr>
        <p:txBody>
          <a:bodyPr spcFirstLastPara="1" wrap="square" lIns="91425" tIns="45700" rIns="91425" bIns="45700" anchor="t" anchorCtr="0">
            <a:noAutofit/>
          </a:bodyPr>
          <a:lstStyle/>
          <a:p>
            <a:pPr marL="342900" lvl="0" indent="-342900" algn="l" rtl="0">
              <a:lnSpc>
                <a:spcPct val="100000"/>
              </a:lnSpc>
              <a:spcBef>
                <a:spcPts val="0"/>
              </a:spcBef>
              <a:spcAft>
                <a:spcPts val="0"/>
              </a:spcAft>
              <a:buClr>
                <a:schemeClr val="dk1"/>
              </a:buClr>
              <a:buSzPts val="2400"/>
              <a:buFont typeface="Arial"/>
              <a:buChar char="•"/>
            </a:pPr>
            <a:r>
              <a:rPr lang="en-US" sz="2400" b="0" i="0" u="none">
                <a:solidFill>
                  <a:schemeClr val="dk1"/>
                </a:solidFill>
                <a:latin typeface="Times New Roman"/>
                <a:ea typeface="Times New Roman"/>
                <a:cs typeface="Times New Roman"/>
                <a:sym typeface="Times New Roman"/>
              </a:rPr>
              <a:t>Queue of messages attached to the link.</a:t>
            </a:r>
            <a:endParaRPr/>
          </a:p>
          <a:p>
            <a:pPr marL="342900" lvl="0" indent="-342900" algn="l" rtl="0">
              <a:lnSpc>
                <a:spcPct val="100000"/>
              </a:lnSpc>
              <a:spcBef>
                <a:spcPts val="480"/>
              </a:spcBef>
              <a:spcAft>
                <a:spcPts val="0"/>
              </a:spcAft>
              <a:buClr>
                <a:schemeClr val="dk1"/>
              </a:buClr>
              <a:buSzPts val="2400"/>
              <a:buFont typeface="Arial"/>
              <a:buChar char="•"/>
            </a:pPr>
            <a:r>
              <a:rPr lang="en-US" sz="2400" b="0" i="0" u="none">
                <a:solidFill>
                  <a:schemeClr val="dk1"/>
                </a:solidFill>
                <a:latin typeface="Times New Roman"/>
                <a:ea typeface="Times New Roman"/>
                <a:cs typeface="Times New Roman"/>
                <a:sym typeface="Times New Roman"/>
              </a:rPr>
              <a:t>implemented in one of three ways</a:t>
            </a:r>
            <a:endParaRPr/>
          </a:p>
          <a:p>
            <a:pPr marL="742950" lvl="1" indent="-285750" algn="l" rtl="0">
              <a:lnSpc>
                <a:spcPct val="100000"/>
              </a:lnSpc>
              <a:spcBef>
                <a:spcPts val="480"/>
              </a:spcBef>
              <a:spcAft>
                <a:spcPts val="0"/>
              </a:spcAft>
              <a:buClr>
                <a:srgbClr val="CC6600"/>
              </a:buClr>
              <a:buSzPts val="2400"/>
              <a:buNone/>
            </a:pPr>
            <a:r>
              <a:rPr lang="en-US" sz="2400" b="0" i="0" u="none">
                <a:solidFill>
                  <a:srgbClr val="CC6600"/>
                </a:solidFill>
                <a:latin typeface="Times New Roman"/>
                <a:ea typeface="Times New Roman"/>
                <a:cs typeface="Times New Roman"/>
                <a:sym typeface="Times New Roman"/>
              </a:rPr>
              <a:t>1.</a:t>
            </a:r>
            <a:r>
              <a:rPr lang="en-US" sz="2400" b="0" i="0" u="none">
                <a:solidFill>
                  <a:schemeClr val="dk1"/>
                </a:solidFill>
                <a:latin typeface="Times New Roman"/>
                <a:ea typeface="Times New Roman"/>
                <a:cs typeface="Times New Roman"/>
                <a:sym typeface="Times New Roman"/>
              </a:rPr>
              <a:t>	Zero capacity – no messages are queued on a link.</a:t>
            </a:r>
            <a:br>
              <a:rPr lang="en-US" sz="2400" b="0" i="0" u="none">
                <a:solidFill>
                  <a:schemeClr val="dk1"/>
                </a:solidFill>
                <a:latin typeface="Times New Roman"/>
                <a:ea typeface="Times New Roman"/>
                <a:cs typeface="Times New Roman"/>
                <a:sym typeface="Times New Roman"/>
              </a:rPr>
            </a:br>
            <a:r>
              <a:rPr lang="en-US" sz="2400" b="0" i="0" u="none">
                <a:solidFill>
                  <a:schemeClr val="dk1"/>
                </a:solidFill>
                <a:latin typeface="Times New Roman"/>
                <a:ea typeface="Times New Roman"/>
                <a:cs typeface="Times New Roman"/>
                <a:sym typeface="Times New Roman"/>
              </a:rPr>
              <a:t>Sender must wait for receiver (rendezvous)</a:t>
            </a:r>
            <a:endParaRPr/>
          </a:p>
          <a:p>
            <a:pPr marL="742950" lvl="1" indent="-285750" algn="l" rtl="0">
              <a:lnSpc>
                <a:spcPct val="100000"/>
              </a:lnSpc>
              <a:spcBef>
                <a:spcPts val="480"/>
              </a:spcBef>
              <a:spcAft>
                <a:spcPts val="0"/>
              </a:spcAft>
              <a:buClr>
                <a:srgbClr val="CC6600"/>
              </a:buClr>
              <a:buSzPts val="2400"/>
              <a:buNone/>
            </a:pPr>
            <a:r>
              <a:rPr lang="en-US" sz="2400" b="0" i="0" u="none">
                <a:solidFill>
                  <a:srgbClr val="CC6600"/>
                </a:solidFill>
                <a:latin typeface="Times New Roman"/>
                <a:ea typeface="Times New Roman"/>
                <a:cs typeface="Times New Roman"/>
                <a:sym typeface="Times New Roman"/>
              </a:rPr>
              <a:t>2.</a:t>
            </a:r>
            <a:r>
              <a:rPr lang="en-US" sz="2400" b="0" i="0" u="none">
                <a:solidFill>
                  <a:schemeClr val="dk1"/>
                </a:solidFill>
                <a:latin typeface="Times New Roman"/>
                <a:ea typeface="Times New Roman"/>
                <a:cs typeface="Times New Roman"/>
                <a:sym typeface="Times New Roman"/>
              </a:rPr>
              <a:t>	Bounded capacity – finite length of </a:t>
            </a:r>
            <a:r>
              <a:rPr lang="en-US" sz="2400" b="0" i="1" u="none">
                <a:solidFill>
                  <a:schemeClr val="dk1"/>
                </a:solidFill>
                <a:latin typeface="Times New Roman"/>
                <a:ea typeface="Times New Roman"/>
                <a:cs typeface="Times New Roman"/>
                <a:sym typeface="Times New Roman"/>
              </a:rPr>
              <a:t>n</a:t>
            </a:r>
            <a:r>
              <a:rPr lang="en-US" sz="2400" b="0" i="0" u="none">
                <a:solidFill>
                  <a:schemeClr val="dk1"/>
                </a:solidFill>
                <a:latin typeface="Times New Roman"/>
                <a:ea typeface="Times New Roman"/>
                <a:cs typeface="Times New Roman"/>
                <a:sym typeface="Times New Roman"/>
              </a:rPr>
              <a:t> messages</a:t>
            </a:r>
            <a:br>
              <a:rPr lang="en-US" sz="2400" b="0" i="0" u="none">
                <a:solidFill>
                  <a:schemeClr val="dk1"/>
                </a:solidFill>
                <a:latin typeface="Times New Roman"/>
                <a:ea typeface="Times New Roman"/>
                <a:cs typeface="Times New Roman"/>
                <a:sym typeface="Times New Roman"/>
              </a:rPr>
            </a:br>
            <a:r>
              <a:rPr lang="en-US" sz="2400" b="0" i="0" u="none">
                <a:solidFill>
                  <a:schemeClr val="dk1"/>
                </a:solidFill>
                <a:latin typeface="Times New Roman"/>
                <a:ea typeface="Times New Roman"/>
                <a:cs typeface="Times New Roman"/>
                <a:sym typeface="Times New Roman"/>
              </a:rPr>
              <a:t>Sender must wait if link full</a:t>
            </a:r>
            <a:endParaRPr/>
          </a:p>
          <a:p>
            <a:pPr marL="742950" lvl="1" indent="-285750" algn="l" rtl="0">
              <a:lnSpc>
                <a:spcPct val="100000"/>
              </a:lnSpc>
              <a:spcBef>
                <a:spcPts val="480"/>
              </a:spcBef>
              <a:spcAft>
                <a:spcPts val="0"/>
              </a:spcAft>
              <a:buClr>
                <a:srgbClr val="CC6600"/>
              </a:buClr>
              <a:buSzPts val="2400"/>
              <a:buNone/>
            </a:pPr>
            <a:r>
              <a:rPr lang="en-US" sz="2400" b="0" i="0" u="none">
                <a:solidFill>
                  <a:srgbClr val="CC6600"/>
                </a:solidFill>
                <a:latin typeface="Times New Roman"/>
                <a:ea typeface="Times New Roman"/>
                <a:cs typeface="Times New Roman"/>
                <a:sym typeface="Times New Roman"/>
              </a:rPr>
              <a:t>3.</a:t>
            </a:r>
            <a:r>
              <a:rPr lang="en-US" sz="2400" b="0" i="0" u="none">
                <a:solidFill>
                  <a:schemeClr val="dk1"/>
                </a:solidFill>
                <a:latin typeface="Times New Roman"/>
                <a:ea typeface="Times New Roman"/>
                <a:cs typeface="Times New Roman"/>
                <a:sym typeface="Times New Roman"/>
              </a:rPr>
              <a:t>	Unbounded capacity – infinite length </a:t>
            </a:r>
            <a:br>
              <a:rPr lang="en-US" sz="2400" b="0" i="0" u="none">
                <a:solidFill>
                  <a:schemeClr val="dk1"/>
                </a:solidFill>
                <a:latin typeface="Times New Roman"/>
                <a:ea typeface="Times New Roman"/>
                <a:cs typeface="Times New Roman"/>
                <a:sym typeface="Times New Roman"/>
              </a:rPr>
            </a:br>
            <a:r>
              <a:rPr lang="en-US" sz="2400" b="0" i="0" u="none">
                <a:solidFill>
                  <a:schemeClr val="dk1"/>
                </a:solidFill>
                <a:latin typeface="Times New Roman"/>
                <a:ea typeface="Times New Roman"/>
                <a:cs typeface="Times New Roman"/>
                <a:sym typeface="Times New Roman"/>
              </a:rPr>
              <a:t>Sender never waits</a:t>
            </a:r>
            <a:endParaRPr/>
          </a:p>
        </p:txBody>
      </p:sp>
      <p:sp>
        <p:nvSpPr>
          <p:cNvPr id="512" name="Google Shape;512;p59"/>
          <p:cNvSpPr txBox="1"/>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898989"/>
              </a:buClr>
              <a:buSzPts val="1200"/>
              <a:buFont typeface="Times New Roman"/>
              <a:buNone/>
            </a:pPr>
            <a:r>
              <a:rPr lang="en-US" sz="1200" b="0" i="0" u="none">
                <a:solidFill>
                  <a:srgbClr val="898989"/>
                </a:solidFill>
                <a:latin typeface="Times New Roman"/>
                <a:ea typeface="Times New Roman"/>
                <a:cs typeface="Times New Roman"/>
                <a:sym typeface="Times New Roman"/>
              </a:rPr>
              <a:t>*</a:t>
            </a:r>
            <a:endParaRPr/>
          </a:p>
        </p:txBody>
      </p:sp>
      <p:sp>
        <p:nvSpPr>
          <p:cNvPr id="513" name="Google Shape;513;p59"/>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Sigmar One"/>
              <a:buNone/>
            </a:pPr>
            <a:fld id="{00000000-1234-1234-1234-123412341234}" type="slidenum">
              <a:rPr lang="en-US" sz="1200" b="0" i="0" u="none">
                <a:solidFill>
                  <a:srgbClr val="898989"/>
                </a:solidFill>
                <a:latin typeface="Sigmar One"/>
                <a:ea typeface="Sigmar One"/>
                <a:cs typeface="Sigmar One"/>
                <a:sym typeface="Sigmar One"/>
              </a:rPr>
              <a:t>46</a:t>
            </a:fld>
            <a:endParaRPr/>
          </a:p>
        </p:txBody>
      </p:sp>
      <p:sp>
        <p:nvSpPr>
          <p:cNvPr id="514" name="Google Shape;514;p59"/>
          <p:cNvSpPr txBox="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898989"/>
              </a:buClr>
              <a:buSzPts val="1200"/>
              <a:buFont typeface="Kaushan Script"/>
              <a:buNone/>
            </a:pPr>
            <a:r>
              <a:rPr lang="en-US" sz="1200" b="0" i="0" u="none">
                <a:solidFill>
                  <a:srgbClr val="898989"/>
                </a:solidFill>
                <a:latin typeface="Kaushan Script"/>
                <a:ea typeface="Kaushan Script"/>
                <a:cs typeface="Kaushan Script"/>
                <a:sym typeface="Kaushan Script"/>
              </a:rPr>
              <a:t>21CSC202J Operating Systems UNIT 2</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18"/>
        <p:cNvGrpSpPr/>
        <p:nvPr/>
      </p:nvGrpSpPr>
      <p:grpSpPr>
        <a:xfrm>
          <a:off x="0" y="0"/>
          <a:ext cx="0" cy="0"/>
          <a:chOff x="0" y="0"/>
          <a:chExt cx="0" cy="0"/>
        </a:xfrm>
      </p:grpSpPr>
      <p:sp>
        <p:nvSpPr>
          <p:cNvPr id="519" name="Google Shape;519;p60"/>
          <p:cNvSpPr txBox="1">
            <a:spLocks noGrp="1"/>
          </p:cNvSpPr>
          <p:nvPr>
            <p:ph type="title"/>
          </p:nvPr>
        </p:nvSpPr>
        <p:spPr>
          <a:xfrm>
            <a:off x="661987" y="382587"/>
            <a:ext cx="7850187" cy="576262"/>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3600"/>
              <a:buFont typeface="Times New Roman"/>
              <a:buNone/>
            </a:pPr>
            <a:r>
              <a:rPr lang="en-US" sz="3600" b="0" i="0" u="none">
                <a:solidFill>
                  <a:schemeClr val="dk1"/>
                </a:solidFill>
                <a:latin typeface="Times New Roman"/>
                <a:ea typeface="Times New Roman"/>
                <a:cs typeface="Times New Roman"/>
                <a:sym typeface="Times New Roman"/>
              </a:rPr>
              <a:t>Examples of IPC Systems - POSIX</a:t>
            </a:r>
            <a:endParaRPr/>
          </a:p>
        </p:txBody>
      </p:sp>
      <p:sp>
        <p:nvSpPr>
          <p:cNvPr id="520" name="Google Shape;520;p60"/>
          <p:cNvSpPr txBox="1">
            <a:spLocks noGrp="1"/>
          </p:cNvSpPr>
          <p:nvPr>
            <p:ph type="body" idx="1"/>
          </p:nvPr>
        </p:nvSpPr>
        <p:spPr>
          <a:xfrm>
            <a:off x="911225" y="1233487"/>
            <a:ext cx="7577137" cy="4530725"/>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2400"/>
              <a:buFont typeface="Arial"/>
              <a:buChar char="●"/>
            </a:pPr>
            <a:r>
              <a:rPr lang="en-US" sz="2400" b="0" i="0" u="none">
                <a:solidFill>
                  <a:schemeClr val="dk1"/>
                </a:solidFill>
                <a:latin typeface="Times New Roman"/>
                <a:ea typeface="Times New Roman"/>
                <a:cs typeface="Times New Roman"/>
                <a:sym typeface="Times New Roman"/>
              </a:rPr>
              <a:t>POSIX Shared Memory</a:t>
            </a:r>
            <a:endParaRPr/>
          </a:p>
          <a:p>
            <a:pPr marL="742950" marR="0" lvl="1" indent="-285750" algn="l" rtl="0">
              <a:lnSpc>
                <a:spcPct val="100000"/>
              </a:lnSpc>
              <a:spcBef>
                <a:spcPts val="480"/>
              </a:spcBef>
              <a:spcAft>
                <a:spcPts val="0"/>
              </a:spcAft>
              <a:buClr>
                <a:schemeClr val="dk1"/>
              </a:buClr>
              <a:buSzPts val="2400"/>
              <a:buFont typeface="Arial"/>
              <a:buChar char="●"/>
            </a:pPr>
            <a:r>
              <a:rPr lang="en-US" sz="2400" b="0" i="0" u="none" strike="noStrike" cap="none">
                <a:solidFill>
                  <a:schemeClr val="dk1"/>
                </a:solidFill>
                <a:latin typeface="Times New Roman"/>
                <a:ea typeface="Times New Roman"/>
                <a:cs typeface="Times New Roman"/>
                <a:sym typeface="Times New Roman"/>
              </a:rPr>
              <a:t>Process first creates shared memory segment</a:t>
            </a:r>
            <a:br>
              <a:rPr lang="en-US" sz="2400" b="0" i="0" u="none" strike="noStrike" cap="none">
                <a:solidFill>
                  <a:schemeClr val="dk1"/>
                </a:solidFill>
                <a:latin typeface="Times New Roman"/>
                <a:ea typeface="Times New Roman"/>
                <a:cs typeface="Times New Roman"/>
                <a:sym typeface="Times New Roman"/>
              </a:rPr>
            </a:br>
            <a:r>
              <a:rPr lang="en-US" sz="2400" b="1" i="0" u="none" strike="noStrike" cap="none">
                <a:solidFill>
                  <a:schemeClr val="dk1"/>
                </a:solidFill>
                <a:latin typeface="Courier New"/>
                <a:ea typeface="Courier New"/>
                <a:cs typeface="Courier New"/>
                <a:sym typeface="Courier New"/>
              </a:rPr>
              <a:t>shm_fd = shm_open(name, O CREAT | O RDWR, 0666);</a:t>
            </a:r>
            <a:endParaRPr/>
          </a:p>
          <a:p>
            <a:pPr marL="742950" marR="0" lvl="1" indent="-285750" algn="l" rtl="0">
              <a:lnSpc>
                <a:spcPct val="100000"/>
              </a:lnSpc>
              <a:spcBef>
                <a:spcPts val="480"/>
              </a:spcBef>
              <a:spcAft>
                <a:spcPts val="0"/>
              </a:spcAft>
              <a:buClr>
                <a:schemeClr val="dk1"/>
              </a:buClr>
              <a:buSzPts val="2400"/>
              <a:buFont typeface="Arial"/>
              <a:buChar char="●"/>
            </a:pPr>
            <a:r>
              <a:rPr lang="en-US" sz="2400" b="0" i="0" u="none" strike="noStrike" cap="none">
                <a:solidFill>
                  <a:schemeClr val="dk1"/>
                </a:solidFill>
                <a:latin typeface="Times New Roman"/>
                <a:ea typeface="Times New Roman"/>
                <a:cs typeface="Times New Roman"/>
                <a:sym typeface="Times New Roman"/>
              </a:rPr>
              <a:t>Also used to open an existing segment to share it </a:t>
            </a:r>
            <a:endParaRPr/>
          </a:p>
          <a:p>
            <a:pPr marL="742950" marR="0" lvl="1" indent="-285750" algn="l" rtl="0">
              <a:lnSpc>
                <a:spcPct val="100000"/>
              </a:lnSpc>
              <a:spcBef>
                <a:spcPts val="480"/>
              </a:spcBef>
              <a:spcAft>
                <a:spcPts val="0"/>
              </a:spcAft>
              <a:buClr>
                <a:schemeClr val="dk1"/>
              </a:buClr>
              <a:buSzPts val="2400"/>
              <a:buFont typeface="Arial"/>
              <a:buChar char="●"/>
            </a:pPr>
            <a:r>
              <a:rPr lang="en-US" sz="2400" b="0" i="0" u="none" strike="noStrike" cap="none">
                <a:solidFill>
                  <a:schemeClr val="dk1"/>
                </a:solidFill>
                <a:latin typeface="Times New Roman"/>
                <a:ea typeface="Times New Roman"/>
                <a:cs typeface="Times New Roman"/>
                <a:sym typeface="Times New Roman"/>
              </a:rPr>
              <a:t>Set the size of the object</a:t>
            </a:r>
            <a:endParaRPr sz="2400" b="0" i="0" u="none" strike="noStrike" cap="none">
              <a:solidFill>
                <a:schemeClr val="dk1"/>
              </a:solidFill>
              <a:latin typeface="Times New Roman"/>
              <a:ea typeface="Times New Roman"/>
              <a:cs typeface="Times New Roman"/>
              <a:sym typeface="Times New Roman"/>
            </a:endParaRPr>
          </a:p>
          <a:p>
            <a:pPr marL="342900" marR="0" lvl="0" indent="-342900" algn="l" rtl="0">
              <a:lnSpc>
                <a:spcPct val="100000"/>
              </a:lnSpc>
              <a:spcBef>
                <a:spcPts val="480"/>
              </a:spcBef>
              <a:spcAft>
                <a:spcPts val="0"/>
              </a:spcAft>
              <a:buClr>
                <a:schemeClr val="dk1"/>
              </a:buClr>
              <a:buSzPts val="2400"/>
              <a:buFont typeface="Arial"/>
              <a:buNone/>
            </a:pPr>
            <a:r>
              <a:rPr lang="en-US" sz="2400" b="0" i="0" u="none">
                <a:solidFill>
                  <a:schemeClr val="dk1"/>
                </a:solidFill>
                <a:latin typeface="Times New Roman"/>
                <a:ea typeface="Times New Roman"/>
                <a:cs typeface="Times New Roman"/>
                <a:sym typeface="Times New Roman"/>
              </a:rPr>
              <a:t>	</a:t>
            </a:r>
            <a:r>
              <a:rPr lang="en-US" sz="2400" b="1" i="0" u="none">
                <a:solidFill>
                  <a:schemeClr val="dk1"/>
                </a:solidFill>
                <a:latin typeface="Courier New"/>
                <a:ea typeface="Courier New"/>
                <a:cs typeface="Courier New"/>
                <a:sym typeface="Courier New"/>
              </a:rPr>
              <a:t>ftruncate(shm fd, 4096); </a:t>
            </a:r>
            <a:endParaRPr/>
          </a:p>
          <a:p>
            <a:pPr marL="742950" marR="0" lvl="1" indent="-285750" algn="l" rtl="0">
              <a:lnSpc>
                <a:spcPct val="100000"/>
              </a:lnSpc>
              <a:spcBef>
                <a:spcPts val="480"/>
              </a:spcBef>
              <a:spcAft>
                <a:spcPts val="0"/>
              </a:spcAft>
              <a:buClr>
                <a:schemeClr val="dk1"/>
              </a:buClr>
              <a:buSzPts val="2400"/>
              <a:buFont typeface="Arial"/>
              <a:buChar char="●"/>
            </a:pPr>
            <a:r>
              <a:rPr lang="en-US" sz="2400" b="0" i="0" u="none" strike="noStrike" cap="none">
                <a:solidFill>
                  <a:schemeClr val="dk1"/>
                </a:solidFill>
                <a:latin typeface="Times New Roman"/>
                <a:ea typeface="Times New Roman"/>
                <a:cs typeface="Times New Roman"/>
                <a:sym typeface="Times New Roman"/>
              </a:rPr>
              <a:t>Now the process could write to the shared memory</a:t>
            </a:r>
            <a:endParaRPr/>
          </a:p>
          <a:p>
            <a:pPr marL="742950" marR="0" lvl="1" indent="-285750" algn="l" rtl="0">
              <a:lnSpc>
                <a:spcPct val="100000"/>
              </a:lnSpc>
              <a:spcBef>
                <a:spcPts val="480"/>
              </a:spcBef>
              <a:spcAft>
                <a:spcPts val="0"/>
              </a:spcAft>
              <a:buClr>
                <a:schemeClr val="dk1"/>
              </a:buClr>
              <a:buSzPts val="2400"/>
              <a:buFont typeface="Arial"/>
              <a:buNone/>
            </a:pPr>
            <a:r>
              <a:rPr lang="en-US" sz="2400" b="1" i="0" u="none" strike="noStrike" cap="none">
                <a:solidFill>
                  <a:schemeClr val="dk1"/>
                </a:solidFill>
                <a:latin typeface="Courier New"/>
                <a:ea typeface="Courier New"/>
                <a:cs typeface="Courier New"/>
                <a:sym typeface="Courier New"/>
              </a:rPr>
              <a:t>	sprintf(shared memory, "Writing to shared memory");</a:t>
            </a:r>
            <a:endParaRPr/>
          </a:p>
        </p:txBody>
      </p:sp>
      <p:sp>
        <p:nvSpPr>
          <p:cNvPr id="521" name="Google Shape;521;p60"/>
          <p:cNvSpPr txBox="1"/>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898989"/>
              </a:buClr>
              <a:buSzPts val="1200"/>
              <a:buFont typeface="Times New Roman"/>
              <a:buNone/>
            </a:pPr>
            <a:r>
              <a:rPr lang="en-US" sz="1200" b="0" i="0" u="none">
                <a:solidFill>
                  <a:srgbClr val="898989"/>
                </a:solidFill>
                <a:latin typeface="Times New Roman"/>
                <a:ea typeface="Times New Roman"/>
                <a:cs typeface="Times New Roman"/>
                <a:sym typeface="Times New Roman"/>
              </a:rPr>
              <a:t>*</a:t>
            </a:r>
            <a:endParaRPr/>
          </a:p>
        </p:txBody>
      </p:sp>
      <p:sp>
        <p:nvSpPr>
          <p:cNvPr id="522" name="Google Shape;522;p60"/>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Sigmar One"/>
              <a:buNone/>
            </a:pPr>
            <a:fld id="{00000000-1234-1234-1234-123412341234}" type="slidenum">
              <a:rPr lang="en-US" sz="1200" b="0" i="0" u="none">
                <a:solidFill>
                  <a:srgbClr val="898989"/>
                </a:solidFill>
                <a:latin typeface="Sigmar One"/>
                <a:ea typeface="Sigmar One"/>
                <a:cs typeface="Sigmar One"/>
                <a:sym typeface="Sigmar One"/>
              </a:rPr>
              <a:t>47</a:t>
            </a:fld>
            <a:endParaRPr/>
          </a:p>
        </p:txBody>
      </p:sp>
      <p:sp>
        <p:nvSpPr>
          <p:cNvPr id="523" name="Google Shape;523;p60"/>
          <p:cNvSpPr txBox="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898989"/>
              </a:buClr>
              <a:buSzPts val="1200"/>
              <a:buFont typeface="Kaushan Script"/>
              <a:buNone/>
            </a:pPr>
            <a:r>
              <a:rPr lang="en-US" sz="1200" b="0" i="0" u="none">
                <a:solidFill>
                  <a:srgbClr val="898989"/>
                </a:solidFill>
                <a:latin typeface="Kaushan Script"/>
                <a:ea typeface="Kaushan Script"/>
                <a:cs typeface="Kaushan Script"/>
                <a:sym typeface="Kaushan Script"/>
              </a:rPr>
              <a:t>21CSC202J Operating Systems UNIT 2</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27"/>
        <p:cNvGrpSpPr/>
        <p:nvPr/>
      </p:nvGrpSpPr>
      <p:grpSpPr>
        <a:xfrm>
          <a:off x="0" y="0"/>
          <a:ext cx="0" cy="0"/>
          <a:chOff x="0" y="0"/>
          <a:chExt cx="0" cy="0"/>
        </a:xfrm>
      </p:grpSpPr>
      <p:sp>
        <p:nvSpPr>
          <p:cNvPr id="528" name="Google Shape;528;p61"/>
          <p:cNvSpPr txBox="1">
            <a:spLocks noGrp="1"/>
          </p:cNvSpPr>
          <p:nvPr>
            <p:ph type="title"/>
          </p:nvPr>
        </p:nvSpPr>
        <p:spPr>
          <a:xfrm>
            <a:off x="936625" y="173037"/>
            <a:ext cx="7850187" cy="576262"/>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3600"/>
              <a:buFont typeface="Times New Roman"/>
              <a:buNone/>
            </a:pPr>
            <a:r>
              <a:rPr lang="en-US" sz="3600" b="0" i="0" u="none">
                <a:solidFill>
                  <a:schemeClr val="dk1"/>
                </a:solidFill>
                <a:latin typeface="Times New Roman"/>
                <a:ea typeface="Times New Roman"/>
                <a:cs typeface="Times New Roman"/>
                <a:sym typeface="Times New Roman"/>
              </a:rPr>
              <a:t>IPC POSIX Producer</a:t>
            </a:r>
            <a:endParaRPr/>
          </a:p>
        </p:txBody>
      </p:sp>
      <p:pic>
        <p:nvPicPr>
          <p:cNvPr id="529" name="Google Shape;529;p61" descr="Screen Shot 2013-03-14 at 6.46.57 PM.png"/>
          <p:cNvPicPr preferRelativeResize="0"/>
          <p:nvPr/>
        </p:nvPicPr>
        <p:blipFill rotWithShape="1">
          <a:blip r:embed="rId3">
            <a:alphaModFix/>
          </a:blip>
          <a:srcRect/>
          <a:stretch/>
        </p:blipFill>
        <p:spPr>
          <a:xfrm>
            <a:off x="2481262" y="903287"/>
            <a:ext cx="3754437" cy="5759450"/>
          </a:xfrm>
          <a:prstGeom prst="rect">
            <a:avLst/>
          </a:prstGeom>
          <a:noFill/>
          <a:ln>
            <a:noFill/>
          </a:ln>
        </p:spPr>
      </p:pic>
      <p:sp>
        <p:nvSpPr>
          <p:cNvPr id="530" name="Google Shape;530;p61"/>
          <p:cNvSpPr txBox="1"/>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898989"/>
              </a:buClr>
              <a:buSzPts val="1200"/>
              <a:buFont typeface="Times New Roman"/>
              <a:buNone/>
            </a:pPr>
            <a:r>
              <a:rPr lang="en-US" sz="1200" b="0" i="0" u="none">
                <a:solidFill>
                  <a:srgbClr val="898989"/>
                </a:solidFill>
                <a:latin typeface="Times New Roman"/>
                <a:ea typeface="Times New Roman"/>
                <a:cs typeface="Times New Roman"/>
                <a:sym typeface="Times New Roman"/>
              </a:rPr>
              <a:t>*</a:t>
            </a:r>
            <a:endParaRPr/>
          </a:p>
        </p:txBody>
      </p:sp>
      <p:sp>
        <p:nvSpPr>
          <p:cNvPr id="531" name="Google Shape;531;p61"/>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Sigmar One"/>
              <a:buNone/>
            </a:pPr>
            <a:fld id="{00000000-1234-1234-1234-123412341234}" type="slidenum">
              <a:rPr lang="en-US" sz="1200" b="0" i="0" u="none">
                <a:solidFill>
                  <a:srgbClr val="898989"/>
                </a:solidFill>
                <a:latin typeface="Sigmar One"/>
                <a:ea typeface="Sigmar One"/>
                <a:cs typeface="Sigmar One"/>
                <a:sym typeface="Sigmar One"/>
              </a:rPr>
              <a:t>48</a:t>
            </a:fld>
            <a:endParaRPr/>
          </a:p>
        </p:txBody>
      </p:sp>
      <p:sp>
        <p:nvSpPr>
          <p:cNvPr id="532" name="Google Shape;532;p61"/>
          <p:cNvSpPr txBox="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898989"/>
              </a:buClr>
              <a:buSzPts val="1200"/>
              <a:buFont typeface="Kaushan Script"/>
              <a:buNone/>
            </a:pPr>
            <a:r>
              <a:rPr lang="en-US" sz="1200" b="0" i="0" u="none">
                <a:solidFill>
                  <a:srgbClr val="898989"/>
                </a:solidFill>
                <a:latin typeface="Kaushan Script"/>
                <a:ea typeface="Kaushan Script"/>
                <a:cs typeface="Kaushan Script"/>
                <a:sym typeface="Kaushan Script"/>
              </a:rPr>
              <a:t>21CSC202J Operating Systems UNIT 2</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36"/>
        <p:cNvGrpSpPr/>
        <p:nvPr/>
      </p:nvGrpSpPr>
      <p:grpSpPr>
        <a:xfrm>
          <a:off x="0" y="0"/>
          <a:ext cx="0" cy="0"/>
          <a:chOff x="0" y="0"/>
          <a:chExt cx="0" cy="0"/>
        </a:xfrm>
      </p:grpSpPr>
      <p:sp>
        <p:nvSpPr>
          <p:cNvPr id="537" name="Google Shape;537;p62"/>
          <p:cNvSpPr txBox="1">
            <a:spLocks noGrp="1"/>
          </p:cNvSpPr>
          <p:nvPr>
            <p:ph type="title"/>
          </p:nvPr>
        </p:nvSpPr>
        <p:spPr>
          <a:xfrm>
            <a:off x="936625" y="187325"/>
            <a:ext cx="7850187" cy="576262"/>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3600"/>
              <a:buFont typeface="Times New Roman"/>
              <a:buNone/>
            </a:pPr>
            <a:r>
              <a:rPr lang="en-US" sz="3600" b="0" i="0" u="none">
                <a:solidFill>
                  <a:schemeClr val="dk1"/>
                </a:solidFill>
                <a:latin typeface="Times New Roman"/>
                <a:ea typeface="Times New Roman"/>
                <a:cs typeface="Times New Roman"/>
                <a:sym typeface="Times New Roman"/>
              </a:rPr>
              <a:t>IPC POSIX Consumer</a:t>
            </a:r>
            <a:endParaRPr/>
          </a:p>
        </p:txBody>
      </p:sp>
      <p:pic>
        <p:nvPicPr>
          <p:cNvPr id="538" name="Google Shape;538;p62" descr="Screen Shot 2013-03-12 at 1.38.41 PM.png"/>
          <p:cNvPicPr preferRelativeResize="0"/>
          <p:nvPr/>
        </p:nvPicPr>
        <p:blipFill rotWithShape="1">
          <a:blip r:embed="rId3">
            <a:alphaModFix/>
          </a:blip>
          <a:srcRect/>
          <a:stretch/>
        </p:blipFill>
        <p:spPr>
          <a:xfrm>
            <a:off x="2206625" y="892175"/>
            <a:ext cx="4521200" cy="5662612"/>
          </a:xfrm>
          <a:prstGeom prst="rect">
            <a:avLst/>
          </a:prstGeom>
          <a:noFill/>
          <a:ln>
            <a:noFill/>
          </a:ln>
        </p:spPr>
      </p:pic>
      <p:sp>
        <p:nvSpPr>
          <p:cNvPr id="539" name="Google Shape;539;p62"/>
          <p:cNvSpPr txBox="1"/>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898989"/>
              </a:buClr>
              <a:buSzPts val="1200"/>
              <a:buFont typeface="Times New Roman"/>
              <a:buNone/>
            </a:pPr>
            <a:r>
              <a:rPr lang="en-US" sz="1200" b="0" i="0" u="none">
                <a:solidFill>
                  <a:srgbClr val="898989"/>
                </a:solidFill>
                <a:latin typeface="Times New Roman"/>
                <a:ea typeface="Times New Roman"/>
                <a:cs typeface="Times New Roman"/>
                <a:sym typeface="Times New Roman"/>
              </a:rPr>
              <a:t>*</a:t>
            </a:r>
            <a:endParaRPr/>
          </a:p>
        </p:txBody>
      </p:sp>
      <p:sp>
        <p:nvSpPr>
          <p:cNvPr id="540" name="Google Shape;540;p62"/>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Sigmar One"/>
              <a:buNone/>
            </a:pPr>
            <a:fld id="{00000000-1234-1234-1234-123412341234}" type="slidenum">
              <a:rPr lang="en-US" sz="1200" b="0" i="0" u="none">
                <a:solidFill>
                  <a:srgbClr val="898989"/>
                </a:solidFill>
                <a:latin typeface="Sigmar One"/>
                <a:ea typeface="Sigmar One"/>
                <a:cs typeface="Sigmar One"/>
                <a:sym typeface="Sigmar One"/>
              </a:rPr>
              <a:t>49</a:t>
            </a:fld>
            <a:endParaRPr/>
          </a:p>
        </p:txBody>
      </p:sp>
      <p:sp>
        <p:nvSpPr>
          <p:cNvPr id="541" name="Google Shape;541;p62"/>
          <p:cNvSpPr txBox="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898989"/>
              </a:buClr>
              <a:buSzPts val="1200"/>
              <a:buFont typeface="Kaushan Script"/>
              <a:buNone/>
            </a:pPr>
            <a:r>
              <a:rPr lang="en-US" sz="1200" b="0" i="0" u="none">
                <a:solidFill>
                  <a:srgbClr val="898989"/>
                </a:solidFill>
                <a:latin typeface="Kaushan Script"/>
                <a:ea typeface="Kaushan Script"/>
                <a:cs typeface="Kaushan Script"/>
                <a:sym typeface="Kaushan Script"/>
              </a:rPr>
              <a:t>21CSC202J Operating Systems UNIT 2</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18"/>
          <p:cNvSpPr txBox="1">
            <a:spLocks noGrp="1"/>
          </p:cNvSpPr>
          <p:nvPr>
            <p:ph type="title"/>
          </p:nvPr>
        </p:nvSpPr>
        <p:spPr>
          <a:xfrm>
            <a:off x="1576387" y="155575"/>
            <a:ext cx="6107112" cy="576262"/>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3600"/>
              <a:buFont typeface="Times New Roman"/>
              <a:buNone/>
            </a:pPr>
            <a:r>
              <a:rPr lang="en-US" sz="3600" b="0" i="0" u="none">
                <a:solidFill>
                  <a:schemeClr val="dk1"/>
                </a:solidFill>
                <a:latin typeface="Times New Roman"/>
                <a:ea typeface="Times New Roman"/>
                <a:cs typeface="Times New Roman"/>
                <a:sym typeface="Times New Roman"/>
              </a:rPr>
              <a:t>Process Concept (Cont.)</a:t>
            </a:r>
            <a:endParaRPr/>
          </a:p>
        </p:txBody>
      </p:sp>
      <p:sp>
        <p:nvSpPr>
          <p:cNvPr id="134" name="Google Shape;134;p18"/>
          <p:cNvSpPr txBox="1">
            <a:spLocks noGrp="1"/>
          </p:cNvSpPr>
          <p:nvPr>
            <p:ph type="body" idx="1"/>
          </p:nvPr>
        </p:nvSpPr>
        <p:spPr>
          <a:xfrm>
            <a:off x="933450" y="1041400"/>
            <a:ext cx="7847012" cy="4786312"/>
          </a:xfrm>
          <a:prstGeom prst="rect">
            <a:avLst/>
          </a:prstGeom>
          <a:noFill/>
          <a:ln>
            <a:noFill/>
          </a:ln>
        </p:spPr>
        <p:txBody>
          <a:bodyPr spcFirstLastPara="1" wrap="square" lIns="91425" tIns="45700" rIns="91425" bIns="45700" anchor="t" anchorCtr="0">
            <a:noAutofit/>
          </a:bodyPr>
          <a:lstStyle/>
          <a:p>
            <a:pPr marL="342900" lvl="0" indent="-342900" algn="l" rtl="0">
              <a:lnSpc>
                <a:spcPct val="100000"/>
              </a:lnSpc>
              <a:spcBef>
                <a:spcPts val="0"/>
              </a:spcBef>
              <a:spcAft>
                <a:spcPts val="0"/>
              </a:spcAft>
              <a:buClr>
                <a:schemeClr val="dk1"/>
              </a:buClr>
              <a:buSzPts val="2400"/>
              <a:buFont typeface="Arial"/>
              <a:buChar char="•"/>
            </a:pPr>
            <a:r>
              <a:rPr lang="en-US" sz="2400" b="0" i="0" u="none">
                <a:solidFill>
                  <a:schemeClr val="dk1"/>
                </a:solidFill>
                <a:latin typeface="Times New Roman"/>
                <a:ea typeface="Times New Roman"/>
                <a:cs typeface="Times New Roman"/>
                <a:sym typeface="Times New Roman"/>
              </a:rPr>
              <a:t>Program is </a:t>
            </a:r>
            <a:r>
              <a:rPr lang="en-US" sz="2400" b="1" i="1" u="none">
                <a:solidFill>
                  <a:schemeClr val="dk1"/>
                </a:solidFill>
                <a:latin typeface="Times New Roman"/>
                <a:ea typeface="Times New Roman"/>
                <a:cs typeface="Times New Roman"/>
                <a:sym typeface="Times New Roman"/>
              </a:rPr>
              <a:t>passive</a:t>
            </a:r>
            <a:r>
              <a:rPr lang="en-US" sz="2400" b="0" i="0" u="none">
                <a:solidFill>
                  <a:schemeClr val="dk1"/>
                </a:solidFill>
                <a:latin typeface="Times New Roman"/>
                <a:ea typeface="Times New Roman"/>
                <a:cs typeface="Times New Roman"/>
                <a:sym typeface="Times New Roman"/>
              </a:rPr>
              <a:t> entity stored on disk (</a:t>
            </a:r>
            <a:r>
              <a:rPr lang="en-US" sz="2400" b="1" i="0" u="none">
                <a:solidFill>
                  <a:srgbClr val="3366FF"/>
                </a:solidFill>
                <a:latin typeface="Times New Roman"/>
                <a:ea typeface="Times New Roman"/>
                <a:cs typeface="Times New Roman"/>
                <a:sym typeface="Times New Roman"/>
              </a:rPr>
              <a:t>executable file</a:t>
            </a:r>
            <a:r>
              <a:rPr lang="en-US" sz="2400" b="0" i="0" u="none">
                <a:solidFill>
                  <a:schemeClr val="dk1"/>
                </a:solidFill>
                <a:latin typeface="Times New Roman"/>
                <a:ea typeface="Times New Roman"/>
                <a:cs typeface="Times New Roman"/>
                <a:sym typeface="Times New Roman"/>
              </a:rPr>
              <a:t>), process is </a:t>
            </a:r>
            <a:r>
              <a:rPr lang="en-US" sz="2400" b="1" i="1" u="none">
                <a:solidFill>
                  <a:schemeClr val="dk1"/>
                </a:solidFill>
                <a:latin typeface="Times New Roman"/>
                <a:ea typeface="Times New Roman"/>
                <a:cs typeface="Times New Roman"/>
                <a:sym typeface="Times New Roman"/>
              </a:rPr>
              <a:t>active </a:t>
            </a:r>
            <a:endParaRPr/>
          </a:p>
          <a:p>
            <a:pPr marL="742950" lvl="1" indent="-285750" algn="l" rtl="0">
              <a:lnSpc>
                <a:spcPct val="100000"/>
              </a:lnSpc>
              <a:spcBef>
                <a:spcPts val="480"/>
              </a:spcBef>
              <a:spcAft>
                <a:spcPts val="0"/>
              </a:spcAft>
              <a:buClr>
                <a:schemeClr val="dk1"/>
              </a:buClr>
              <a:buSzPts val="2400"/>
              <a:buFont typeface="Arial"/>
              <a:buChar char="–"/>
            </a:pPr>
            <a:r>
              <a:rPr lang="en-US" sz="2400" b="0" i="0" u="none">
                <a:solidFill>
                  <a:schemeClr val="dk1"/>
                </a:solidFill>
                <a:latin typeface="Times New Roman"/>
                <a:ea typeface="Times New Roman"/>
                <a:cs typeface="Times New Roman"/>
                <a:sym typeface="Times New Roman"/>
              </a:rPr>
              <a:t>Program becomes process when executable file loaded into memory</a:t>
            </a:r>
            <a:endParaRPr/>
          </a:p>
          <a:p>
            <a:pPr marL="342900" lvl="0" indent="-342900" algn="l" rtl="0">
              <a:lnSpc>
                <a:spcPct val="100000"/>
              </a:lnSpc>
              <a:spcBef>
                <a:spcPts val="480"/>
              </a:spcBef>
              <a:spcAft>
                <a:spcPts val="0"/>
              </a:spcAft>
              <a:buClr>
                <a:schemeClr val="dk1"/>
              </a:buClr>
              <a:buSzPts val="2400"/>
              <a:buFont typeface="Arial"/>
              <a:buChar char="•"/>
            </a:pPr>
            <a:r>
              <a:rPr lang="en-US" sz="2400" b="0" i="0" u="none">
                <a:solidFill>
                  <a:schemeClr val="dk1"/>
                </a:solidFill>
                <a:latin typeface="Times New Roman"/>
                <a:ea typeface="Times New Roman"/>
                <a:cs typeface="Times New Roman"/>
                <a:sym typeface="Times New Roman"/>
              </a:rPr>
              <a:t>Execution of program started via GUI mouse clicks, command line entry of its name, etc</a:t>
            </a:r>
            <a:endParaRPr/>
          </a:p>
          <a:p>
            <a:pPr marL="342900" lvl="0" indent="-342900" algn="l" rtl="0">
              <a:lnSpc>
                <a:spcPct val="100000"/>
              </a:lnSpc>
              <a:spcBef>
                <a:spcPts val="480"/>
              </a:spcBef>
              <a:spcAft>
                <a:spcPts val="0"/>
              </a:spcAft>
              <a:buClr>
                <a:schemeClr val="dk1"/>
              </a:buClr>
              <a:buSzPts val="2400"/>
              <a:buFont typeface="Arial"/>
              <a:buChar char="•"/>
            </a:pPr>
            <a:r>
              <a:rPr lang="en-US" sz="2400" b="0" i="0" u="none">
                <a:solidFill>
                  <a:schemeClr val="dk1"/>
                </a:solidFill>
                <a:latin typeface="Times New Roman"/>
                <a:ea typeface="Times New Roman"/>
                <a:cs typeface="Times New Roman"/>
                <a:sym typeface="Times New Roman"/>
              </a:rPr>
              <a:t>One program can be several processes</a:t>
            </a:r>
            <a:endParaRPr/>
          </a:p>
          <a:p>
            <a:pPr marL="742950" lvl="1" indent="-285750" algn="l" rtl="0">
              <a:lnSpc>
                <a:spcPct val="100000"/>
              </a:lnSpc>
              <a:spcBef>
                <a:spcPts val="480"/>
              </a:spcBef>
              <a:spcAft>
                <a:spcPts val="0"/>
              </a:spcAft>
              <a:buClr>
                <a:schemeClr val="dk1"/>
              </a:buClr>
              <a:buSzPts val="2400"/>
              <a:buFont typeface="Arial"/>
              <a:buChar char="–"/>
            </a:pPr>
            <a:r>
              <a:rPr lang="en-US" sz="2400" b="0" i="0" u="none">
                <a:solidFill>
                  <a:schemeClr val="dk1"/>
                </a:solidFill>
                <a:latin typeface="Times New Roman"/>
                <a:ea typeface="Times New Roman"/>
                <a:cs typeface="Times New Roman"/>
                <a:sym typeface="Times New Roman"/>
              </a:rPr>
              <a:t>Consider multiple users executing the same program</a:t>
            </a:r>
            <a:endParaRPr/>
          </a:p>
          <a:p>
            <a:pPr marL="342900" lvl="0" indent="-190500" algn="l" rtl="0">
              <a:lnSpc>
                <a:spcPct val="90000"/>
              </a:lnSpc>
              <a:spcBef>
                <a:spcPts val="480"/>
              </a:spcBef>
              <a:spcAft>
                <a:spcPts val="0"/>
              </a:spcAft>
              <a:buClr>
                <a:schemeClr val="dk1"/>
              </a:buClr>
              <a:buSzPts val="2400"/>
              <a:buFont typeface="Arial"/>
              <a:buNone/>
            </a:pPr>
            <a:endParaRPr sz="2400" b="0" i="0" u="none">
              <a:solidFill>
                <a:schemeClr val="dk1"/>
              </a:solidFill>
              <a:latin typeface="Times New Roman"/>
              <a:ea typeface="Times New Roman"/>
              <a:cs typeface="Times New Roman"/>
              <a:sym typeface="Times New Roman"/>
            </a:endParaRPr>
          </a:p>
          <a:p>
            <a:pPr marL="342900" lvl="0" indent="-190500" algn="l" rtl="0">
              <a:spcBef>
                <a:spcPts val="480"/>
              </a:spcBef>
              <a:spcAft>
                <a:spcPts val="0"/>
              </a:spcAft>
              <a:buClr>
                <a:schemeClr val="dk1"/>
              </a:buClr>
              <a:buSzPts val="2400"/>
              <a:buNone/>
            </a:pPr>
            <a:endParaRPr sz="2400" b="0" i="0" u="none">
              <a:solidFill>
                <a:schemeClr val="dk1"/>
              </a:solidFill>
              <a:latin typeface="Times New Roman"/>
              <a:ea typeface="Times New Roman"/>
              <a:cs typeface="Times New Roman"/>
              <a:sym typeface="Times New Roman"/>
            </a:endParaRPr>
          </a:p>
        </p:txBody>
      </p:sp>
      <p:sp>
        <p:nvSpPr>
          <p:cNvPr id="135" name="Google Shape;135;p18"/>
          <p:cNvSpPr txBox="1"/>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898989"/>
              </a:buClr>
              <a:buSzPts val="1200"/>
              <a:buFont typeface="Times New Roman"/>
              <a:buNone/>
            </a:pPr>
            <a:r>
              <a:rPr lang="en-US" sz="1200" b="0" i="0" u="none" strike="noStrike" cap="none">
                <a:solidFill>
                  <a:srgbClr val="898989"/>
                </a:solidFill>
                <a:latin typeface="Times New Roman"/>
                <a:ea typeface="Times New Roman"/>
                <a:cs typeface="Times New Roman"/>
                <a:sym typeface="Times New Roman"/>
              </a:rPr>
              <a:t>*</a:t>
            </a:r>
            <a:endParaRPr/>
          </a:p>
        </p:txBody>
      </p:sp>
      <p:sp>
        <p:nvSpPr>
          <p:cNvPr id="136" name="Google Shape;136;p18"/>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Sigmar One"/>
              <a:buNone/>
            </a:pPr>
            <a:fld id="{00000000-1234-1234-1234-123412341234}" type="slidenum">
              <a:rPr lang="en-US" sz="1200" b="0" i="0" u="none" strike="noStrike" cap="none">
                <a:solidFill>
                  <a:srgbClr val="898989"/>
                </a:solidFill>
                <a:latin typeface="Sigmar One"/>
                <a:ea typeface="Sigmar One"/>
                <a:cs typeface="Sigmar One"/>
                <a:sym typeface="Sigmar One"/>
              </a:rPr>
              <a:t>5</a:t>
            </a:fld>
            <a:endParaRPr/>
          </a:p>
        </p:txBody>
      </p:sp>
      <p:sp>
        <p:nvSpPr>
          <p:cNvPr id="137" name="Google Shape;137;p18"/>
          <p:cNvSpPr txBox="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898989"/>
              </a:buClr>
              <a:buSzPts val="1200"/>
              <a:buFont typeface="Kaushan Script"/>
              <a:buNone/>
            </a:pPr>
            <a:r>
              <a:rPr lang="en-US" sz="1200" b="0" i="0" u="none" strike="noStrike" cap="none">
                <a:solidFill>
                  <a:srgbClr val="898989"/>
                </a:solidFill>
                <a:latin typeface="Kaushan Script"/>
                <a:ea typeface="Kaushan Script"/>
                <a:cs typeface="Kaushan Script"/>
                <a:sym typeface="Kaushan Script"/>
              </a:rPr>
              <a:t>21CSC202J Operating Systems UNIT 2</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545"/>
        <p:cNvGrpSpPr/>
        <p:nvPr/>
      </p:nvGrpSpPr>
      <p:grpSpPr>
        <a:xfrm>
          <a:off x="0" y="0"/>
          <a:ext cx="0" cy="0"/>
          <a:chOff x="0" y="0"/>
          <a:chExt cx="0" cy="0"/>
        </a:xfrm>
      </p:grpSpPr>
      <p:sp>
        <p:nvSpPr>
          <p:cNvPr id="546" name="Google Shape;546;p63"/>
          <p:cNvSpPr txBox="1">
            <a:spLocks noGrp="1"/>
          </p:cNvSpPr>
          <p:nvPr>
            <p:ph type="title"/>
          </p:nvPr>
        </p:nvSpPr>
        <p:spPr>
          <a:xfrm>
            <a:off x="884237" y="333375"/>
            <a:ext cx="7548562" cy="576262"/>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3600"/>
              <a:buFont typeface="Times New Roman"/>
              <a:buNone/>
            </a:pPr>
            <a:r>
              <a:rPr lang="en-US" sz="3600" b="0" i="0" u="none">
                <a:solidFill>
                  <a:schemeClr val="dk1"/>
                </a:solidFill>
                <a:latin typeface="Times New Roman"/>
                <a:ea typeface="Times New Roman"/>
                <a:cs typeface="Times New Roman"/>
                <a:sym typeface="Times New Roman"/>
              </a:rPr>
              <a:t>Examples of IPC Systems - Mach</a:t>
            </a:r>
            <a:endParaRPr/>
          </a:p>
        </p:txBody>
      </p:sp>
      <p:sp>
        <p:nvSpPr>
          <p:cNvPr id="547" name="Google Shape;547;p63"/>
          <p:cNvSpPr txBox="1">
            <a:spLocks noGrp="1"/>
          </p:cNvSpPr>
          <p:nvPr>
            <p:ph type="body" idx="1"/>
          </p:nvPr>
        </p:nvSpPr>
        <p:spPr>
          <a:xfrm>
            <a:off x="854075" y="1076325"/>
            <a:ext cx="8229600" cy="4530725"/>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2200"/>
              <a:buFont typeface="Arial"/>
              <a:buChar char="•"/>
            </a:pPr>
            <a:r>
              <a:rPr lang="en-US" sz="2200" b="0" i="0" u="none">
                <a:solidFill>
                  <a:schemeClr val="dk1"/>
                </a:solidFill>
                <a:latin typeface="Times New Roman"/>
                <a:ea typeface="Times New Roman"/>
                <a:cs typeface="Times New Roman"/>
                <a:sym typeface="Times New Roman"/>
              </a:rPr>
              <a:t>Mach communication is message based</a:t>
            </a:r>
            <a:endParaRPr/>
          </a:p>
          <a:p>
            <a:pPr marL="742950" marR="0" lvl="1" indent="-285750" algn="l" rtl="0">
              <a:lnSpc>
                <a:spcPct val="100000"/>
              </a:lnSpc>
              <a:spcBef>
                <a:spcPts val="440"/>
              </a:spcBef>
              <a:spcAft>
                <a:spcPts val="0"/>
              </a:spcAft>
              <a:buClr>
                <a:schemeClr val="dk1"/>
              </a:buClr>
              <a:buSzPts val="2200"/>
              <a:buFont typeface="Arial"/>
              <a:buChar char="–"/>
            </a:pPr>
            <a:r>
              <a:rPr lang="en-US" sz="2200" b="0" i="0" u="none" strike="noStrike" cap="none">
                <a:solidFill>
                  <a:schemeClr val="dk1"/>
                </a:solidFill>
                <a:latin typeface="Times New Roman"/>
                <a:ea typeface="Times New Roman"/>
                <a:cs typeface="Times New Roman"/>
                <a:sym typeface="Times New Roman"/>
              </a:rPr>
              <a:t>Even system calls are messages</a:t>
            </a:r>
            <a:endParaRPr/>
          </a:p>
          <a:p>
            <a:pPr marL="742950" marR="0" lvl="1" indent="-285750" algn="l" rtl="0">
              <a:lnSpc>
                <a:spcPct val="100000"/>
              </a:lnSpc>
              <a:spcBef>
                <a:spcPts val="440"/>
              </a:spcBef>
              <a:spcAft>
                <a:spcPts val="0"/>
              </a:spcAft>
              <a:buClr>
                <a:schemeClr val="dk1"/>
              </a:buClr>
              <a:buSzPts val="2200"/>
              <a:buFont typeface="Arial"/>
              <a:buChar char="–"/>
            </a:pPr>
            <a:r>
              <a:rPr lang="en-US" sz="2200" b="0" i="0" u="none" strike="noStrike" cap="none">
                <a:solidFill>
                  <a:schemeClr val="dk1"/>
                </a:solidFill>
                <a:latin typeface="Times New Roman"/>
                <a:ea typeface="Times New Roman"/>
                <a:cs typeface="Times New Roman"/>
                <a:sym typeface="Times New Roman"/>
              </a:rPr>
              <a:t>Each task gets two mailboxes at creation- Kernel and Notify</a:t>
            </a:r>
            <a:endParaRPr/>
          </a:p>
          <a:p>
            <a:pPr marL="742950" marR="0" lvl="1" indent="-285750" algn="l" rtl="0">
              <a:lnSpc>
                <a:spcPct val="100000"/>
              </a:lnSpc>
              <a:spcBef>
                <a:spcPts val="440"/>
              </a:spcBef>
              <a:spcAft>
                <a:spcPts val="0"/>
              </a:spcAft>
              <a:buClr>
                <a:schemeClr val="dk1"/>
              </a:buClr>
              <a:buSzPts val="2200"/>
              <a:buFont typeface="Arial"/>
              <a:buChar char="–"/>
            </a:pPr>
            <a:r>
              <a:rPr lang="en-US" sz="2200" b="0" i="0" u="none" strike="noStrike" cap="none">
                <a:solidFill>
                  <a:schemeClr val="dk1"/>
                </a:solidFill>
                <a:latin typeface="Times New Roman"/>
                <a:ea typeface="Times New Roman"/>
                <a:cs typeface="Times New Roman"/>
                <a:sym typeface="Times New Roman"/>
              </a:rPr>
              <a:t>Only three system calls needed for message transfer</a:t>
            </a:r>
            <a:endParaRPr/>
          </a:p>
          <a:p>
            <a:pPr marL="742950" marR="0" lvl="1" indent="-285750" algn="l" rtl="0">
              <a:lnSpc>
                <a:spcPct val="100000"/>
              </a:lnSpc>
              <a:spcBef>
                <a:spcPts val="440"/>
              </a:spcBef>
              <a:spcAft>
                <a:spcPts val="0"/>
              </a:spcAft>
              <a:buClr>
                <a:schemeClr val="dk1"/>
              </a:buClr>
              <a:buSzPts val="2200"/>
              <a:buFont typeface="Arial"/>
              <a:buNone/>
            </a:pPr>
            <a:r>
              <a:rPr lang="en-US" sz="2200" b="1" i="0" u="none" strike="noStrike" cap="none">
                <a:solidFill>
                  <a:schemeClr val="dk1"/>
                </a:solidFill>
                <a:latin typeface="Courier New"/>
                <a:ea typeface="Courier New"/>
                <a:cs typeface="Courier New"/>
                <a:sym typeface="Courier New"/>
              </a:rPr>
              <a:t>	msg_send(), msg_receive(), msg_rpc()</a:t>
            </a:r>
            <a:endParaRPr/>
          </a:p>
          <a:p>
            <a:pPr marL="742950" marR="0" lvl="1" indent="-285750" algn="l" rtl="0">
              <a:lnSpc>
                <a:spcPct val="100000"/>
              </a:lnSpc>
              <a:spcBef>
                <a:spcPts val="440"/>
              </a:spcBef>
              <a:spcAft>
                <a:spcPts val="0"/>
              </a:spcAft>
              <a:buClr>
                <a:schemeClr val="dk1"/>
              </a:buClr>
              <a:buSzPts val="2200"/>
              <a:buFont typeface="Arial"/>
              <a:buChar char="–"/>
            </a:pPr>
            <a:r>
              <a:rPr lang="en-US" sz="2200" b="0" i="0" u="none" strike="noStrike" cap="none">
                <a:solidFill>
                  <a:schemeClr val="dk1"/>
                </a:solidFill>
                <a:latin typeface="Times New Roman"/>
                <a:ea typeface="Times New Roman"/>
                <a:cs typeface="Times New Roman"/>
                <a:sym typeface="Times New Roman"/>
              </a:rPr>
              <a:t>Mailboxes needed for commuication, created via</a:t>
            </a:r>
            <a:endParaRPr/>
          </a:p>
          <a:p>
            <a:pPr marL="742950" marR="0" lvl="1" indent="-285750" algn="l" rtl="0">
              <a:lnSpc>
                <a:spcPct val="100000"/>
              </a:lnSpc>
              <a:spcBef>
                <a:spcPts val="440"/>
              </a:spcBef>
              <a:spcAft>
                <a:spcPts val="0"/>
              </a:spcAft>
              <a:buClr>
                <a:schemeClr val="dk1"/>
              </a:buClr>
              <a:buSzPts val="2200"/>
              <a:buFont typeface="Arial"/>
              <a:buNone/>
            </a:pPr>
            <a:r>
              <a:rPr lang="en-US" sz="2200" b="1" i="0" u="none" strike="noStrike" cap="none">
                <a:solidFill>
                  <a:schemeClr val="dk1"/>
                </a:solidFill>
                <a:latin typeface="Courier New"/>
                <a:ea typeface="Courier New"/>
                <a:cs typeface="Courier New"/>
                <a:sym typeface="Courier New"/>
              </a:rPr>
              <a:t>	port_allocate()</a:t>
            </a:r>
            <a:endParaRPr/>
          </a:p>
          <a:p>
            <a:pPr marL="742950" marR="0" lvl="1" indent="-285750" algn="l" rtl="0">
              <a:lnSpc>
                <a:spcPct val="100000"/>
              </a:lnSpc>
              <a:spcBef>
                <a:spcPts val="440"/>
              </a:spcBef>
              <a:spcAft>
                <a:spcPts val="0"/>
              </a:spcAft>
              <a:buClr>
                <a:schemeClr val="dk1"/>
              </a:buClr>
              <a:buSzPts val="2200"/>
              <a:buFont typeface="Arial"/>
              <a:buChar char="–"/>
            </a:pPr>
            <a:r>
              <a:rPr lang="en-US" sz="2200" b="0" i="0" u="none" strike="noStrike" cap="none">
                <a:solidFill>
                  <a:schemeClr val="dk1"/>
                </a:solidFill>
                <a:latin typeface="Times New Roman"/>
                <a:ea typeface="Times New Roman"/>
                <a:cs typeface="Times New Roman"/>
                <a:sym typeface="Times New Roman"/>
              </a:rPr>
              <a:t>Send and receive are flexible, for example four options if mailbox full:</a:t>
            </a:r>
            <a:endParaRPr/>
          </a:p>
          <a:p>
            <a:pPr marL="1143000" marR="0" lvl="2" indent="-228600" algn="l" rtl="0">
              <a:lnSpc>
                <a:spcPct val="100000"/>
              </a:lnSpc>
              <a:spcBef>
                <a:spcPts val="440"/>
              </a:spcBef>
              <a:spcAft>
                <a:spcPts val="0"/>
              </a:spcAft>
              <a:buClr>
                <a:schemeClr val="dk1"/>
              </a:buClr>
              <a:buSzPts val="2200"/>
              <a:buFont typeface="Arial"/>
              <a:buChar char="•"/>
            </a:pPr>
            <a:r>
              <a:rPr lang="en-US" sz="2200" b="0" i="0" u="none" strike="noStrike" cap="none">
                <a:solidFill>
                  <a:schemeClr val="dk1"/>
                </a:solidFill>
                <a:latin typeface="Times New Roman"/>
                <a:ea typeface="Times New Roman"/>
                <a:cs typeface="Times New Roman"/>
                <a:sym typeface="Times New Roman"/>
              </a:rPr>
              <a:t>Wait indefinitely</a:t>
            </a:r>
            <a:endParaRPr/>
          </a:p>
          <a:p>
            <a:pPr marL="1143000" marR="0" lvl="2" indent="-228600" algn="l" rtl="0">
              <a:lnSpc>
                <a:spcPct val="100000"/>
              </a:lnSpc>
              <a:spcBef>
                <a:spcPts val="440"/>
              </a:spcBef>
              <a:spcAft>
                <a:spcPts val="0"/>
              </a:spcAft>
              <a:buClr>
                <a:schemeClr val="dk1"/>
              </a:buClr>
              <a:buSzPts val="2200"/>
              <a:buFont typeface="Arial"/>
              <a:buChar char="•"/>
            </a:pPr>
            <a:r>
              <a:rPr lang="en-US" sz="2200" b="0" i="0" u="none" strike="noStrike" cap="none">
                <a:solidFill>
                  <a:schemeClr val="dk1"/>
                </a:solidFill>
                <a:latin typeface="Times New Roman"/>
                <a:ea typeface="Times New Roman"/>
                <a:cs typeface="Times New Roman"/>
                <a:sym typeface="Times New Roman"/>
              </a:rPr>
              <a:t>Wait at most n milliseconds</a:t>
            </a:r>
            <a:endParaRPr/>
          </a:p>
          <a:p>
            <a:pPr marL="1143000" marR="0" lvl="2" indent="-228600" algn="l" rtl="0">
              <a:lnSpc>
                <a:spcPct val="100000"/>
              </a:lnSpc>
              <a:spcBef>
                <a:spcPts val="440"/>
              </a:spcBef>
              <a:spcAft>
                <a:spcPts val="0"/>
              </a:spcAft>
              <a:buClr>
                <a:schemeClr val="dk1"/>
              </a:buClr>
              <a:buSzPts val="2200"/>
              <a:buFont typeface="Arial"/>
              <a:buChar char="•"/>
            </a:pPr>
            <a:r>
              <a:rPr lang="en-US" sz="2200" b="0" i="0" u="none" strike="noStrike" cap="none">
                <a:solidFill>
                  <a:schemeClr val="dk1"/>
                </a:solidFill>
                <a:latin typeface="Times New Roman"/>
                <a:ea typeface="Times New Roman"/>
                <a:cs typeface="Times New Roman"/>
                <a:sym typeface="Times New Roman"/>
              </a:rPr>
              <a:t>Return immediately</a:t>
            </a:r>
            <a:endParaRPr/>
          </a:p>
          <a:p>
            <a:pPr marL="1143000" marR="0" lvl="2" indent="-228600" algn="l" rtl="0">
              <a:lnSpc>
                <a:spcPct val="100000"/>
              </a:lnSpc>
              <a:spcBef>
                <a:spcPts val="440"/>
              </a:spcBef>
              <a:spcAft>
                <a:spcPts val="0"/>
              </a:spcAft>
              <a:buClr>
                <a:schemeClr val="dk1"/>
              </a:buClr>
              <a:buSzPts val="2200"/>
              <a:buFont typeface="Arial"/>
              <a:buChar char="•"/>
            </a:pPr>
            <a:r>
              <a:rPr lang="en-US" sz="2200" b="0" i="0" u="none" strike="noStrike" cap="none">
                <a:solidFill>
                  <a:schemeClr val="dk1"/>
                </a:solidFill>
                <a:latin typeface="Times New Roman"/>
                <a:ea typeface="Times New Roman"/>
                <a:cs typeface="Times New Roman"/>
                <a:sym typeface="Times New Roman"/>
              </a:rPr>
              <a:t>Temporarily cache a message</a:t>
            </a:r>
            <a:endParaRPr/>
          </a:p>
          <a:p>
            <a:pPr marL="342900" marR="0" lvl="0" indent="-203200" algn="l" rtl="0">
              <a:spcBef>
                <a:spcPts val="440"/>
              </a:spcBef>
              <a:spcAft>
                <a:spcPts val="0"/>
              </a:spcAft>
              <a:buClr>
                <a:schemeClr val="dk1"/>
              </a:buClr>
              <a:buSzPts val="2200"/>
              <a:buFont typeface="Arial"/>
              <a:buNone/>
            </a:pPr>
            <a:endParaRPr sz="2200" b="0" i="0" u="none" strike="noStrike" cap="none">
              <a:solidFill>
                <a:schemeClr val="dk1"/>
              </a:solidFill>
              <a:latin typeface="Times New Roman"/>
              <a:ea typeface="Times New Roman"/>
              <a:cs typeface="Times New Roman"/>
              <a:sym typeface="Times New Roman"/>
            </a:endParaRPr>
          </a:p>
        </p:txBody>
      </p:sp>
      <p:sp>
        <p:nvSpPr>
          <p:cNvPr id="548" name="Google Shape;548;p63"/>
          <p:cNvSpPr txBox="1"/>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898989"/>
              </a:buClr>
              <a:buSzPts val="1200"/>
              <a:buFont typeface="Times New Roman"/>
              <a:buNone/>
            </a:pPr>
            <a:r>
              <a:rPr lang="en-US" sz="1200" b="0" i="0" u="none">
                <a:solidFill>
                  <a:srgbClr val="898989"/>
                </a:solidFill>
                <a:latin typeface="Times New Roman"/>
                <a:ea typeface="Times New Roman"/>
                <a:cs typeface="Times New Roman"/>
                <a:sym typeface="Times New Roman"/>
              </a:rPr>
              <a:t>*</a:t>
            </a:r>
            <a:endParaRPr/>
          </a:p>
        </p:txBody>
      </p:sp>
      <p:sp>
        <p:nvSpPr>
          <p:cNvPr id="549" name="Google Shape;549;p63"/>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Sigmar One"/>
              <a:buNone/>
            </a:pPr>
            <a:fld id="{00000000-1234-1234-1234-123412341234}" type="slidenum">
              <a:rPr lang="en-US" sz="1200" b="0" i="0" u="none">
                <a:solidFill>
                  <a:srgbClr val="898989"/>
                </a:solidFill>
                <a:latin typeface="Sigmar One"/>
                <a:ea typeface="Sigmar One"/>
                <a:cs typeface="Sigmar One"/>
                <a:sym typeface="Sigmar One"/>
              </a:rPr>
              <a:t>50</a:t>
            </a:fld>
            <a:endParaRPr/>
          </a:p>
        </p:txBody>
      </p:sp>
      <p:sp>
        <p:nvSpPr>
          <p:cNvPr id="550" name="Google Shape;550;p63"/>
          <p:cNvSpPr txBox="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898989"/>
              </a:buClr>
              <a:buSzPts val="1200"/>
              <a:buFont typeface="Kaushan Script"/>
              <a:buNone/>
            </a:pPr>
            <a:r>
              <a:rPr lang="en-US" sz="1200" b="0" i="0" u="none">
                <a:solidFill>
                  <a:srgbClr val="898989"/>
                </a:solidFill>
                <a:latin typeface="Kaushan Script"/>
                <a:ea typeface="Kaushan Script"/>
                <a:cs typeface="Kaushan Script"/>
                <a:sym typeface="Kaushan Script"/>
              </a:rPr>
              <a:t>21CSC202J Operating Systems UNIT 2</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554"/>
        <p:cNvGrpSpPr/>
        <p:nvPr/>
      </p:nvGrpSpPr>
      <p:grpSpPr>
        <a:xfrm>
          <a:off x="0" y="0"/>
          <a:ext cx="0" cy="0"/>
          <a:chOff x="0" y="0"/>
          <a:chExt cx="0" cy="0"/>
        </a:xfrm>
      </p:grpSpPr>
      <p:sp>
        <p:nvSpPr>
          <p:cNvPr id="555" name="Google Shape;555;p64"/>
          <p:cNvSpPr txBox="1">
            <a:spLocks noGrp="1"/>
          </p:cNvSpPr>
          <p:nvPr>
            <p:ph type="title"/>
          </p:nvPr>
        </p:nvSpPr>
        <p:spPr>
          <a:xfrm>
            <a:off x="757237" y="182562"/>
            <a:ext cx="8229600" cy="576262"/>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2800"/>
              <a:buFont typeface="Times New Roman"/>
              <a:buNone/>
            </a:pPr>
            <a:r>
              <a:rPr lang="en-US" sz="2800" b="0" i="0" u="none">
                <a:solidFill>
                  <a:schemeClr val="dk1"/>
                </a:solidFill>
                <a:latin typeface="Times New Roman"/>
                <a:ea typeface="Times New Roman"/>
                <a:cs typeface="Times New Roman"/>
                <a:sym typeface="Times New Roman"/>
              </a:rPr>
              <a:t>Examples of IPC Systems – Windows</a:t>
            </a:r>
            <a:endParaRPr/>
          </a:p>
        </p:txBody>
      </p:sp>
      <p:sp>
        <p:nvSpPr>
          <p:cNvPr id="556" name="Google Shape;556;p64"/>
          <p:cNvSpPr txBox="1">
            <a:spLocks noGrp="1"/>
          </p:cNvSpPr>
          <p:nvPr>
            <p:ph type="body" idx="1"/>
          </p:nvPr>
        </p:nvSpPr>
        <p:spPr>
          <a:xfrm>
            <a:off x="869950" y="1154112"/>
            <a:ext cx="6950075" cy="4530725"/>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2000"/>
              <a:buFont typeface="Arial"/>
              <a:buChar char="•"/>
            </a:pPr>
            <a:r>
              <a:rPr lang="en-US" sz="2000" b="0" i="0" u="none">
                <a:solidFill>
                  <a:schemeClr val="dk1"/>
                </a:solidFill>
                <a:latin typeface="Times New Roman"/>
                <a:ea typeface="Times New Roman"/>
                <a:cs typeface="Times New Roman"/>
                <a:sym typeface="Times New Roman"/>
              </a:rPr>
              <a:t>Message-passing centric via </a:t>
            </a:r>
            <a:r>
              <a:rPr lang="en-US" sz="2000" b="1" i="0" u="none">
                <a:solidFill>
                  <a:srgbClr val="0000FF"/>
                </a:solidFill>
                <a:latin typeface="Times New Roman"/>
                <a:ea typeface="Times New Roman"/>
                <a:cs typeface="Times New Roman"/>
                <a:sym typeface="Times New Roman"/>
              </a:rPr>
              <a:t>advanced local procedure call </a:t>
            </a:r>
            <a:r>
              <a:rPr lang="en-US" sz="2000" b="1" i="0" u="none">
                <a:solidFill>
                  <a:srgbClr val="000000"/>
                </a:solidFill>
                <a:latin typeface="Times New Roman"/>
                <a:ea typeface="Times New Roman"/>
                <a:cs typeface="Times New Roman"/>
                <a:sym typeface="Times New Roman"/>
              </a:rPr>
              <a:t>(</a:t>
            </a:r>
            <a:r>
              <a:rPr lang="en-US" sz="2000" b="1" i="0" u="none">
                <a:solidFill>
                  <a:srgbClr val="0000FF"/>
                </a:solidFill>
                <a:latin typeface="Times New Roman"/>
                <a:ea typeface="Times New Roman"/>
                <a:cs typeface="Times New Roman"/>
                <a:sym typeface="Times New Roman"/>
              </a:rPr>
              <a:t>LPC</a:t>
            </a:r>
            <a:r>
              <a:rPr lang="en-US" sz="2000" b="1" i="0" u="none">
                <a:solidFill>
                  <a:srgbClr val="000000"/>
                </a:solidFill>
                <a:latin typeface="Times New Roman"/>
                <a:ea typeface="Times New Roman"/>
                <a:cs typeface="Times New Roman"/>
                <a:sym typeface="Times New Roman"/>
              </a:rPr>
              <a:t>)</a:t>
            </a:r>
            <a:r>
              <a:rPr lang="en-US" sz="2000" b="0" i="0" u="none">
                <a:solidFill>
                  <a:schemeClr val="dk1"/>
                </a:solidFill>
                <a:latin typeface="Times New Roman"/>
                <a:ea typeface="Times New Roman"/>
                <a:cs typeface="Times New Roman"/>
                <a:sym typeface="Times New Roman"/>
              </a:rPr>
              <a:t> facility</a:t>
            </a:r>
            <a:endParaRPr/>
          </a:p>
          <a:p>
            <a:pPr marL="742950" marR="0" lvl="1" indent="-285750" algn="l" rtl="0">
              <a:lnSpc>
                <a:spcPct val="100000"/>
              </a:lnSpc>
              <a:spcBef>
                <a:spcPts val="400"/>
              </a:spcBef>
              <a:spcAft>
                <a:spcPts val="0"/>
              </a:spcAft>
              <a:buClr>
                <a:schemeClr val="dk1"/>
              </a:buClr>
              <a:buSzPts val="2000"/>
              <a:buFont typeface="Arial"/>
              <a:buChar char="–"/>
            </a:pPr>
            <a:r>
              <a:rPr lang="en-US" sz="2000" b="0" i="0" u="none" strike="noStrike" cap="none">
                <a:solidFill>
                  <a:schemeClr val="dk1"/>
                </a:solidFill>
                <a:latin typeface="Times New Roman"/>
                <a:ea typeface="Times New Roman"/>
                <a:cs typeface="Times New Roman"/>
                <a:sym typeface="Times New Roman"/>
              </a:rPr>
              <a:t>Only works between processes on the same system</a:t>
            </a:r>
            <a:endParaRPr/>
          </a:p>
          <a:p>
            <a:pPr marL="742950" marR="0" lvl="1" indent="-285750" algn="l" rtl="0">
              <a:lnSpc>
                <a:spcPct val="100000"/>
              </a:lnSpc>
              <a:spcBef>
                <a:spcPts val="400"/>
              </a:spcBef>
              <a:spcAft>
                <a:spcPts val="0"/>
              </a:spcAft>
              <a:buClr>
                <a:schemeClr val="dk1"/>
              </a:buClr>
              <a:buSzPts val="2000"/>
              <a:buFont typeface="Arial"/>
              <a:buChar char="–"/>
            </a:pPr>
            <a:r>
              <a:rPr lang="en-US" sz="2000" b="0" i="0" u="none" strike="noStrike" cap="none">
                <a:solidFill>
                  <a:schemeClr val="dk1"/>
                </a:solidFill>
                <a:latin typeface="Times New Roman"/>
                <a:ea typeface="Times New Roman"/>
                <a:cs typeface="Times New Roman"/>
                <a:sym typeface="Times New Roman"/>
              </a:rPr>
              <a:t>Uses ports (like mailboxes) to establish and maintain communication channels</a:t>
            </a:r>
            <a:endParaRPr/>
          </a:p>
          <a:p>
            <a:pPr marL="742950" marR="0" lvl="1" indent="-285750" algn="l" rtl="0">
              <a:lnSpc>
                <a:spcPct val="100000"/>
              </a:lnSpc>
              <a:spcBef>
                <a:spcPts val="400"/>
              </a:spcBef>
              <a:spcAft>
                <a:spcPts val="0"/>
              </a:spcAft>
              <a:buClr>
                <a:schemeClr val="dk1"/>
              </a:buClr>
              <a:buSzPts val="2000"/>
              <a:buFont typeface="Arial"/>
              <a:buChar char="–"/>
            </a:pPr>
            <a:r>
              <a:rPr lang="en-US" sz="2000" b="0" i="0" u="none" strike="noStrike" cap="none">
                <a:solidFill>
                  <a:schemeClr val="dk1"/>
                </a:solidFill>
                <a:latin typeface="Times New Roman"/>
                <a:ea typeface="Times New Roman"/>
                <a:cs typeface="Times New Roman"/>
                <a:sym typeface="Times New Roman"/>
              </a:rPr>
              <a:t>Communication works as follows:</a:t>
            </a:r>
            <a:endParaRPr/>
          </a:p>
          <a:p>
            <a:pPr marL="1143000" marR="0" lvl="2" indent="-228600" algn="l" rtl="0">
              <a:lnSpc>
                <a:spcPct val="100000"/>
              </a:lnSpc>
              <a:spcBef>
                <a:spcPts val="400"/>
              </a:spcBef>
              <a:spcAft>
                <a:spcPts val="0"/>
              </a:spcAft>
              <a:buClr>
                <a:schemeClr val="dk1"/>
              </a:buClr>
              <a:buSzPts val="2000"/>
              <a:buFont typeface="Arial"/>
              <a:buChar char="•"/>
            </a:pPr>
            <a:r>
              <a:rPr lang="en-US" sz="2000" b="0" i="0" u="none" strike="noStrike" cap="none">
                <a:solidFill>
                  <a:schemeClr val="dk1"/>
                </a:solidFill>
                <a:latin typeface="Times New Roman"/>
                <a:ea typeface="Times New Roman"/>
                <a:cs typeface="Times New Roman"/>
                <a:sym typeface="Times New Roman"/>
              </a:rPr>
              <a:t>The client opens a handle to the subsystem’s </a:t>
            </a:r>
            <a:r>
              <a:rPr lang="en-US" sz="2000" b="1" i="0" u="none" strike="noStrike" cap="none">
                <a:solidFill>
                  <a:srgbClr val="0000FF"/>
                </a:solidFill>
                <a:latin typeface="Times New Roman"/>
                <a:ea typeface="Times New Roman"/>
                <a:cs typeface="Times New Roman"/>
                <a:sym typeface="Times New Roman"/>
              </a:rPr>
              <a:t>connection port</a:t>
            </a:r>
            <a:r>
              <a:rPr lang="en-US" sz="2000" b="0" i="0" u="none" strike="noStrike" cap="none">
                <a:solidFill>
                  <a:schemeClr val="dk1"/>
                </a:solidFill>
                <a:latin typeface="Times New Roman"/>
                <a:ea typeface="Times New Roman"/>
                <a:cs typeface="Times New Roman"/>
                <a:sym typeface="Times New Roman"/>
              </a:rPr>
              <a:t> object.</a:t>
            </a:r>
            <a:endParaRPr/>
          </a:p>
          <a:p>
            <a:pPr marL="1143000" marR="0" lvl="2" indent="-228600" algn="l" rtl="0">
              <a:lnSpc>
                <a:spcPct val="100000"/>
              </a:lnSpc>
              <a:spcBef>
                <a:spcPts val="400"/>
              </a:spcBef>
              <a:spcAft>
                <a:spcPts val="0"/>
              </a:spcAft>
              <a:buClr>
                <a:schemeClr val="dk1"/>
              </a:buClr>
              <a:buSzPts val="2000"/>
              <a:buFont typeface="Arial"/>
              <a:buChar char="•"/>
            </a:pPr>
            <a:r>
              <a:rPr lang="en-US" sz="2000" b="0" i="0" u="none" strike="noStrike" cap="none">
                <a:solidFill>
                  <a:schemeClr val="dk1"/>
                </a:solidFill>
                <a:latin typeface="Times New Roman"/>
                <a:ea typeface="Times New Roman"/>
                <a:cs typeface="Times New Roman"/>
                <a:sym typeface="Times New Roman"/>
              </a:rPr>
              <a:t>The client sends a connection request.</a:t>
            </a:r>
            <a:endParaRPr/>
          </a:p>
          <a:p>
            <a:pPr marL="1143000" marR="0" lvl="2" indent="-228600" algn="l" rtl="0">
              <a:lnSpc>
                <a:spcPct val="100000"/>
              </a:lnSpc>
              <a:spcBef>
                <a:spcPts val="400"/>
              </a:spcBef>
              <a:spcAft>
                <a:spcPts val="0"/>
              </a:spcAft>
              <a:buClr>
                <a:schemeClr val="dk1"/>
              </a:buClr>
              <a:buSzPts val="2000"/>
              <a:buFont typeface="Arial"/>
              <a:buChar char="•"/>
            </a:pPr>
            <a:r>
              <a:rPr lang="en-US" sz="2000" b="0" i="0" u="none" strike="noStrike" cap="none">
                <a:solidFill>
                  <a:schemeClr val="dk1"/>
                </a:solidFill>
                <a:latin typeface="Times New Roman"/>
                <a:ea typeface="Times New Roman"/>
                <a:cs typeface="Times New Roman"/>
                <a:sym typeface="Times New Roman"/>
              </a:rPr>
              <a:t>The server creates two private </a:t>
            </a:r>
            <a:r>
              <a:rPr lang="en-US" sz="2000" b="1" i="0" u="none" strike="noStrike" cap="none">
                <a:solidFill>
                  <a:srgbClr val="0000FF"/>
                </a:solidFill>
                <a:latin typeface="Times New Roman"/>
                <a:ea typeface="Times New Roman"/>
                <a:cs typeface="Times New Roman"/>
                <a:sym typeface="Times New Roman"/>
              </a:rPr>
              <a:t>communication ports </a:t>
            </a:r>
            <a:r>
              <a:rPr lang="en-US" sz="2000" b="0" i="0" u="none" strike="noStrike" cap="none">
                <a:solidFill>
                  <a:schemeClr val="dk1"/>
                </a:solidFill>
                <a:latin typeface="Times New Roman"/>
                <a:ea typeface="Times New Roman"/>
                <a:cs typeface="Times New Roman"/>
                <a:sym typeface="Times New Roman"/>
              </a:rPr>
              <a:t>and returns the handle to one of them to the client.</a:t>
            </a:r>
            <a:endParaRPr/>
          </a:p>
          <a:p>
            <a:pPr marL="1143000" marR="0" lvl="2" indent="-228600" algn="l" rtl="0">
              <a:lnSpc>
                <a:spcPct val="100000"/>
              </a:lnSpc>
              <a:spcBef>
                <a:spcPts val="400"/>
              </a:spcBef>
              <a:spcAft>
                <a:spcPts val="0"/>
              </a:spcAft>
              <a:buClr>
                <a:schemeClr val="dk1"/>
              </a:buClr>
              <a:buSzPts val="2000"/>
              <a:buFont typeface="Arial"/>
              <a:buChar char="•"/>
            </a:pPr>
            <a:r>
              <a:rPr lang="en-US" sz="2000" b="0" i="0" u="none" strike="noStrike" cap="none">
                <a:solidFill>
                  <a:schemeClr val="dk1"/>
                </a:solidFill>
                <a:latin typeface="Times New Roman"/>
                <a:ea typeface="Times New Roman"/>
                <a:cs typeface="Times New Roman"/>
                <a:sym typeface="Times New Roman"/>
              </a:rPr>
              <a:t>The client and server use the corresponding port handle to send messages or callbacks and to listen for replies.</a:t>
            </a:r>
            <a:endParaRPr/>
          </a:p>
        </p:txBody>
      </p:sp>
      <p:sp>
        <p:nvSpPr>
          <p:cNvPr id="557" name="Google Shape;557;p64"/>
          <p:cNvSpPr txBox="1"/>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898989"/>
              </a:buClr>
              <a:buSzPts val="1200"/>
              <a:buFont typeface="Times New Roman"/>
              <a:buNone/>
            </a:pPr>
            <a:r>
              <a:rPr lang="en-US" sz="1200" b="0" i="0" u="none">
                <a:solidFill>
                  <a:srgbClr val="898989"/>
                </a:solidFill>
                <a:latin typeface="Times New Roman"/>
                <a:ea typeface="Times New Roman"/>
                <a:cs typeface="Times New Roman"/>
                <a:sym typeface="Times New Roman"/>
              </a:rPr>
              <a:t>*</a:t>
            </a:r>
            <a:endParaRPr/>
          </a:p>
        </p:txBody>
      </p:sp>
      <p:sp>
        <p:nvSpPr>
          <p:cNvPr id="558" name="Google Shape;558;p64"/>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Sigmar One"/>
              <a:buNone/>
            </a:pPr>
            <a:fld id="{00000000-1234-1234-1234-123412341234}" type="slidenum">
              <a:rPr lang="en-US" sz="1200" b="0" i="0" u="none">
                <a:solidFill>
                  <a:srgbClr val="898989"/>
                </a:solidFill>
                <a:latin typeface="Sigmar One"/>
                <a:ea typeface="Sigmar One"/>
                <a:cs typeface="Sigmar One"/>
                <a:sym typeface="Sigmar One"/>
              </a:rPr>
              <a:t>51</a:t>
            </a:fld>
            <a:endParaRPr/>
          </a:p>
        </p:txBody>
      </p:sp>
      <p:sp>
        <p:nvSpPr>
          <p:cNvPr id="559" name="Google Shape;559;p64"/>
          <p:cNvSpPr txBox="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898989"/>
              </a:buClr>
              <a:buSzPts val="1200"/>
              <a:buFont typeface="Kaushan Script"/>
              <a:buNone/>
            </a:pPr>
            <a:r>
              <a:rPr lang="en-US" sz="1200" b="0" i="0" u="none">
                <a:solidFill>
                  <a:srgbClr val="898989"/>
                </a:solidFill>
                <a:latin typeface="Kaushan Script"/>
                <a:ea typeface="Kaushan Script"/>
                <a:cs typeface="Kaushan Script"/>
                <a:sym typeface="Kaushan Script"/>
              </a:rPr>
              <a:t>21CSC202J Operating Systems UNIT 2</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563"/>
        <p:cNvGrpSpPr/>
        <p:nvPr/>
      </p:nvGrpSpPr>
      <p:grpSpPr>
        <a:xfrm>
          <a:off x="0" y="0"/>
          <a:ext cx="0" cy="0"/>
          <a:chOff x="0" y="0"/>
          <a:chExt cx="0" cy="0"/>
        </a:xfrm>
      </p:grpSpPr>
      <p:sp>
        <p:nvSpPr>
          <p:cNvPr id="564" name="Google Shape;564;p65"/>
          <p:cNvSpPr txBox="1">
            <a:spLocks noGrp="1"/>
          </p:cNvSpPr>
          <p:nvPr>
            <p:ph type="title"/>
          </p:nvPr>
        </p:nvSpPr>
        <p:spPr>
          <a:xfrm>
            <a:off x="314325" y="360362"/>
            <a:ext cx="8229600" cy="576262"/>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3600"/>
              <a:buFont typeface="Times New Roman"/>
              <a:buNone/>
            </a:pPr>
            <a:r>
              <a:rPr lang="en-US" sz="3600" b="0" i="0" u="none">
                <a:solidFill>
                  <a:schemeClr val="dk1"/>
                </a:solidFill>
                <a:latin typeface="Times New Roman"/>
                <a:ea typeface="Times New Roman"/>
                <a:cs typeface="Times New Roman"/>
                <a:sym typeface="Times New Roman"/>
              </a:rPr>
              <a:t>Local Procedure Calls in Windows</a:t>
            </a:r>
            <a:endParaRPr/>
          </a:p>
        </p:txBody>
      </p:sp>
      <p:pic>
        <p:nvPicPr>
          <p:cNvPr id="565" name="Google Shape;565;p65" descr="3"/>
          <p:cNvPicPr preferRelativeResize="0"/>
          <p:nvPr/>
        </p:nvPicPr>
        <p:blipFill rotWithShape="1">
          <a:blip r:embed="rId3">
            <a:alphaModFix/>
          </a:blip>
          <a:srcRect/>
          <a:stretch/>
        </p:blipFill>
        <p:spPr>
          <a:xfrm>
            <a:off x="1379537" y="1830387"/>
            <a:ext cx="6567487" cy="3381375"/>
          </a:xfrm>
          <a:prstGeom prst="rect">
            <a:avLst/>
          </a:prstGeom>
          <a:noFill/>
          <a:ln>
            <a:noFill/>
          </a:ln>
        </p:spPr>
      </p:pic>
      <p:sp>
        <p:nvSpPr>
          <p:cNvPr id="566" name="Google Shape;566;p65"/>
          <p:cNvSpPr txBox="1"/>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898989"/>
              </a:buClr>
              <a:buSzPts val="1200"/>
              <a:buFont typeface="Times New Roman"/>
              <a:buNone/>
            </a:pPr>
            <a:r>
              <a:rPr lang="en-US" sz="1200" b="0" i="0" u="none">
                <a:solidFill>
                  <a:srgbClr val="898989"/>
                </a:solidFill>
                <a:latin typeface="Times New Roman"/>
                <a:ea typeface="Times New Roman"/>
                <a:cs typeface="Times New Roman"/>
                <a:sym typeface="Times New Roman"/>
              </a:rPr>
              <a:t>*</a:t>
            </a:r>
            <a:endParaRPr/>
          </a:p>
        </p:txBody>
      </p:sp>
      <p:sp>
        <p:nvSpPr>
          <p:cNvPr id="567" name="Google Shape;567;p65"/>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Sigmar One"/>
              <a:buNone/>
            </a:pPr>
            <a:fld id="{00000000-1234-1234-1234-123412341234}" type="slidenum">
              <a:rPr lang="en-US" sz="1200" b="0" i="0" u="none">
                <a:solidFill>
                  <a:srgbClr val="898989"/>
                </a:solidFill>
                <a:latin typeface="Sigmar One"/>
                <a:ea typeface="Sigmar One"/>
                <a:cs typeface="Sigmar One"/>
                <a:sym typeface="Sigmar One"/>
              </a:rPr>
              <a:t>52</a:t>
            </a:fld>
            <a:endParaRPr/>
          </a:p>
        </p:txBody>
      </p:sp>
      <p:sp>
        <p:nvSpPr>
          <p:cNvPr id="568" name="Google Shape;568;p65"/>
          <p:cNvSpPr txBox="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898989"/>
              </a:buClr>
              <a:buSzPts val="1200"/>
              <a:buFont typeface="Kaushan Script"/>
              <a:buNone/>
            </a:pPr>
            <a:r>
              <a:rPr lang="en-US" sz="1200" b="0" i="0" u="none">
                <a:solidFill>
                  <a:srgbClr val="898989"/>
                </a:solidFill>
                <a:latin typeface="Kaushan Script"/>
                <a:ea typeface="Kaushan Script"/>
                <a:cs typeface="Kaushan Script"/>
                <a:sym typeface="Kaushan Script"/>
              </a:rPr>
              <a:t>21CSC202J Operating Systems UNIT 2</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572"/>
        <p:cNvGrpSpPr/>
        <p:nvPr/>
      </p:nvGrpSpPr>
      <p:grpSpPr>
        <a:xfrm>
          <a:off x="0" y="0"/>
          <a:ext cx="0" cy="0"/>
          <a:chOff x="0" y="0"/>
          <a:chExt cx="0" cy="0"/>
        </a:xfrm>
      </p:grpSpPr>
      <p:sp>
        <p:nvSpPr>
          <p:cNvPr id="573" name="Google Shape;573;p66"/>
          <p:cNvSpPr txBox="1">
            <a:spLocks noGrp="1"/>
          </p:cNvSpPr>
          <p:nvPr>
            <p:ph type="title"/>
          </p:nvPr>
        </p:nvSpPr>
        <p:spPr>
          <a:xfrm>
            <a:off x="309562" y="327025"/>
            <a:ext cx="8229600" cy="576262"/>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2800"/>
              <a:buFont typeface="Times New Roman"/>
              <a:buNone/>
            </a:pPr>
            <a:r>
              <a:rPr lang="en-US" sz="2800" b="0" i="0" u="none">
                <a:solidFill>
                  <a:schemeClr val="dk1"/>
                </a:solidFill>
                <a:latin typeface="Times New Roman"/>
                <a:ea typeface="Times New Roman"/>
                <a:cs typeface="Times New Roman"/>
                <a:sym typeface="Times New Roman"/>
              </a:rPr>
              <a:t>Communications in Client-Server Systems</a:t>
            </a:r>
            <a:endParaRPr/>
          </a:p>
        </p:txBody>
      </p:sp>
      <p:sp>
        <p:nvSpPr>
          <p:cNvPr id="574" name="Google Shape;574;p66"/>
          <p:cNvSpPr txBox="1">
            <a:spLocks noGrp="1"/>
          </p:cNvSpPr>
          <p:nvPr>
            <p:ph type="body" idx="1"/>
          </p:nvPr>
        </p:nvSpPr>
        <p:spPr>
          <a:xfrm>
            <a:off x="889000" y="1233487"/>
            <a:ext cx="6794500" cy="4530725"/>
          </a:xfrm>
          <a:prstGeom prst="rect">
            <a:avLst/>
          </a:prstGeom>
          <a:noFill/>
          <a:ln>
            <a:noFill/>
          </a:ln>
        </p:spPr>
        <p:txBody>
          <a:bodyPr spcFirstLastPara="1" wrap="square" lIns="91425" tIns="45700" rIns="91425" bIns="45700" anchor="t" anchorCtr="0">
            <a:noAutofit/>
          </a:bodyPr>
          <a:lstStyle/>
          <a:p>
            <a:pPr marL="342900" lvl="0" indent="-342900" algn="l" rtl="0">
              <a:lnSpc>
                <a:spcPct val="100000"/>
              </a:lnSpc>
              <a:spcBef>
                <a:spcPts val="0"/>
              </a:spcBef>
              <a:spcAft>
                <a:spcPts val="0"/>
              </a:spcAft>
              <a:buClr>
                <a:schemeClr val="dk1"/>
              </a:buClr>
              <a:buSzPts val="2400"/>
              <a:buFont typeface="Arial"/>
              <a:buChar char="•"/>
            </a:pPr>
            <a:r>
              <a:rPr lang="en-US" sz="2400" b="0" i="0" u="none">
                <a:solidFill>
                  <a:schemeClr val="dk1"/>
                </a:solidFill>
                <a:latin typeface="Times New Roman"/>
                <a:ea typeface="Times New Roman"/>
                <a:cs typeface="Times New Roman"/>
                <a:sym typeface="Times New Roman"/>
              </a:rPr>
              <a:t>Sockets</a:t>
            </a:r>
            <a:endParaRPr/>
          </a:p>
          <a:p>
            <a:pPr marL="342900" lvl="0" indent="-342900" algn="l" rtl="0">
              <a:lnSpc>
                <a:spcPct val="100000"/>
              </a:lnSpc>
              <a:spcBef>
                <a:spcPts val="480"/>
              </a:spcBef>
              <a:spcAft>
                <a:spcPts val="0"/>
              </a:spcAft>
              <a:buClr>
                <a:schemeClr val="dk1"/>
              </a:buClr>
              <a:buSzPts val="2400"/>
              <a:buFont typeface="Arial"/>
              <a:buChar char="•"/>
            </a:pPr>
            <a:r>
              <a:rPr lang="en-US" sz="2400" b="0" i="0" u="none">
                <a:solidFill>
                  <a:schemeClr val="dk1"/>
                </a:solidFill>
                <a:latin typeface="Times New Roman"/>
                <a:ea typeface="Times New Roman"/>
                <a:cs typeface="Times New Roman"/>
                <a:sym typeface="Times New Roman"/>
              </a:rPr>
              <a:t>Remote Procedure Calls</a:t>
            </a:r>
            <a:endParaRPr/>
          </a:p>
          <a:p>
            <a:pPr marL="342900" lvl="0" indent="-342900" algn="l" rtl="0">
              <a:lnSpc>
                <a:spcPct val="100000"/>
              </a:lnSpc>
              <a:spcBef>
                <a:spcPts val="480"/>
              </a:spcBef>
              <a:spcAft>
                <a:spcPts val="0"/>
              </a:spcAft>
              <a:buClr>
                <a:schemeClr val="dk1"/>
              </a:buClr>
              <a:buSzPts val="2400"/>
              <a:buFont typeface="Arial"/>
              <a:buChar char="•"/>
            </a:pPr>
            <a:r>
              <a:rPr lang="en-US" sz="2400" b="0" i="0" u="none">
                <a:solidFill>
                  <a:schemeClr val="dk1"/>
                </a:solidFill>
                <a:latin typeface="Times New Roman"/>
                <a:ea typeface="Times New Roman"/>
                <a:cs typeface="Times New Roman"/>
                <a:sym typeface="Times New Roman"/>
              </a:rPr>
              <a:t>Pipes</a:t>
            </a:r>
            <a:endParaRPr/>
          </a:p>
          <a:p>
            <a:pPr marL="342900" lvl="0" indent="-342900" algn="l" rtl="0">
              <a:lnSpc>
                <a:spcPct val="100000"/>
              </a:lnSpc>
              <a:spcBef>
                <a:spcPts val="480"/>
              </a:spcBef>
              <a:spcAft>
                <a:spcPts val="0"/>
              </a:spcAft>
              <a:buClr>
                <a:schemeClr val="dk1"/>
              </a:buClr>
              <a:buSzPts val="2400"/>
              <a:buFont typeface="Arial"/>
              <a:buChar char="•"/>
            </a:pPr>
            <a:r>
              <a:rPr lang="en-US" sz="2400" b="0" i="0" u="none">
                <a:solidFill>
                  <a:schemeClr val="dk1"/>
                </a:solidFill>
                <a:latin typeface="Times New Roman"/>
                <a:ea typeface="Times New Roman"/>
                <a:cs typeface="Times New Roman"/>
                <a:sym typeface="Times New Roman"/>
              </a:rPr>
              <a:t>Remote Method Invocation (Java)</a:t>
            </a:r>
            <a:endParaRPr/>
          </a:p>
        </p:txBody>
      </p:sp>
      <p:sp>
        <p:nvSpPr>
          <p:cNvPr id="575" name="Google Shape;575;p66"/>
          <p:cNvSpPr txBox="1"/>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898989"/>
              </a:buClr>
              <a:buSzPts val="1200"/>
              <a:buFont typeface="Times New Roman"/>
              <a:buNone/>
            </a:pPr>
            <a:r>
              <a:rPr lang="en-US" sz="1200" b="0" i="0" u="none">
                <a:solidFill>
                  <a:srgbClr val="898989"/>
                </a:solidFill>
                <a:latin typeface="Times New Roman"/>
                <a:ea typeface="Times New Roman"/>
                <a:cs typeface="Times New Roman"/>
                <a:sym typeface="Times New Roman"/>
              </a:rPr>
              <a:t>*</a:t>
            </a:r>
            <a:endParaRPr/>
          </a:p>
        </p:txBody>
      </p:sp>
      <p:sp>
        <p:nvSpPr>
          <p:cNvPr id="576" name="Google Shape;576;p66"/>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Sigmar One"/>
              <a:buNone/>
            </a:pPr>
            <a:fld id="{00000000-1234-1234-1234-123412341234}" type="slidenum">
              <a:rPr lang="en-US" sz="1200" b="0" i="0" u="none">
                <a:solidFill>
                  <a:srgbClr val="898989"/>
                </a:solidFill>
                <a:latin typeface="Sigmar One"/>
                <a:ea typeface="Sigmar One"/>
                <a:cs typeface="Sigmar One"/>
                <a:sym typeface="Sigmar One"/>
              </a:rPr>
              <a:t>53</a:t>
            </a:fld>
            <a:endParaRPr/>
          </a:p>
        </p:txBody>
      </p:sp>
      <p:sp>
        <p:nvSpPr>
          <p:cNvPr id="577" name="Google Shape;577;p66"/>
          <p:cNvSpPr txBox="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898989"/>
              </a:buClr>
              <a:buSzPts val="1200"/>
              <a:buFont typeface="Kaushan Script"/>
              <a:buNone/>
            </a:pPr>
            <a:r>
              <a:rPr lang="en-US" sz="1200" b="0" i="0" u="none">
                <a:solidFill>
                  <a:srgbClr val="898989"/>
                </a:solidFill>
                <a:latin typeface="Kaushan Script"/>
                <a:ea typeface="Kaushan Script"/>
                <a:cs typeface="Kaushan Script"/>
                <a:sym typeface="Kaushan Script"/>
              </a:rPr>
              <a:t>21CSC202J Operating Systems UNIT 2</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581"/>
        <p:cNvGrpSpPr/>
        <p:nvPr/>
      </p:nvGrpSpPr>
      <p:grpSpPr>
        <a:xfrm>
          <a:off x="0" y="0"/>
          <a:ext cx="0" cy="0"/>
          <a:chOff x="0" y="0"/>
          <a:chExt cx="0" cy="0"/>
        </a:xfrm>
      </p:grpSpPr>
      <p:sp>
        <p:nvSpPr>
          <p:cNvPr id="582" name="Google Shape;582;p67"/>
          <p:cNvSpPr txBox="1">
            <a:spLocks noGrp="1"/>
          </p:cNvSpPr>
          <p:nvPr>
            <p:ph type="title"/>
          </p:nvPr>
        </p:nvSpPr>
        <p:spPr>
          <a:xfrm>
            <a:off x="457200" y="152400"/>
            <a:ext cx="8229600" cy="576262"/>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3600"/>
              <a:buFont typeface="Times New Roman"/>
              <a:buNone/>
            </a:pPr>
            <a:r>
              <a:rPr lang="en-US" sz="3600" b="0" i="0" u="none">
                <a:solidFill>
                  <a:schemeClr val="dk1"/>
                </a:solidFill>
                <a:latin typeface="Times New Roman"/>
                <a:ea typeface="Times New Roman"/>
                <a:cs typeface="Times New Roman"/>
                <a:sym typeface="Times New Roman"/>
              </a:rPr>
              <a:t>Sockets</a:t>
            </a:r>
            <a:endParaRPr/>
          </a:p>
        </p:txBody>
      </p:sp>
      <p:sp>
        <p:nvSpPr>
          <p:cNvPr id="583" name="Google Shape;583;p67"/>
          <p:cNvSpPr txBox="1">
            <a:spLocks noGrp="1"/>
          </p:cNvSpPr>
          <p:nvPr>
            <p:ph type="body" idx="1"/>
          </p:nvPr>
        </p:nvSpPr>
        <p:spPr>
          <a:xfrm>
            <a:off x="558800" y="1154112"/>
            <a:ext cx="8339137" cy="4530725"/>
          </a:xfrm>
          <a:prstGeom prst="rect">
            <a:avLst/>
          </a:prstGeom>
          <a:noFill/>
          <a:ln>
            <a:noFill/>
          </a:ln>
        </p:spPr>
        <p:txBody>
          <a:bodyPr spcFirstLastPara="1" wrap="square" lIns="91425" tIns="45700" rIns="91425" bIns="45700" anchor="t" anchorCtr="0">
            <a:noAutofit/>
          </a:bodyPr>
          <a:lstStyle/>
          <a:p>
            <a:pPr marL="342900" lvl="0" indent="-342900" algn="l" rtl="0">
              <a:lnSpc>
                <a:spcPct val="100000"/>
              </a:lnSpc>
              <a:spcBef>
                <a:spcPts val="0"/>
              </a:spcBef>
              <a:spcAft>
                <a:spcPts val="0"/>
              </a:spcAft>
              <a:buClr>
                <a:schemeClr val="dk1"/>
              </a:buClr>
              <a:buSzPts val="2000"/>
              <a:buFont typeface="Arial"/>
              <a:buChar char="•"/>
            </a:pPr>
            <a:r>
              <a:rPr lang="en-US" sz="2000" b="0" i="0" u="none">
                <a:solidFill>
                  <a:schemeClr val="dk1"/>
                </a:solidFill>
                <a:latin typeface="Times New Roman"/>
                <a:ea typeface="Times New Roman"/>
                <a:cs typeface="Times New Roman"/>
                <a:sym typeface="Times New Roman"/>
              </a:rPr>
              <a:t>A </a:t>
            </a:r>
            <a:r>
              <a:rPr lang="en-US" sz="2000" b="1" i="0" u="none">
                <a:solidFill>
                  <a:srgbClr val="0000FF"/>
                </a:solidFill>
                <a:latin typeface="Times New Roman"/>
                <a:ea typeface="Times New Roman"/>
                <a:cs typeface="Times New Roman"/>
                <a:sym typeface="Times New Roman"/>
              </a:rPr>
              <a:t>socket </a:t>
            </a:r>
            <a:r>
              <a:rPr lang="en-US" sz="2000" b="0" i="0" u="none">
                <a:solidFill>
                  <a:schemeClr val="dk1"/>
                </a:solidFill>
                <a:latin typeface="Times New Roman"/>
                <a:ea typeface="Times New Roman"/>
                <a:cs typeface="Times New Roman"/>
                <a:sym typeface="Times New Roman"/>
              </a:rPr>
              <a:t>is defined as an endpoint for communication</a:t>
            </a:r>
            <a:endParaRPr/>
          </a:p>
          <a:p>
            <a:pPr marL="342900" lvl="0" indent="-215900" algn="l" rtl="0">
              <a:lnSpc>
                <a:spcPct val="100000"/>
              </a:lnSpc>
              <a:spcBef>
                <a:spcPts val="400"/>
              </a:spcBef>
              <a:spcAft>
                <a:spcPts val="0"/>
              </a:spcAft>
              <a:buClr>
                <a:schemeClr val="dk1"/>
              </a:buClr>
              <a:buSzPts val="2000"/>
              <a:buFont typeface="Arial"/>
              <a:buNone/>
            </a:pPr>
            <a:endParaRPr sz="2000" b="0" i="0" u="none">
              <a:solidFill>
                <a:schemeClr val="dk1"/>
              </a:solidFill>
              <a:latin typeface="Times New Roman"/>
              <a:ea typeface="Times New Roman"/>
              <a:cs typeface="Times New Roman"/>
              <a:sym typeface="Times New Roman"/>
            </a:endParaRPr>
          </a:p>
          <a:p>
            <a:pPr marL="342900" lvl="0" indent="-342900" algn="l" rtl="0">
              <a:lnSpc>
                <a:spcPct val="100000"/>
              </a:lnSpc>
              <a:spcBef>
                <a:spcPts val="400"/>
              </a:spcBef>
              <a:spcAft>
                <a:spcPts val="0"/>
              </a:spcAft>
              <a:buClr>
                <a:schemeClr val="dk1"/>
              </a:buClr>
              <a:buSzPts val="2000"/>
              <a:buFont typeface="Arial"/>
              <a:buChar char="•"/>
            </a:pPr>
            <a:r>
              <a:rPr lang="en-US" sz="2000" b="0" i="0" u="none">
                <a:solidFill>
                  <a:schemeClr val="dk1"/>
                </a:solidFill>
                <a:latin typeface="Times New Roman"/>
                <a:ea typeface="Times New Roman"/>
                <a:cs typeface="Times New Roman"/>
                <a:sym typeface="Times New Roman"/>
              </a:rPr>
              <a:t>Concatenation of IP address and </a:t>
            </a:r>
            <a:r>
              <a:rPr lang="en-US" sz="2000" b="1" i="0" u="none">
                <a:solidFill>
                  <a:srgbClr val="0000FF"/>
                </a:solidFill>
                <a:latin typeface="Times New Roman"/>
                <a:ea typeface="Times New Roman"/>
                <a:cs typeface="Times New Roman"/>
                <a:sym typeface="Times New Roman"/>
              </a:rPr>
              <a:t>port</a:t>
            </a:r>
            <a:r>
              <a:rPr lang="en-US" sz="2000" b="0" i="0" u="none">
                <a:solidFill>
                  <a:schemeClr val="dk1"/>
                </a:solidFill>
                <a:latin typeface="Times New Roman"/>
                <a:ea typeface="Times New Roman"/>
                <a:cs typeface="Times New Roman"/>
                <a:sym typeface="Times New Roman"/>
              </a:rPr>
              <a:t> – a number included at start of message packet to differentiate network services on a host</a:t>
            </a:r>
            <a:endParaRPr/>
          </a:p>
          <a:p>
            <a:pPr marL="342900" lvl="0" indent="-215900" algn="l" rtl="0">
              <a:lnSpc>
                <a:spcPct val="100000"/>
              </a:lnSpc>
              <a:spcBef>
                <a:spcPts val="400"/>
              </a:spcBef>
              <a:spcAft>
                <a:spcPts val="0"/>
              </a:spcAft>
              <a:buClr>
                <a:schemeClr val="dk1"/>
              </a:buClr>
              <a:buSzPts val="2000"/>
              <a:buFont typeface="Arial"/>
              <a:buNone/>
            </a:pPr>
            <a:endParaRPr sz="2000" b="0" i="0" u="none">
              <a:solidFill>
                <a:schemeClr val="dk1"/>
              </a:solidFill>
              <a:latin typeface="Times New Roman"/>
              <a:ea typeface="Times New Roman"/>
              <a:cs typeface="Times New Roman"/>
              <a:sym typeface="Times New Roman"/>
            </a:endParaRPr>
          </a:p>
          <a:p>
            <a:pPr marL="342900" lvl="0" indent="-342900" algn="l" rtl="0">
              <a:lnSpc>
                <a:spcPct val="100000"/>
              </a:lnSpc>
              <a:spcBef>
                <a:spcPts val="400"/>
              </a:spcBef>
              <a:spcAft>
                <a:spcPts val="0"/>
              </a:spcAft>
              <a:buClr>
                <a:schemeClr val="dk1"/>
              </a:buClr>
              <a:buSzPts val="2000"/>
              <a:buFont typeface="Arial"/>
              <a:buChar char="•"/>
            </a:pPr>
            <a:r>
              <a:rPr lang="en-US" sz="2000" b="0" i="0" u="none">
                <a:solidFill>
                  <a:schemeClr val="dk1"/>
                </a:solidFill>
                <a:latin typeface="Times New Roman"/>
                <a:ea typeface="Times New Roman"/>
                <a:cs typeface="Times New Roman"/>
                <a:sym typeface="Times New Roman"/>
              </a:rPr>
              <a:t>The socket </a:t>
            </a:r>
            <a:r>
              <a:rPr lang="en-US" sz="2000" b="1" i="0" u="none">
                <a:solidFill>
                  <a:schemeClr val="dk1"/>
                </a:solidFill>
                <a:latin typeface="Times New Roman"/>
                <a:ea typeface="Times New Roman"/>
                <a:cs typeface="Times New Roman"/>
                <a:sym typeface="Times New Roman"/>
              </a:rPr>
              <a:t>161.25.19.8:1625</a:t>
            </a:r>
            <a:r>
              <a:rPr lang="en-US" sz="2000" b="0" i="0" u="none">
                <a:solidFill>
                  <a:schemeClr val="dk1"/>
                </a:solidFill>
                <a:latin typeface="Times New Roman"/>
                <a:ea typeface="Times New Roman"/>
                <a:cs typeface="Times New Roman"/>
                <a:sym typeface="Times New Roman"/>
              </a:rPr>
              <a:t> refers to port </a:t>
            </a:r>
            <a:r>
              <a:rPr lang="en-US" sz="2000" b="1" i="0" u="none">
                <a:solidFill>
                  <a:schemeClr val="dk1"/>
                </a:solidFill>
                <a:latin typeface="Times New Roman"/>
                <a:ea typeface="Times New Roman"/>
                <a:cs typeface="Times New Roman"/>
                <a:sym typeface="Times New Roman"/>
              </a:rPr>
              <a:t>1625</a:t>
            </a:r>
            <a:r>
              <a:rPr lang="en-US" sz="2000" b="0" i="0" u="none">
                <a:solidFill>
                  <a:schemeClr val="dk1"/>
                </a:solidFill>
                <a:latin typeface="Times New Roman"/>
                <a:ea typeface="Times New Roman"/>
                <a:cs typeface="Times New Roman"/>
                <a:sym typeface="Times New Roman"/>
              </a:rPr>
              <a:t> on host </a:t>
            </a:r>
            <a:r>
              <a:rPr lang="en-US" sz="2000" b="1" i="0" u="none">
                <a:solidFill>
                  <a:schemeClr val="dk1"/>
                </a:solidFill>
                <a:latin typeface="Times New Roman"/>
                <a:ea typeface="Times New Roman"/>
                <a:cs typeface="Times New Roman"/>
                <a:sym typeface="Times New Roman"/>
              </a:rPr>
              <a:t>161.25.19.8</a:t>
            </a:r>
            <a:endParaRPr/>
          </a:p>
          <a:p>
            <a:pPr marL="342900" lvl="0" indent="-215900" algn="l" rtl="0">
              <a:lnSpc>
                <a:spcPct val="100000"/>
              </a:lnSpc>
              <a:spcBef>
                <a:spcPts val="400"/>
              </a:spcBef>
              <a:spcAft>
                <a:spcPts val="0"/>
              </a:spcAft>
              <a:buClr>
                <a:schemeClr val="dk1"/>
              </a:buClr>
              <a:buSzPts val="2000"/>
              <a:buFont typeface="Arial"/>
              <a:buNone/>
            </a:pPr>
            <a:endParaRPr sz="2000" b="1" i="0" u="none">
              <a:solidFill>
                <a:schemeClr val="dk1"/>
              </a:solidFill>
              <a:latin typeface="Times New Roman"/>
              <a:ea typeface="Times New Roman"/>
              <a:cs typeface="Times New Roman"/>
              <a:sym typeface="Times New Roman"/>
            </a:endParaRPr>
          </a:p>
          <a:p>
            <a:pPr marL="342900" lvl="0" indent="-342900" algn="l" rtl="0">
              <a:lnSpc>
                <a:spcPct val="100000"/>
              </a:lnSpc>
              <a:spcBef>
                <a:spcPts val="400"/>
              </a:spcBef>
              <a:spcAft>
                <a:spcPts val="0"/>
              </a:spcAft>
              <a:buClr>
                <a:schemeClr val="dk1"/>
              </a:buClr>
              <a:buSzPts val="2000"/>
              <a:buFont typeface="Arial"/>
              <a:buChar char="•"/>
            </a:pPr>
            <a:r>
              <a:rPr lang="en-US" sz="2000" b="0" i="0" u="none">
                <a:solidFill>
                  <a:schemeClr val="dk1"/>
                </a:solidFill>
                <a:latin typeface="Times New Roman"/>
                <a:ea typeface="Times New Roman"/>
                <a:cs typeface="Times New Roman"/>
                <a:sym typeface="Times New Roman"/>
              </a:rPr>
              <a:t>Communication consists between a pair of sockets</a:t>
            </a:r>
            <a:endParaRPr/>
          </a:p>
          <a:p>
            <a:pPr marL="342900" lvl="0" indent="-215900" algn="l" rtl="0">
              <a:lnSpc>
                <a:spcPct val="100000"/>
              </a:lnSpc>
              <a:spcBef>
                <a:spcPts val="400"/>
              </a:spcBef>
              <a:spcAft>
                <a:spcPts val="0"/>
              </a:spcAft>
              <a:buClr>
                <a:schemeClr val="dk1"/>
              </a:buClr>
              <a:buSzPts val="2000"/>
              <a:buFont typeface="Arial"/>
              <a:buNone/>
            </a:pPr>
            <a:endParaRPr sz="2000" b="0" i="0" u="none">
              <a:solidFill>
                <a:schemeClr val="dk1"/>
              </a:solidFill>
              <a:latin typeface="Times New Roman"/>
              <a:ea typeface="Times New Roman"/>
              <a:cs typeface="Times New Roman"/>
              <a:sym typeface="Times New Roman"/>
            </a:endParaRPr>
          </a:p>
          <a:p>
            <a:pPr marL="342900" lvl="0" indent="-342900" algn="l" rtl="0">
              <a:lnSpc>
                <a:spcPct val="100000"/>
              </a:lnSpc>
              <a:spcBef>
                <a:spcPts val="400"/>
              </a:spcBef>
              <a:spcAft>
                <a:spcPts val="0"/>
              </a:spcAft>
              <a:buClr>
                <a:schemeClr val="dk1"/>
              </a:buClr>
              <a:buSzPts val="2000"/>
              <a:buFont typeface="Arial"/>
              <a:buChar char="•"/>
            </a:pPr>
            <a:r>
              <a:rPr lang="en-US" sz="2000" b="0" i="0" u="none">
                <a:solidFill>
                  <a:schemeClr val="dk1"/>
                </a:solidFill>
                <a:latin typeface="Times New Roman"/>
                <a:ea typeface="Times New Roman"/>
                <a:cs typeface="Times New Roman"/>
                <a:sym typeface="Times New Roman"/>
              </a:rPr>
              <a:t>All ports below 1024 are </a:t>
            </a:r>
            <a:r>
              <a:rPr lang="en-US" sz="2000" b="1" i="1" u="none">
                <a:solidFill>
                  <a:schemeClr val="dk1"/>
                </a:solidFill>
                <a:latin typeface="Times New Roman"/>
                <a:ea typeface="Times New Roman"/>
                <a:cs typeface="Times New Roman"/>
                <a:sym typeface="Times New Roman"/>
              </a:rPr>
              <a:t>well known</a:t>
            </a:r>
            <a:r>
              <a:rPr lang="en-US" sz="2000" b="0" i="0" u="none">
                <a:solidFill>
                  <a:schemeClr val="dk1"/>
                </a:solidFill>
                <a:latin typeface="Times New Roman"/>
                <a:ea typeface="Times New Roman"/>
                <a:cs typeface="Times New Roman"/>
                <a:sym typeface="Times New Roman"/>
              </a:rPr>
              <a:t>, used for standard services</a:t>
            </a:r>
            <a:endParaRPr/>
          </a:p>
          <a:p>
            <a:pPr marL="342900" lvl="0" indent="-215900" algn="l" rtl="0">
              <a:lnSpc>
                <a:spcPct val="100000"/>
              </a:lnSpc>
              <a:spcBef>
                <a:spcPts val="400"/>
              </a:spcBef>
              <a:spcAft>
                <a:spcPts val="0"/>
              </a:spcAft>
              <a:buClr>
                <a:schemeClr val="dk1"/>
              </a:buClr>
              <a:buSzPts val="2000"/>
              <a:buFont typeface="Arial"/>
              <a:buNone/>
            </a:pPr>
            <a:endParaRPr sz="2000" b="0" i="0" u="none">
              <a:solidFill>
                <a:schemeClr val="dk1"/>
              </a:solidFill>
              <a:latin typeface="Times New Roman"/>
              <a:ea typeface="Times New Roman"/>
              <a:cs typeface="Times New Roman"/>
              <a:sym typeface="Times New Roman"/>
            </a:endParaRPr>
          </a:p>
          <a:p>
            <a:pPr marL="342900" lvl="0" indent="-342900" algn="l" rtl="0">
              <a:lnSpc>
                <a:spcPct val="100000"/>
              </a:lnSpc>
              <a:spcBef>
                <a:spcPts val="400"/>
              </a:spcBef>
              <a:spcAft>
                <a:spcPts val="0"/>
              </a:spcAft>
              <a:buClr>
                <a:schemeClr val="dk1"/>
              </a:buClr>
              <a:buSzPts val="2000"/>
              <a:buFont typeface="Arial"/>
              <a:buChar char="•"/>
            </a:pPr>
            <a:r>
              <a:rPr lang="en-US" sz="2000" b="0" i="0" u="none">
                <a:solidFill>
                  <a:schemeClr val="dk1"/>
                </a:solidFill>
                <a:latin typeface="Times New Roman"/>
                <a:ea typeface="Times New Roman"/>
                <a:cs typeface="Times New Roman"/>
                <a:sym typeface="Times New Roman"/>
              </a:rPr>
              <a:t>Special IP address 127.0.0.1 (</a:t>
            </a:r>
            <a:r>
              <a:rPr lang="en-US" sz="2000" b="1" i="0" u="none">
                <a:solidFill>
                  <a:srgbClr val="0000FF"/>
                </a:solidFill>
                <a:latin typeface="Times New Roman"/>
                <a:ea typeface="Times New Roman"/>
                <a:cs typeface="Times New Roman"/>
                <a:sym typeface="Times New Roman"/>
              </a:rPr>
              <a:t>loopback</a:t>
            </a:r>
            <a:r>
              <a:rPr lang="en-US" sz="2000" b="0" i="0" u="none">
                <a:solidFill>
                  <a:schemeClr val="dk1"/>
                </a:solidFill>
                <a:latin typeface="Times New Roman"/>
                <a:ea typeface="Times New Roman"/>
                <a:cs typeface="Times New Roman"/>
                <a:sym typeface="Times New Roman"/>
              </a:rPr>
              <a:t>) to refer to system on which process is running</a:t>
            </a:r>
            <a:endParaRPr/>
          </a:p>
        </p:txBody>
      </p:sp>
      <p:sp>
        <p:nvSpPr>
          <p:cNvPr id="584" name="Google Shape;584;p67"/>
          <p:cNvSpPr txBox="1"/>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898989"/>
              </a:buClr>
              <a:buSzPts val="1200"/>
              <a:buFont typeface="Times New Roman"/>
              <a:buNone/>
            </a:pPr>
            <a:r>
              <a:rPr lang="en-US" sz="1200" b="0" i="0" u="none">
                <a:solidFill>
                  <a:srgbClr val="898989"/>
                </a:solidFill>
                <a:latin typeface="Times New Roman"/>
                <a:ea typeface="Times New Roman"/>
                <a:cs typeface="Times New Roman"/>
                <a:sym typeface="Times New Roman"/>
              </a:rPr>
              <a:t>*</a:t>
            </a:r>
            <a:endParaRPr/>
          </a:p>
        </p:txBody>
      </p:sp>
      <p:sp>
        <p:nvSpPr>
          <p:cNvPr id="585" name="Google Shape;585;p67"/>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Sigmar One"/>
              <a:buNone/>
            </a:pPr>
            <a:fld id="{00000000-1234-1234-1234-123412341234}" type="slidenum">
              <a:rPr lang="en-US" sz="1200" b="0" i="0" u="none">
                <a:solidFill>
                  <a:srgbClr val="898989"/>
                </a:solidFill>
                <a:latin typeface="Sigmar One"/>
                <a:ea typeface="Sigmar One"/>
                <a:cs typeface="Sigmar One"/>
                <a:sym typeface="Sigmar One"/>
              </a:rPr>
              <a:t>54</a:t>
            </a:fld>
            <a:endParaRPr/>
          </a:p>
        </p:txBody>
      </p:sp>
      <p:sp>
        <p:nvSpPr>
          <p:cNvPr id="586" name="Google Shape;586;p67"/>
          <p:cNvSpPr txBox="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898989"/>
              </a:buClr>
              <a:buSzPts val="1200"/>
              <a:buFont typeface="Kaushan Script"/>
              <a:buNone/>
            </a:pPr>
            <a:r>
              <a:rPr lang="en-US" sz="1200" b="0" i="0" u="none">
                <a:solidFill>
                  <a:srgbClr val="898989"/>
                </a:solidFill>
                <a:latin typeface="Kaushan Script"/>
                <a:ea typeface="Kaushan Script"/>
                <a:cs typeface="Kaushan Script"/>
                <a:sym typeface="Kaushan Script"/>
              </a:rPr>
              <a:t>21CSC202J Operating Systems UNIT 2</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sp>
        <p:nvSpPr>
          <p:cNvPr id="591" name="Google Shape;591;p68"/>
          <p:cNvSpPr txBox="1">
            <a:spLocks noGrp="1"/>
          </p:cNvSpPr>
          <p:nvPr>
            <p:ph type="title"/>
          </p:nvPr>
        </p:nvSpPr>
        <p:spPr>
          <a:xfrm>
            <a:off x="757237" y="152400"/>
            <a:ext cx="8229600" cy="576262"/>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4000"/>
              <a:buFont typeface="Times New Roman"/>
              <a:buNone/>
            </a:pPr>
            <a:r>
              <a:rPr lang="en-US" sz="4000" b="0" i="0" u="none">
                <a:solidFill>
                  <a:schemeClr val="dk1"/>
                </a:solidFill>
                <a:latin typeface="Times New Roman"/>
                <a:ea typeface="Times New Roman"/>
                <a:cs typeface="Times New Roman"/>
                <a:sym typeface="Times New Roman"/>
              </a:rPr>
              <a:t>Socket Communication</a:t>
            </a:r>
            <a:endParaRPr/>
          </a:p>
        </p:txBody>
      </p:sp>
      <p:pic>
        <p:nvPicPr>
          <p:cNvPr id="592" name="Google Shape;592;p68"/>
          <p:cNvPicPr preferRelativeResize="0"/>
          <p:nvPr/>
        </p:nvPicPr>
        <p:blipFill rotWithShape="1">
          <a:blip r:embed="rId3">
            <a:alphaModFix/>
          </a:blip>
          <a:srcRect/>
          <a:stretch/>
        </p:blipFill>
        <p:spPr>
          <a:xfrm>
            <a:off x="1782762" y="1166812"/>
            <a:ext cx="5794375" cy="3962400"/>
          </a:xfrm>
          <a:prstGeom prst="rect">
            <a:avLst/>
          </a:prstGeom>
          <a:noFill/>
          <a:ln>
            <a:noFill/>
          </a:ln>
        </p:spPr>
      </p:pic>
      <p:sp>
        <p:nvSpPr>
          <p:cNvPr id="593" name="Google Shape;593;p68"/>
          <p:cNvSpPr txBox="1"/>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898989"/>
              </a:buClr>
              <a:buSzPts val="1200"/>
              <a:buFont typeface="Times New Roman"/>
              <a:buNone/>
            </a:pPr>
            <a:r>
              <a:rPr lang="en-US" sz="1200" b="0" i="0" u="none">
                <a:solidFill>
                  <a:srgbClr val="898989"/>
                </a:solidFill>
                <a:latin typeface="Times New Roman"/>
                <a:ea typeface="Times New Roman"/>
                <a:cs typeface="Times New Roman"/>
                <a:sym typeface="Times New Roman"/>
              </a:rPr>
              <a:t>*</a:t>
            </a:r>
            <a:endParaRPr/>
          </a:p>
        </p:txBody>
      </p:sp>
      <p:sp>
        <p:nvSpPr>
          <p:cNvPr id="594" name="Google Shape;594;p68"/>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Sigmar One"/>
              <a:buNone/>
            </a:pPr>
            <a:fld id="{00000000-1234-1234-1234-123412341234}" type="slidenum">
              <a:rPr lang="en-US" sz="1200" b="0" i="0" u="none">
                <a:solidFill>
                  <a:srgbClr val="898989"/>
                </a:solidFill>
                <a:latin typeface="Sigmar One"/>
                <a:ea typeface="Sigmar One"/>
                <a:cs typeface="Sigmar One"/>
                <a:sym typeface="Sigmar One"/>
              </a:rPr>
              <a:t>55</a:t>
            </a:fld>
            <a:endParaRPr/>
          </a:p>
        </p:txBody>
      </p:sp>
      <p:sp>
        <p:nvSpPr>
          <p:cNvPr id="595" name="Google Shape;595;p68"/>
          <p:cNvSpPr txBox="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898989"/>
              </a:buClr>
              <a:buSzPts val="1200"/>
              <a:buFont typeface="Kaushan Script"/>
              <a:buNone/>
            </a:pPr>
            <a:r>
              <a:rPr lang="en-US" sz="1200" b="0" i="0" u="none">
                <a:solidFill>
                  <a:srgbClr val="898989"/>
                </a:solidFill>
                <a:latin typeface="Kaushan Script"/>
                <a:ea typeface="Kaushan Script"/>
                <a:cs typeface="Kaushan Script"/>
                <a:sym typeface="Kaushan Script"/>
              </a:rPr>
              <a:t>21CSC202J Operating Systems UNIT 2</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599"/>
        <p:cNvGrpSpPr/>
        <p:nvPr/>
      </p:nvGrpSpPr>
      <p:grpSpPr>
        <a:xfrm>
          <a:off x="0" y="0"/>
          <a:ext cx="0" cy="0"/>
          <a:chOff x="0" y="0"/>
          <a:chExt cx="0" cy="0"/>
        </a:xfrm>
      </p:grpSpPr>
      <p:sp>
        <p:nvSpPr>
          <p:cNvPr id="600" name="Google Shape;600;p69"/>
          <p:cNvSpPr txBox="1">
            <a:spLocks noGrp="1"/>
          </p:cNvSpPr>
          <p:nvPr>
            <p:ph type="title"/>
          </p:nvPr>
        </p:nvSpPr>
        <p:spPr>
          <a:xfrm>
            <a:off x="457200" y="152400"/>
            <a:ext cx="8229600" cy="576262"/>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3600"/>
              <a:buFont typeface="Times New Roman"/>
              <a:buNone/>
            </a:pPr>
            <a:r>
              <a:rPr lang="en-US" sz="3600" b="0" i="0" u="none">
                <a:solidFill>
                  <a:schemeClr val="dk1"/>
                </a:solidFill>
                <a:latin typeface="Times New Roman"/>
                <a:ea typeface="Times New Roman"/>
                <a:cs typeface="Times New Roman"/>
                <a:sym typeface="Times New Roman"/>
              </a:rPr>
              <a:t>Sockets in Java</a:t>
            </a:r>
            <a:endParaRPr/>
          </a:p>
        </p:txBody>
      </p:sp>
      <p:sp>
        <p:nvSpPr>
          <p:cNvPr id="601" name="Google Shape;601;p69"/>
          <p:cNvSpPr txBox="1">
            <a:spLocks noGrp="1"/>
          </p:cNvSpPr>
          <p:nvPr>
            <p:ph type="body" idx="1"/>
          </p:nvPr>
        </p:nvSpPr>
        <p:spPr>
          <a:xfrm>
            <a:off x="806450" y="1233487"/>
            <a:ext cx="3419475" cy="4530725"/>
          </a:xfrm>
          <a:prstGeom prst="rect">
            <a:avLst/>
          </a:prstGeom>
          <a:noFill/>
          <a:ln>
            <a:noFill/>
          </a:ln>
        </p:spPr>
        <p:txBody>
          <a:bodyPr spcFirstLastPara="1" wrap="square" lIns="91425" tIns="45700" rIns="91425" bIns="45700" anchor="t" anchorCtr="0">
            <a:noAutofit/>
          </a:bodyPr>
          <a:lstStyle/>
          <a:p>
            <a:pPr marL="342900" lvl="0" indent="-342900" algn="l" rtl="0">
              <a:lnSpc>
                <a:spcPct val="100000"/>
              </a:lnSpc>
              <a:spcBef>
                <a:spcPts val="0"/>
              </a:spcBef>
              <a:spcAft>
                <a:spcPts val="0"/>
              </a:spcAft>
              <a:buClr>
                <a:schemeClr val="dk1"/>
              </a:buClr>
              <a:buSzPts val="2400"/>
              <a:buFont typeface="Arial"/>
              <a:buChar char="•"/>
            </a:pPr>
            <a:r>
              <a:rPr lang="en-US" sz="2400" b="0" i="0" u="none">
                <a:solidFill>
                  <a:schemeClr val="dk1"/>
                </a:solidFill>
                <a:latin typeface="Times New Roman"/>
                <a:ea typeface="Times New Roman"/>
                <a:cs typeface="Times New Roman"/>
                <a:sym typeface="Times New Roman"/>
              </a:rPr>
              <a:t>Three types of sockets</a:t>
            </a:r>
            <a:endParaRPr/>
          </a:p>
          <a:p>
            <a:pPr marL="742950" lvl="1" indent="-285750" algn="l" rtl="0">
              <a:lnSpc>
                <a:spcPct val="100000"/>
              </a:lnSpc>
              <a:spcBef>
                <a:spcPts val="480"/>
              </a:spcBef>
              <a:spcAft>
                <a:spcPts val="0"/>
              </a:spcAft>
              <a:buClr>
                <a:srgbClr val="0000FF"/>
              </a:buClr>
              <a:buSzPts val="2400"/>
              <a:buFont typeface="Arial"/>
              <a:buChar char="–"/>
            </a:pPr>
            <a:r>
              <a:rPr lang="en-US" sz="2400" b="1" i="0" u="none">
                <a:solidFill>
                  <a:srgbClr val="0000FF"/>
                </a:solidFill>
                <a:latin typeface="Times New Roman"/>
                <a:ea typeface="Times New Roman"/>
                <a:cs typeface="Times New Roman"/>
                <a:sym typeface="Times New Roman"/>
              </a:rPr>
              <a:t>Connection-oriented </a:t>
            </a:r>
            <a:r>
              <a:rPr lang="en-US" sz="2400" b="0" i="0" u="none">
                <a:solidFill>
                  <a:schemeClr val="dk1"/>
                </a:solidFill>
                <a:latin typeface="Times New Roman"/>
                <a:ea typeface="Times New Roman"/>
                <a:cs typeface="Times New Roman"/>
                <a:sym typeface="Times New Roman"/>
              </a:rPr>
              <a:t>(</a:t>
            </a:r>
            <a:r>
              <a:rPr lang="en-US" sz="2400" b="1" i="0" u="none">
                <a:solidFill>
                  <a:srgbClr val="0000FF"/>
                </a:solidFill>
                <a:latin typeface="Times New Roman"/>
                <a:ea typeface="Times New Roman"/>
                <a:cs typeface="Times New Roman"/>
                <a:sym typeface="Times New Roman"/>
              </a:rPr>
              <a:t>TCP</a:t>
            </a:r>
            <a:r>
              <a:rPr lang="en-US" sz="2400" b="0" i="0" u="none">
                <a:solidFill>
                  <a:schemeClr val="dk1"/>
                </a:solidFill>
                <a:latin typeface="Times New Roman"/>
                <a:ea typeface="Times New Roman"/>
                <a:cs typeface="Times New Roman"/>
                <a:sym typeface="Times New Roman"/>
              </a:rPr>
              <a:t>)</a:t>
            </a:r>
            <a:endParaRPr/>
          </a:p>
          <a:p>
            <a:pPr marL="742950" lvl="1" indent="-285750" algn="l" rtl="0">
              <a:lnSpc>
                <a:spcPct val="100000"/>
              </a:lnSpc>
              <a:spcBef>
                <a:spcPts val="480"/>
              </a:spcBef>
              <a:spcAft>
                <a:spcPts val="0"/>
              </a:spcAft>
              <a:buClr>
                <a:srgbClr val="0000FF"/>
              </a:buClr>
              <a:buSzPts val="2400"/>
              <a:buFont typeface="Arial"/>
              <a:buChar char="–"/>
            </a:pPr>
            <a:r>
              <a:rPr lang="en-US" sz="2400" b="1" i="0" u="none">
                <a:solidFill>
                  <a:srgbClr val="0000FF"/>
                </a:solidFill>
                <a:latin typeface="Times New Roman"/>
                <a:ea typeface="Times New Roman"/>
                <a:cs typeface="Times New Roman"/>
                <a:sym typeface="Times New Roman"/>
              </a:rPr>
              <a:t>Connectionless</a:t>
            </a:r>
            <a:r>
              <a:rPr lang="en-US" sz="2400" b="0" i="0" u="none">
                <a:solidFill>
                  <a:schemeClr val="dk1"/>
                </a:solidFill>
                <a:latin typeface="Times New Roman"/>
                <a:ea typeface="Times New Roman"/>
                <a:cs typeface="Times New Roman"/>
                <a:sym typeface="Times New Roman"/>
              </a:rPr>
              <a:t> (</a:t>
            </a:r>
            <a:r>
              <a:rPr lang="en-US" sz="2400" b="1" i="0" u="none">
                <a:solidFill>
                  <a:srgbClr val="0000FF"/>
                </a:solidFill>
                <a:latin typeface="Times New Roman"/>
                <a:ea typeface="Times New Roman"/>
                <a:cs typeface="Times New Roman"/>
                <a:sym typeface="Times New Roman"/>
              </a:rPr>
              <a:t>UDP</a:t>
            </a:r>
            <a:r>
              <a:rPr lang="en-US" sz="2400" b="0" i="0" u="none">
                <a:solidFill>
                  <a:schemeClr val="dk1"/>
                </a:solidFill>
                <a:latin typeface="Times New Roman"/>
                <a:ea typeface="Times New Roman"/>
                <a:cs typeface="Times New Roman"/>
                <a:sym typeface="Times New Roman"/>
              </a:rPr>
              <a:t>)</a:t>
            </a:r>
            <a:endParaRPr/>
          </a:p>
          <a:p>
            <a:pPr marL="742950" lvl="1" indent="-285750" algn="l" rtl="0">
              <a:lnSpc>
                <a:spcPct val="100000"/>
              </a:lnSpc>
              <a:spcBef>
                <a:spcPts val="480"/>
              </a:spcBef>
              <a:spcAft>
                <a:spcPts val="0"/>
              </a:spcAft>
              <a:buClr>
                <a:schemeClr val="dk1"/>
              </a:buClr>
              <a:buSzPts val="2400"/>
              <a:buFont typeface="Arial"/>
              <a:buChar char="–"/>
            </a:pPr>
            <a:r>
              <a:rPr lang="en-US" sz="2400" b="1" i="0" u="none">
                <a:solidFill>
                  <a:schemeClr val="dk1"/>
                </a:solidFill>
                <a:latin typeface="Courier New"/>
                <a:ea typeface="Courier New"/>
                <a:cs typeface="Courier New"/>
                <a:sym typeface="Courier New"/>
              </a:rPr>
              <a:t>MulticastSocket</a:t>
            </a:r>
            <a:r>
              <a:rPr lang="en-US" sz="2400" b="0" i="0" u="none">
                <a:solidFill>
                  <a:schemeClr val="dk1"/>
                </a:solidFill>
                <a:latin typeface="Times New Roman"/>
                <a:ea typeface="Times New Roman"/>
                <a:cs typeface="Times New Roman"/>
                <a:sym typeface="Times New Roman"/>
              </a:rPr>
              <a:t> class– data can be sent to multiple recipients</a:t>
            </a:r>
            <a:endParaRPr/>
          </a:p>
          <a:p>
            <a:pPr marL="342900" lvl="0" indent="-342900" algn="l" rtl="0">
              <a:lnSpc>
                <a:spcPct val="100000"/>
              </a:lnSpc>
              <a:spcBef>
                <a:spcPts val="480"/>
              </a:spcBef>
              <a:spcAft>
                <a:spcPts val="0"/>
              </a:spcAft>
              <a:buClr>
                <a:schemeClr val="dk1"/>
              </a:buClr>
              <a:buSzPts val="2400"/>
              <a:buNone/>
            </a:pPr>
            <a:endParaRPr sz="2400" b="0" i="0" u="none">
              <a:solidFill>
                <a:schemeClr val="dk1"/>
              </a:solidFill>
              <a:latin typeface="Times New Roman"/>
              <a:ea typeface="Times New Roman"/>
              <a:cs typeface="Times New Roman"/>
              <a:sym typeface="Times New Roman"/>
            </a:endParaRPr>
          </a:p>
          <a:p>
            <a:pPr marL="342900" lvl="0" indent="-342900" algn="l" rtl="0">
              <a:lnSpc>
                <a:spcPct val="100000"/>
              </a:lnSpc>
              <a:spcBef>
                <a:spcPts val="480"/>
              </a:spcBef>
              <a:spcAft>
                <a:spcPts val="0"/>
              </a:spcAft>
              <a:buClr>
                <a:schemeClr val="dk1"/>
              </a:buClr>
              <a:buSzPts val="2400"/>
              <a:buFont typeface="Arial"/>
              <a:buChar char="•"/>
            </a:pPr>
            <a:r>
              <a:rPr lang="en-US" sz="2400" b="0" i="0" u="none">
                <a:solidFill>
                  <a:schemeClr val="dk1"/>
                </a:solidFill>
                <a:latin typeface="Times New Roman"/>
                <a:ea typeface="Times New Roman"/>
                <a:cs typeface="Times New Roman"/>
                <a:sym typeface="Times New Roman"/>
              </a:rPr>
              <a:t>Consider this “Date” server:</a:t>
            </a:r>
            <a:endParaRPr/>
          </a:p>
          <a:p>
            <a:pPr marL="742950" lvl="1" indent="-133350" algn="l" rtl="0">
              <a:lnSpc>
                <a:spcPct val="100000"/>
              </a:lnSpc>
              <a:spcBef>
                <a:spcPts val="480"/>
              </a:spcBef>
              <a:spcAft>
                <a:spcPts val="0"/>
              </a:spcAft>
              <a:buClr>
                <a:schemeClr val="dk1"/>
              </a:buClr>
              <a:buSzPts val="2400"/>
              <a:buFont typeface="Arial"/>
              <a:buNone/>
            </a:pPr>
            <a:endParaRPr sz="2400" b="0" i="0" u="none">
              <a:solidFill>
                <a:schemeClr val="dk1"/>
              </a:solidFill>
              <a:latin typeface="Times New Roman"/>
              <a:ea typeface="Times New Roman"/>
              <a:cs typeface="Times New Roman"/>
              <a:sym typeface="Times New Roman"/>
            </a:endParaRPr>
          </a:p>
          <a:p>
            <a:pPr marL="342900" lvl="0" indent="-190500" algn="l" rtl="0">
              <a:spcBef>
                <a:spcPts val="480"/>
              </a:spcBef>
              <a:spcAft>
                <a:spcPts val="0"/>
              </a:spcAft>
              <a:buClr>
                <a:schemeClr val="dk1"/>
              </a:buClr>
              <a:buSzPts val="2400"/>
              <a:buNone/>
            </a:pPr>
            <a:endParaRPr sz="2400" b="0" i="0" u="none">
              <a:solidFill>
                <a:schemeClr val="dk1"/>
              </a:solidFill>
              <a:latin typeface="Times New Roman"/>
              <a:ea typeface="Times New Roman"/>
              <a:cs typeface="Times New Roman"/>
              <a:sym typeface="Times New Roman"/>
            </a:endParaRPr>
          </a:p>
        </p:txBody>
      </p:sp>
      <p:pic>
        <p:nvPicPr>
          <p:cNvPr id="602" name="Google Shape;602;p69" descr="Screen Shot 2012-12-04 at 1.11.28 PM.png"/>
          <p:cNvPicPr preferRelativeResize="0"/>
          <p:nvPr/>
        </p:nvPicPr>
        <p:blipFill rotWithShape="1">
          <a:blip r:embed="rId3">
            <a:alphaModFix/>
          </a:blip>
          <a:srcRect/>
          <a:stretch/>
        </p:blipFill>
        <p:spPr>
          <a:xfrm>
            <a:off x="4087812" y="1125537"/>
            <a:ext cx="4967287" cy="5097462"/>
          </a:xfrm>
          <a:prstGeom prst="rect">
            <a:avLst/>
          </a:prstGeom>
          <a:noFill/>
          <a:ln>
            <a:noFill/>
          </a:ln>
        </p:spPr>
      </p:pic>
      <p:sp>
        <p:nvSpPr>
          <p:cNvPr id="603" name="Google Shape;603;p69"/>
          <p:cNvSpPr txBox="1"/>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898989"/>
              </a:buClr>
              <a:buSzPts val="1200"/>
              <a:buFont typeface="Times New Roman"/>
              <a:buNone/>
            </a:pPr>
            <a:r>
              <a:rPr lang="en-US" sz="1200" b="0" i="0" u="none">
                <a:solidFill>
                  <a:srgbClr val="898989"/>
                </a:solidFill>
                <a:latin typeface="Times New Roman"/>
                <a:ea typeface="Times New Roman"/>
                <a:cs typeface="Times New Roman"/>
                <a:sym typeface="Times New Roman"/>
              </a:rPr>
              <a:t>*</a:t>
            </a:r>
            <a:endParaRPr/>
          </a:p>
        </p:txBody>
      </p:sp>
      <p:sp>
        <p:nvSpPr>
          <p:cNvPr id="604" name="Google Shape;604;p69"/>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Sigmar One"/>
              <a:buNone/>
            </a:pPr>
            <a:fld id="{00000000-1234-1234-1234-123412341234}" type="slidenum">
              <a:rPr lang="en-US" sz="1200" b="0" i="0" u="none">
                <a:solidFill>
                  <a:srgbClr val="898989"/>
                </a:solidFill>
                <a:latin typeface="Sigmar One"/>
                <a:ea typeface="Sigmar One"/>
                <a:cs typeface="Sigmar One"/>
                <a:sym typeface="Sigmar One"/>
              </a:rPr>
              <a:t>56</a:t>
            </a:fld>
            <a:endParaRPr/>
          </a:p>
        </p:txBody>
      </p:sp>
      <p:sp>
        <p:nvSpPr>
          <p:cNvPr id="605" name="Google Shape;605;p69"/>
          <p:cNvSpPr txBox="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898989"/>
              </a:buClr>
              <a:buSzPts val="1200"/>
              <a:buFont typeface="Kaushan Script"/>
              <a:buNone/>
            </a:pPr>
            <a:r>
              <a:rPr lang="en-US" sz="1200" b="0" i="0" u="none">
                <a:solidFill>
                  <a:srgbClr val="898989"/>
                </a:solidFill>
                <a:latin typeface="Kaushan Script"/>
                <a:ea typeface="Kaushan Script"/>
                <a:cs typeface="Kaushan Script"/>
                <a:sym typeface="Kaushan Script"/>
              </a:rPr>
              <a:t>21CSC202J Operating Systems UNIT 2</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609"/>
        <p:cNvGrpSpPr/>
        <p:nvPr/>
      </p:nvGrpSpPr>
      <p:grpSpPr>
        <a:xfrm>
          <a:off x="0" y="0"/>
          <a:ext cx="0" cy="0"/>
          <a:chOff x="0" y="0"/>
          <a:chExt cx="0" cy="0"/>
        </a:xfrm>
      </p:grpSpPr>
      <p:sp>
        <p:nvSpPr>
          <p:cNvPr id="610" name="Google Shape;610;p70"/>
          <p:cNvSpPr txBox="1">
            <a:spLocks noGrp="1"/>
          </p:cNvSpPr>
          <p:nvPr>
            <p:ph type="title"/>
          </p:nvPr>
        </p:nvSpPr>
        <p:spPr>
          <a:xfrm>
            <a:off x="457200" y="168275"/>
            <a:ext cx="8229600" cy="576262"/>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3600"/>
              <a:buFont typeface="Times New Roman"/>
              <a:buNone/>
            </a:pPr>
            <a:r>
              <a:rPr lang="en-US" sz="3600" b="0" i="0" u="none">
                <a:solidFill>
                  <a:schemeClr val="dk1"/>
                </a:solidFill>
                <a:latin typeface="Times New Roman"/>
                <a:ea typeface="Times New Roman"/>
                <a:cs typeface="Times New Roman"/>
                <a:sym typeface="Times New Roman"/>
              </a:rPr>
              <a:t>Remote Procedure Calls</a:t>
            </a:r>
            <a:endParaRPr/>
          </a:p>
        </p:txBody>
      </p:sp>
      <p:sp>
        <p:nvSpPr>
          <p:cNvPr id="611" name="Google Shape;611;p70"/>
          <p:cNvSpPr txBox="1">
            <a:spLocks noGrp="1"/>
          </p:cNvSpPr>
          <p:nvPr>
            <p:ph type="body" idx="1"/>
          </p:nvPr>
        </p:nvSpPr>
        <p:spPr>
          <a:xfrm>
            <a:off x="901700" y="1138237"/>
            <a:ext cx="7785100" cy="4867275"/>
          </a:xfrm>
          <a:prstGeom prst="rect">
            <a:avLst/>
          </a:prstGeom>
          <a:noFill/>
          <a:ln>
            <a:noFill/>
          </a:ln>
        </p:spPr>
        <p:txBody>
          <a:bodyPr spcFirstLastPara="1" wrap="square" lIns="91425" tIns="45700" rIns="91425" bIns="45700" anchor="t" anchorCtr="0">
            <a:noAutofit/>
          </a:bodyPr>
          <a:lstStyle/>
          <a:p>
            <a:pPr marL="342900" lvl="0" indent="-342900" algn="l" rtl="0">
              <a:lnSpc>
                <a:spcPct val="100000"/>
              </a:lnSpc>
              <a:spcBef>
                <a:spcPts val="0"/>
              </a:spcBef>
              <a:spcAft>
                <a:spcPts val="0"/>
              </a:spcAft>
              <a:buClr>
                <a:schemeClr val="dk1"/>
              </a:buClr>
              <a:buSzPts val="2200"/>
              <a:buFont typeface="Arial"/>
              <a:buChar char="•"/>
            </a:pPr>
            <a:r>
              <a:rPr lang="en-US" sz="2200" b="0" i="0" u="none">
                <a:solidFill>
                  <a:schemeClr val="dk1"/>
                </a:solidFill>
                <a:latin typeface="Times New Roman"/>
                <a:ea typeface="Times New Roman"/>
                <a:cs typeface="Times New Roman"/>
                <a:sym typeface="Times New Roman"/>
              </a:rPr>
              <a:t>Remote procedure call (RPC) abstracts procedure calls between processes on networked systems</a:t>
            </a:r>
            <a:endParaRPr/>
          </a:p>
          <a:p>
            <a:pPr marL="742950" lvl="1" indent="-285750" algn="l" rtl="0">
              <a:lnSpc>
                <a:spcPct val="100000"/>
              </a:lnSpc>
              <a:spcBef>
                <a:spcPts val="440"/>
              </a:spcBef>
              <a:spcAft>
                <a:spcPts val="0"/>
              </a:spcAft>
              <a:buClr>
                <a:schemeClr val="dk1"/>
              </a:buClr>
              <a:buSzPts val="2200"/>
              <a:buFont typeface="Arial"/>
              <a:buChar char="–"/>
            </a:pPr>
            <a:r>
              <a:rPr lang="en-US" sz="2200" b="0" i="0" u="none">
                <a:solidFill>
                  <a:schemeClr val="dk1"/>
                </a:solidFill>
                <a:latin typeface="Times New Roman"/>
                <a:ea typeface="Times New Roman"/>
                <a:cs typeface="Times New Roman"/>
                <a:sym typeface="Times New Roman"/>
              </a:rPr>
              <a:t>Again uses ports for service differentiation</a:t>
            </a:r>
            <a:endParaRPr/>
          </a:p>
          <a:p>
            <a:pPr marL="342900" lvl="0" indent="-342900" algn="l" rtl="0">
              <a:lnSpc>
                <a:spcPct val="100000"/>
              </a:lnSpc>
              <a:spcBef>
                <a:spcPts val="440"/>
              </a:spcBef>
              <a:spcAft>
                <a:spcPts val="0"/>
              </a:spcAft>
              <a:buClr>
                <a:srgbClr val="0000FF"/>
              </a:buClr>
              <a:buSzPts val="2200"/>
              <a:buFont typeface="Arial"/>
              <a:buChar char="•"/>
            </a:pPr>
            <a:r>
              <a:rPr lang="en-US" sz="2200" b="1" i="0" u="none">
                <a:solidFill>
                  <a:srgbClr val="0000FF"/>
                </a:solidFill>
                <a:latin typeface="Times New Roman"/>
                <a:ea typeface="Times New Roman"/>
                <a:cs typeface="Times New Roman"/>
                <a:sym typeface="Times New Roman"/>
              </a:rPr>
              <a:t>Stubs</a:t>
            </a:r>
            <a:r>
              <a:rPr lang="en-US" sz="2200" b="0" i="0" u="none">
                <a:solidFill>
                  <a:schemeClr val="dk1"/>
                </a:solidFill>
                <a:latin typeface="Times New Roman"/>
                <a:ea typeface="Times New Roman"/>
                <a:cs typeface="Times New Roman"/>
                <a:sym typeface="Times New Roman"/>
              </a:rPr>
              <a:t> – client-side proxy for the actual procedure on the server</a:t>
            </a:r>
            <a:endParaRPr/>
          </a:p>
          <a:p>
            <a:pPr marL="342900" lvl="0" indent="-342900" algn="l" rtl="0">
              <a:lnSpc>
                <a:spcPct val="100000"/>
              </a:lnSpc>
              <a:spcBef>
                <a:spcPts val="440"/>
              </a:spcBef>
              <a:spcAft>
                <a:spcPts val="0"/>
              </a:spcAft>
              <a:buClr>
                <a:schemeClr val="dk1"/>
              </a:buClr>
              <a:buSzPts val="2200"/>
              <a:buFont typeface="Arial"/>
              <a:buChar char="•"/>
            </a:pPr>
            <a:r>
              <a:rPr lang="en-US" sz="2200" b="0" i="0" u="none">
                <a:solidFill>
                  <a:schemeClr val="dk1"/>
                </a:solidFill>
                <a:latin typeface="Times New Roman"/>
                <a:ea typeface="Times New Roman"/>
                <a:cs typeface="Times New Roman"/>
                <a:sym typeface="Times New Roman"/>
              </a:rPr>
              <a:t>The client-side stub locates the server and </a:t>
            </a:r>
            <a:r>
              <a:rPr lang="en-US" sz="2200" b="1" i="0" u="none">
                <a:solidFill>
                  <a:srgbClr val="0000FF"/>
                </a:solidFill>
                <a:latin typeface="Times New Roman"/>
                <a:ea typeface="Times New Roman"/>
                <a:cs typeface="Times New Roman"/>
                <a:sym typeface="Times New Roman"/>
              </a:rPr>
              <a:t>marshalls</a:t>
            </a:r>
            <a:r>
              <a:rPr lang="en-US" sz="2200" b="0" i="0" u="none">
                <a:solidFill>
                  <a:schemeClr val="dk1"/>
                </a:solidFill>
                <a:latin typeface="Times New Roman"/>
                <a:ea typeface="Times New Roman"/>
                <a:cs typeface="Times New Roman"/>
                <a:sym typeface="Times New Roman"/>
              </a:rPr>
              <a:t> the parameters</a:t>
            </a:r>
            <a:endParaRPr/>
          </a:p>
          <a:p>
            <a:pPr marL="342900" lvl="0" indent="-342900" algn="l" rtl="0">
              <a:lnSpc>
                <a:spcPct val="100000"/>
              </a:lnSpc>
              <a:spcBef>
                <a:spcPts val="440"/>
              </a:spcBef>
              <a:spcAft>
                <a:spcPts val="0"/>
              </a:spcAft>
              <a:buClr>
                <a:schemeClr val="dk1"/>
              </a:buClr>
              <a:buSzPts val="2200"/>
              <a:buFont typeface="Arial"/>
              <a:buChar char="•"/>
            </a:pPr>
            <a:r>
              <a:rPr lang="en-US" sz="2200" b="0" i="0" u="none">
                <a:solidFill>
                  <a:schemeClr val="dk1"/>
                </a:solidFill>
                <a:latin typeface="Times New Roman"/>
                <a:ea typeface="Times New Roman"/>
                <a:cs typeface="Times New Roman"/>
                <a:sym typeface="Times New Roman"/>
              </a:rPr>
              <a:t>The server-side stub receives this message, unpacks the marshalled parameters, and performs the procedure on the server</a:t>
            </a:r>
            <a:endParaRPr/>
          </a:p>
          <a:p>
            <a:pPr marL="342900" lvl="0" indent="-342900" algn="l" rtl="0">
              <a:lnSpc>
                <a:spcPct val="100000"/>
              </a:lnSpc>
              <a:spcBef>
                <a:spcPts val="440"/>
              </a:spcBef>
              <a:spcAft>
                <a:spcPts val="0"/>
              </a:spcAft>
              <a:buClr>
                <a:schemeClr val="dk1"/>
              </a:buClr>
              <a:buSzPts val="2200"/>
              <a:buFont typeface="Arial"/>
              <a:buChar char="•"/>
            </a:pPr>
            <a:r>
              <a:rPr lang="en-US" sz="2200" b="0" i="0" u="none">
                <a:solidFill>
                  <a:schemeClr val="dk1"/>
                </a:solidFill>
                <a:latin typeface="Times New Roman"/>
                <a:ea typeface="Times New Roman"/>
                <a:cs typeface="Times New Roman"/>
                <a:sym typeface="Times New Roman"/>
              </a:rPr>
              <a:t>On Windows, stub code compile from specification written in </a:t>
            </a:r>
            <a:r>
              <a:rPr lang="en-US" sz="2200" b="1" i="0" u="none">
                <a:solidFill>
                  <a:srgbClr val="0000FF"/>
                </a:solidFill>
                <a:latin typeface="Times New Roman"/>
                <a:ea typeface="Times New Roman"/>
                <a:cs typeface="Times New Roman"/>
                <a:sym typeface="Times New Roman"/>
              </a:rPr>
              <a:t>Microsoft Interface Definition Language </a:t>
            </a:r>
            <a:r>
              <a:rPr lang="en-US" sz="2200" b="0" i="0" u="none">
                <a:solidFill>
                  <a:schemeClr val="dk1"/>
                </a:solidFill>
                <a:latin typeface="Times New Roman"/>
                <a:ea typeface="Times New Roman"/>
                <a:cs typeface="Times New Roman"/>
                <a:sym typeface="Times New Roman"/>
              </a:rPr>
              <a:t>(</a:t>
            </a:r>
            <a:r>
              <a:rPr lang="en-US" sz="2200" b="1" i="0" u="none">
                <a:solidFill>
                  <a:srgbClr val="0000FF"/>
                </a:solidFill>
                <a:latin typeface="Times New Roman"/>
                <a:ea typeface="Times New Roman"/>
                <a:cs typeface="Times New Roman"/>
                <a:sym typeface="Times New Roman"/>
              </a:rPr>
              <a:t>MIDL</a:t>
            </a:r>
            <a:r>
              <a:rPr lang="en-US" sz="2200" b="0" i="0" u="none">
                <a:solidFill>
                  <a:schemeClr val="dk1"/>
                </a:solidFill>
                <a:latin typeface="Times New Roman"/>
                <a:ea typeface="Times New Roman"/>
                <a:cs typeface="Times New Roman"/>
                <a:sym typeface="Times New Roman"/>
              </a:rPr>
              <a:t>)</a:t>
            </a:r>
            <a:endParaRPr/>
          </a:p>
        </p:txBody>
      </p:sp>
      <p:sp>
        <p:nvSpPr>
          <p:cNvPr id="612" name="Google Shape;612;p70"/>
          <p:cNvSpPr txBox="1"/>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898989"/>
              </a:buClr>
              <a:buSzPts val="1200"/>
              <a:buFont typeface="Times New Roman"/>
              <a:buNone/>
            </a:pPr>
            <a:r>
              <a:rPr lang="en-US" sz="1200" b="0" i="0" u="none">
                <a:solidFill>
                  <a:srgbClr val="898989"/>
                </a:solidFill>
                <a:latin typeface="Times New Roman"/>
                <a:ea typeface="Times New Roman"/>
                <a:cs typeface="Times New Roman"/>
                <a:sym typeface="Times New Roman"/>
              </a:rPr>
              <a:t>*</a:t>
            </a:r>
            <a:endParaRPr/>
          </a:p>
        </p:txBody>
      </p:sp>
      <p:sp>
        <p:nvSpPr>
          <p:cNvPr id="613" name="Google Shape;613;p70"/>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Sigmar One"/>
              <a:buNone/>
            </a:pPr>
            <a:fld id="{00000000-1234-1234-1234-123412341234}" type="slidenum">
              <a:rPr lang="en-US" sz="1200" b="0" i="0" u="none">
                <a:solidFill>
                  <a:srgbClr val="898989"/>
                </a:solidFill>
                <a:latin typeface="Sigmar One"/>
                <a:ea typeface="Sigmar One"/>
                <a:cs typeface="Sigmar One"/>
                <a:sym typeface="Sigmar One"/>
              </a:rPr>
              <a:t>57</a:t>
            </a:fld>
            <a:endParaRPr/>
          </a:p>
        </p:txBody>
      </p:sp>
      <p:sp>
        <p:nvSpPr>
          <p:cNvPr id="614" name="Google Shape;614;p70"/>
          <p:cNvSpPr txBox="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898989"/>
              </a:buClr>
              <a:buSzPts val="1200"/>
              <a:buFont typeface="Kaushan Script"/>
              <a:buNone/>
            </a:pPr>
            <a:r>
              <a:rPr lang="en-US" sz="1200" b="0" i="0" u="none">
                <a:solidFill>
                  <a:srgbClr val="898989"/>
                </a:solidFill>
                <a:latin typeface="Kaushan Script"/>
                <a:ea typeface="Kaushan Script"/>
                <a:cs typeface="Kaushan Script"/>
                <a:sym typeface="Kaushan Script"/>
              </a:rPr>
              <a:t>21CSC202J Operating Systems UNIT 2</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618"/>
        <p:cNvGrpSpPr/>
        <p:nvPr/>
      </p:nvGrpSpPr>
      <p:grpSpPr>
        <a:xfrm>
          <a:off x="0" y="0"/>
          <a:ext cx="0" cy="0"/>
          <a:chOff x="0" y="0"/>
          <a:chExt cx="0" cy="0"/>
        </a:xfrm>
      </p:grpSpPr>
      <p:sp>
        <p:nvSpPr>
          <p:cNvPr id="619" name="Google Shape;619;p71"/>
          <p:cNvSpPr txBox="1">
            <a:spLocks noGrp="1"/>
          </p:cNvSpPr>
          <p:nvPr>
            <p:ph type="title"/>
          </p:nvPr>
        </p:nvSpPr>
        <p:spPr>
          <a:xfrm>
            <a:off x="930275" y="230187"/>
            <a:ext cx="8229600" cy="576262"/>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3600"/>
              <a:buFont typeface="Times New Roman"/>
              <a:buNone/>
            </a:pPr>
            <a:r>
              <a:rPr lang="en-US" sz="3600" b="0" i="0" u="none">
                <a:solidFill>
                  <a:schemeClr val="dk1"/>
                </a:solidFill>
                <a:latin typeface="Times New Roman"/>
                <a:ea typeface="Times New Roman"/>
                <a:cs typeface="Times New Roman"/>
                <a:sym typeface="Times New Roman"/>
              </a:rPr>
              <a:t>Remote Procedure Calls (Cont.)</a:t>
            </a:r>
            <a:endParaRPr/>
          </a:p>
        </p:txBody>
      </p:sp>
      <p:sp>
        <p:nvSpPr>
          <p:cNvPr id="620" name="Google Shape;620;p71"/>
          <p:cNvSpPr txBox="1">
            <a:spLocks noGrp="1"/>
          </p:cNvSpPr>
          <p:nvPr>
            <p:ph type="body" idx="1"/>
          </p:nvPr>
        </p:nvSpPr>
        <p:spPr>
          <a:xfrm>
            <a:off x="874712" y="777875"/>
            <a:ext cx="6818312" cy="4867275"/>
          </a:xfrm>
          <a:prstGeom prst="rect">
            <a:avLst/>
          </a:prstGeom>
          <a:noFill/>
          <a:ln>
            <a:noFill/>
          </a:ln>
        </p:spPr>
        <p:txBody>
          <a:bodyPr spcFirstLastPara="1" wrap="square" lIns="91425" tIns="45700" rIns="91425" bIns="45700" anchor="t" anchorCtr="0">
            <a:noAutofit/>
          </a:bodyPr>
          <a:lstStyle/>
          <a:p>
            <a:pPr marL="342900" lvl="0" indent="-342900" algn="l" rtl="0">
              <a:lnSpc>
                <a:spcPct val="100000"/>
              </a:lnSpc>
              <a:spcBef>
                <a:spcPts val="0"/>
              </a:spcBef>
              <a:spcAft>
                <a:spcPts val="0"/>
              </a:spcAft>
              <a:buClr>
                <a:schemeClr val="dk1"/>
              </a:buClr>
              <a:buSzPts val="1600"/>
              <a:buNone/>
            </a:pPr>
            <a:endParaRPr sz="1600" b="0" i="0" u="none">
              <a:solidFill>
                <a:schemeClr val="dk1"/>
              </a:solidFill>
              <a:latin typeface="Times New Roman"/>
              <a:ea typeface="Times New Roman"/>
              <a:cs typeface="Times New Roman"/>
              <a:sym typeface="Times New Roman"/>
            </a:endParaRPr>
          </a:p>
          <a:p>
            <a:pPr marL="342900" lvl="0" indent="-342900" algn="l" rtl="0">
              <a:lnSpc>
                <a:spcPct val="100000"/>
              </a:lnSpc>
              <a:spcBef>
                <a:spcPts val="480"/>
              </a:spcBef>
              <a:spcAft>
                <a:spcPts val="0"/>
              </a:spcAft>
              <a:buClr>
                <a:schemeClr val="dk1"/>
              </a:buClr>
              <a:buSzPts val="2400"/>
              <a:buFont typeface="Arial"/>
              <a:buChar char="•"/>
            </a:pPr>
            <a:r>
              <a:rPr lang="en-US" sz="2400" b="0" i="0" u="none">
                <a:solidFill>
                  <a:schemeClr val="dk1"/>
                </a:solidFill>
                <a:latin typeface="Times New Roman"/>
                <a:ea typeface="Times New Roman"/>
                <a:cs typeface="Times New Roman"/>
                <a:sym typeface="Times New Roman"/>
              </a:rPr>
              <a:t>Data representation handled via </a:t>
            </a:r>
            <a:r>
              <a:rPr lang="en-US" sz="2400" b="1" i="0" u="none">
                <a:solidFill>
                  <a:srgbClr val="0000FF"/>
                </a:solidFill>
                <a:latin typeface="Times New Roman"/>
                <a:ea typeface="Times New Roman"/>
                <a:cs typeface="Times New Roman"/>
                <a:sym typeface="Times New Roman"/>
              </a:rPr>
              <a:t>External Data Representation </a:t>
            </a:r>
            <a:r>
              <a:rPr lang="en-US" sz="2400" b="0" i="0" u="none">
                <a:solidFill>
                  <a:schemeClr val="dk1"/>
                </a:solidFill>
                <a:latin typeface="Times New Roman"/>
                <a:ea typeface="Times New Roman"/>
                <a:cs typeface="Times New Roman"/>
                <a:sym typeface="Times New Roman"/>
              </a:rPr>
              <a:t>(</a:t>
            </a:r>
            <a:r>
              <a:rPr lang="en-US" sz="2400" b="1" i="0" u="none">
                <a:solidFill>
                  <a:srgbClr val="0000FF"/>
                </a:solidFill>
                <a:latin typeface="Times New Roman"/>
                <a:ea typeface="Times New Roman"/>
                <a:cs typeface="Times New Roman"/>
                <a:sym typeface="Times New Roman"/>
              </a:rPr>
              <a:t>XDL</a:t>
            </a:r>
            <a:r>
              <a:rPr lang="en-US" sz="2400" b="0" i="0" u="none">
                <a:solidFill>
                  <a:schemeClr val="dk1"/>
                </a:solidFill>
                <a:latin typeface="Times New Roman"/>
                <a:ea typeface="Times New Roman"/>
                <a:cs typeface="Times New Roman"/>
                <a:sym typeface="Times New Roman"/>
              </a:rPr>
              <a:t>) format to account for different architectures</a:t>
            </a:r>
            <a:endParaRPr/>
          </a:p>
          <a:p>
            <a:pPr marL="742950" lvl="1" indent="-285750" algn="l" rtl="0">
              <a:lnSpc>
                <a:spcPct val="100000"/>
              </a:lnSpc>
              <a:spcBef>
                <a:spcPts val="480"/>
              </a:spcBef>
              <a:spcAft>
                <a:spcPts val="0"/>
              </a:spcAft>
              <a:buClr>
                <a:srgbClr val="0000FF"/>
              </a:buClr>
              <a:buSzPts val="2400"/>
              <a:buFont typeface="Arial"/>
              <a:buChar char="–"/>
            </a:pPr>
            <a:r>
              <a:rPr lang="en-US" sz="2400" b="1" i="0" u="none">
                <a:solidFill>
                  <a:srgbClr val="0000FF"/>
                </a:solidFill>
                <a:latin typeface="Times New Roman"/>
                <a:ea typeface="Times New Roman"/>
                <a:cs typeface="Times New Roman"/>
                <a:sym typeface="Times New Roman"/>
              </a:rPr>
              <a:t>Big-endian </a:t>
            </a:r>
            <a:r>
              <a:rPr lang="en-US" sz="2400" b="0" i="0" u="none">
                <a:solidFill>
                  <a:schemeClr val="dk1"/>
                </a:solidFill>
                <a:latin typeface="Times New Roman"/>
                <a:ea typeface="Times New Roman"/>
                <a:cs typeface="Times New Roman"/>
                <a:sym typeface="Times New Roman"/>
              </a:rPr>
              <a:t>and </a:t>
            </a:r>
            <a:r>
              <a:rPr lang="en-US" sz="2400" b="1" i="0" u="none">
                <a:solidFill>
                  <a:srgbClr val="0000FF"/>
                </a:solidFill>
                <a:latin typeface="Times New Roman"/>
                <a:ea typeface="Times New Roman"/>
                <a:cs typeface="Times New Roman"/>
                <a:sym typeface="Times New Roman"/>
              </a:rPr>
              <a:t>little-endian</a:t>
            </a:r>
            <a:endParaRPr/>
          </a:p>
          <a:p>
            <a:pPr marL="342900" lvl="0" indent="-342900" algn="l" rtl="0">
              <a:lnSpc>
                <a:spcPct val="100000"/>
              </a:lnSpc>
              <a:spcBef>
                <a:spcPts val="480"/>
              </a:spcBef>
              <a:spcAft>
                <a:spcPts val="0"/>
              </a:spcAft>
              <a:buClr>
                <a:schemeClr val="dk1"/>
              </a:buClr>
              <a:buSzPts val="2400"/>
              <a:buFont typeface="Arial"/>
              <a:buChar char="•"/>
            </a:pPr>
            <a:r>
              <a:rPr lang="en-US" sz="2400" b="0" i="0" u="none">
                <a:solidFill>
                  <a:schemeClr val="dk1"/>
                </a:solidFill>
                <a:latin typeface="Times New Roman"/>
                <a:ea typeface="Times New Roman"/>
                <a:cs typeface="Times New Roman"/>
                <a:sym typeface="Times New Roman"/>
              </a:rPr>
              <a:t>Remote communication has more failure scenarios than local</a:t>
            </a:r>
            <a:endParaRPr/>
          </a:p>
          <a:p>
            <a:pPr marL="742950" lvl="1" indent="-285750" algn="l" rtl="0">
              <a:lnSpc>
                <a:spcPct val="100000"/>
              </a:lnSpc>
              <a:spcBef>
                <a:spcPts val="480"/>
              </a:spcBef>
              <a:spcAft>
                <a:spcPts val="0"/>
              </a:spcAft>
              <a:buClr>
                <a:schemeClr val="dk1"/>
              </a:buClr>
              <a:buSzPts val="2400"/>
              <a:buFont typeface="Arial"/>
              <a:buChar char="–"/>
            </a:pPr>
            <a:r>
              <a:rPr lang="en-US" sz="2400" b="0" i="0" u="none">
                <a:solidFill>
                  <a:schemeClr val="dk1"/>
                </a:solidFill>
                <a:latin typeface="Times New Roman"/>
                <a:ea typeface="Times New Roman"/>
                <a:cs typeface="Times New Roman"/>
                <a:sym typeface="Times New Roman"/>
              </a:rPr>
              <a:t>Messages can be delivered </a:t>
            </a:r>
            <a:r>
              <a:rPr lang="en-US" sz="2400" b="1" i="1" u="none">
                <a:solidFill>
                  <a:schemeClr val="dk1"/>
                </a:solidFill>
                <a:latin typeface="Times New Roman"/>
                <a:ea typeface="Times New Roman"/>
                <a:cs typeface="Times New Roman"/>
                <a:sym typeface="Times New Roman"/>
              </a:rPr>
              <a:t>exactly once </a:t>
            </a:r>
            <a:r>
              <a:rPr lang="en-US" sz="2400" b="0" i="0" u="none">
                <a:solidFill>
                  <a:schemeClr val="dk1"/>
                </a:solidFill>
                <a:latin typeface="Times New Roman"/>
                <a:ea typeface="Times New Roman"/>
                <a:cs typeface="Times New Roman"/>
                <a:sym typeface="Times New Roman"/>
              </a:rPr>
              <a:t>rather than </a:t>
            </a:r>
            <a:r>
              <a:rPr lang="en-US" sz="2400" b="1" i="1" u="none">
                <a:solidFill>
                  <a:schemeClr val="dk1"/>
                </a:solidFill>
                <a:latin typeface="Times New Roman"/>
                <a:ea typeface="Times New Roman"/>
                <a:cs typeface="Times New Roman"/>
                <a:sym typeface="Times New Roman"/>
              </a:rPr>
              <a:t>at most once</a:t>
            </a:r>
            <a:endParaRPr/>
          </a:p>
          <a:p>
            <a:pPr marL="342900" lvl="0" indent="-342900" algn="l" rtl="0">
              <a:lnSpc>
                <a:spcPct val="100000"/>
              </a:lnSpc>
              <a:spcBef>
                <a:spcPts val="480"/>
              </a:spcBef>
              <a:spcAft>
                <a:spcPts val="0"/>
              </a:spcAft>
              <a:buClr>
                <a:schemeClr val="dk1"/>
              </a:buClr>
              <a:buSzPts val="2400"/>
              <a:buFont typeface="Arial"/>
              <a:buChar char="•"/>
            </a:pPr>
            <a:r>
              <a:rPr lang="en-US" sz="2400" b="0" i="0" u="none">
                <a:solidFill>
                  <a:schemeClr val="dk1"/>
                </a:solidFill>
                <a:latin typeface="Times New Roman"/>
                <a:ea typeface="Times New Roman"/>
                <a:cs typeface="Times New Roman"/>
                <a:sym typeface="Times New Roman"/>
              </a:rPr>
              <a:t>OS typically provides a rendezvous (or </a:t>
            </a:r>
            <a:r>
              <a:rPr lang="en-US" sz="2400" b="1" i="0" u="none">
                <a:solidFill>
                  <a:srgbClr val="0000FF"/>
                </a:solidFill>
                <a:latin typeface="Times New Roman"/>
                <a:ea typeface="Times New Roman"/>
                <a:cs typeface="Times New Roman"/>
                <a:sym typeface="Times New Roman"/>
              </a:rPr>
              <a:t>matchmaker</a:t>
            </a:r>
            <a:r>
              <a:rPr lang="en-US" sz="2400" b="0" i="0" u="none">
                <a:solidFill>
                  <a:schemeClr val="dk1"/>
                </a:solidFill>
                <a:latin typeface="Times New Roman"/>
                <a:ea typeface="Times New Roman"/>
                <a:cs typeface="Times New Roman"/>
                <a:sym typeface="Times New Roman"/>
              </a:rPr>
              <a:t>) service to connect client and server</a:t>
            </a:r>
            <a:endParaRPr/>
          </a:p>
        </p:txBody>
      </p:sp>
      <p:sp>
        <p:nvSpPr>
          <p:cNvPr id="621" name="Google Shape;621;p71"/>
          <p:cNvSpPr txBox="1"/>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898989"/>
              </a:buClr>
              <a:buSzPts val="1200"/>
              <a:buFont typeface="Times New Roman"/>
              <a:buNone/>
            </a:pPr>
            <a:r>
              <a:rPr lang="en-US" sz="1200" b="0" i="0" u="none">
                <a:solidFill>
                  <a:srgbClr val="898989"/>
                </a:solidFill>
                <a:latin typeface="Times New Roman"/>
                <a:ea typeface="Times New Roman"/>
                <a:cs typeface="Times New Roman"/>
                <a:sym typeface="Times New Roman"/>
              </a:rPr>
              <a:t>*</a:t>
            </a:r>
            <a:endParaRPr/>
          </a:p>
        </p:txBody>
      </p:sp>
      <p:sp>
        <p:nvSpPr>
          <p:cNvPr id="622" name="Google Shape;622;p71"/>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Sigmar One"/>
              <a:buNone/>
            </a:pPr>
            <a:fld id="{00000000-1234-1234-1234-123412341234}" type="slidenum">
              <a:rPr lang="en-US" sz="1200" b="0" i="0" u="none">
                <a:solidFill>
                  <a:srgbClr val="898989"/>
                </a:solidFill>
                <a:latin typeface="Sigmar One"/>
                <a:ea typeface="Sigmar One"/>
                <a:cs typeface="Sigmar One"/>
                <a:sym typeface="Sigmar One"/>
              </a:rPr>
              <a:t>58</a:t>
            </a:fld>
            <a:endParaRPr/>
          </a:p>
        </p:txBody>
      </p:sp>
      <p:sp>
        <p:nvSpPr>
          <p:cNvPr id="623" name="Google Shape;623;p71"/>
          <p:cNvSpPr txBox="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898989"/>
              </a:buClr>
              <a:buSzPts val="1200"/>
              <a:buFont typeface="Kaushan Script"/>
              <a:buNone/>
            </a:pPr>
            <a:r>
              <a:rPr lang="en-US" sz="1200" b="0" i="0" u="none">
                <a:solidFill>
                  <a:srgbClr val="898989"/>
                </a:solidFill>
                <a:latin typeface="Kaushan Script"/>
                <a:ea typeface="Kaushan Script"/>
                <a:cs typeface="Kaushan Script"/>
                <a:sym typeface="Kaushan Script"/>
              </a:rPr>
              <a:t>21CSC202J Operating Systems UNIT 2</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627"/>
        <p:cNvGrpSpPr/>
        <p:nvPr/>
      </p:nvGrpSpPr>
      <p:grpSpPr>
        <a:xfrm>
          <a:off x="0" y="0"/>
          <a:ext cx="0" cy="0"/>
          <a:chOff x="0" y="0"/>
          <a:chExt cx="0" cy="0"/>
        </a:xfrm>
      </p:grpSpPr>
      <p:sp>
        <p:nvSpPr>
          <p:cNvPr id="628" name="Google Shape;628;p72"/>
          <p:cNvSpPr txBox="1">
            <a:spLocks noGrp="1"/>
          </p:cNvSpPr>
          <p:nvPr>
            <p:ph type="title"/>
          </p:nvPr>
        </p:nvSpPr>
        <p:spPr>
          <a:xfrm>
            <a:off x="457200" y="136525"/>
            <a:ext cx="8229600" cy="576262"/>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4000"/>
              <a:buFont typeface="Times New Roman"/>
              <a:buNone/>
            </a:pPr>
            <a:r>
              <a:rPr lang="en-US" sz="4000" b="0" i="0" u="none">
                <a:solidFill>
                  <a:schemeClr val="dk1"/>
                </a:solidFill>
                <a:latin typeface="Times New Roman"/>
                <a:ea typeface="Times New Roman"/>
                <a:cs typeface="Times New Roman"/>
                <a:sym typeface="Times New Roman"/>
              </a:rPr>
              <a:t>Execution of RPC</a:t>
            </a:r>
            <a:endParaRPr/>
          </a:p>
        </p:txBody>
      </p:sp>
      <p:pic>
        <p:nvPicPr>
          <p:cNvPr id="629" name="Google Shape;629;p72" descr="3"/>
          <p:cNvPicPr preferRelativeResize="0"/>
          <p:nvPr/>
        </p:nvPicPr>
        <p:blipFill rotWithShape="1">
          <a:blip r:embed="rId3">
            <a:alphaModFix/>
          </a:blip>
          <a:srcRect/>
          <a:stretch/>
        </p:blipFill>
        <p:spPr>
          <a:xfrm>
            <a:off x="2284412" y="1016000"/>
            <a:ext cx="4421187" cy="5321300"/>
          </a:xfrm>
          <a:prstGeom prst="rect">
            <a:avLst/>
          </a:prstGeom>
          <a:noFill/>
          <a:ln>
            <a:noFill/>
          </a:ln>
        </p:spPr>
      </p:pic>
      <p:sp>
        <p:nvSpPr>
          <p:cNvPr id="630" name="Google Shape;630;p72"/>
          <p:cNvSpPr txBox="1"/>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898989"/>
              </a:buClr>
              <a:buSzPts val="1200"/>
              <a:buFont typeface="Times New Roman"/>
              <a:buNone/>
            </a:pPr>
            <a:r>
              <a:rPr lang="en-US" sz="1200" b="0" i="0" u="none">
                <a:solidFill>
                  <a:srgbClr val="898989"/>
                </a:solidFill>
                <a:latin typeface="Times New Roman"/>
                <a:ea typeface="Times New Roman"/>
                <a:cs typeface="Times New Roman"/>
                <a:sym typeface="Times New Roman"/>
              </a:rPr>
              <a:t>*</a:t>
            </a:r>
            <a:endParaRPr/>
          </a:p>
        </p:txBody>
      </p:sp>
      <p:sp>
        <p:nvSpPr>
          <p:cNvPr id="631" name="Google Shape;631;p72"/>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Sigmar One"/>
              <a:buNone/>
            </a:pPr>
            <a:fld id="{00000000-1234-1234-1234-123412341234}" type="slidenum">
              <a:rPr lang="en-US" sz="1200" b="0" i="0" u="none">
                <a:solidFill>
                  <a:srgbClr val="898989"/>
                </a:solidFill>
                <a:latin typeface="Sigmar One"/>
                <a:ea typeface="Sigmar One"/>
                <a:cs typeface="Sigmar One"/>
                <a:sym typeface="Sigmar One"/>
              </a:rPr>
              <a:t>59</a:t>
            </a:fld>
            <a:endParaRPr/>
          </a:p>
        </p:txBody>
      </p:sp>
      <p:sp>
        <p:nvSpPr>
          <p:cNvPr id="632" name="Google Shape;632;p72"/>
          <p:cNvSpPr txBox="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898989"/>
              </a:buClr>
              <a:buSzPts val="1200"/>
              <a:buFont typeface="Kaushan Script"/>
              <a:buNone/>
            </a:pPr>
            <a:r>
              <a:rPr lang="en-US" sz="1200" b="0" i="0" u="none">
                <a:solidFill>
                  <a:srgbClr val="898989"/>
                </a:solidFill>
                <a:latin typeface="Kaushan Script"/>
                <a:ea typeface="Kaushan Script"/>
                <a:cs typeface="Kaushan Script"/>
                <a:sym typeface="Kaushan Script"/>
              </a:rPr>
              <a:t>21CSC202J Operating Systems UNIT 2</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19"/>
          <p:cNvSpPr txBox="1">
            <a:spLocks noGrp="1"/>
          </p:cNvSpPr>
          <p:nvPr>
            <p:ph type="title"/>
          </p:nvPr>
        </p:nvSpPr>
        <p:spPr>
          <a:xfrm>
            <a:off x="457200" y="166687"/>
            <a:ext cx="8229600" cy="576262"/>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4000"/>
              <a:buFont typeface="Times New Roman"/>
              <a:buNone/>
            </a:pPr>
            <a:r>
              <a:rPr lang="en-US" sz="4000" b="0" i="0" u="none">
                <a:solidFill>
                  <a:schemeClr val="dk1"/>
                </a:solidFill>
                <a:latin typeface="Times New Roman"/>
                <a:ea typeface="Times New Roman"/>
                <a:cs typeface="Times New Roman"/>
                <a:sym typeface="Times New Roman"/>
              </a:rPr>
              <a:t>Process in Memory</a:t>
            </a:r>
            <a:endParaRPr/>
          </a:p>
        </p:txBody>
      </p:sp>
      <p:pic>
        <p:nvPicPr>
          <p:cNvPr id="143" name="Google Shape;143;p19"/>
          <p:cNvPicPr preferRelativeResize="0"/>
          <p:nvPr/>
        </p:nvPicPr>
        <p:blipFill rotWithShape="1">
          <a:blip r:embed="rId3">
            <a:alphaModFix/>
          </a:blip>
          <a:srcRect/>
          <a:stretch/>
        </p:blipFill>
        <p:spPr>
          <a:xfrm>
            <a:off x="2740025" y="1254125"/>
            <a:ext cx="2911475" cy="4598987"/>
          </a:xfrm>
          <a:prstGeom prst="rect">
            <a:avLst/>
          </a:prstGeom>
          <a:noFill/>
          <a:ln>
            <a:noFill/>
          </a:ln>
        </p:spPr>
      </p:pic>
      <p:sp>
        <p:nvSpPr>
          <p:cNvPr id="144" name="Google Shape;144;p19"/>
          <p:cNvSpPr txBox="1"/>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898989"/>
              </a:buClr>
              <a:buSzPts val="1200"/>
              <a:buFont typeface="Times New Roman"/>
              <a:buNone/>
            </a:pPr>
            <a:r>
              <a:rPr lang="en-US" sz="1200" b="0" i="0" u="none" strike="noStrike" cap="none">
                <a:solidFill>
                  <a:srgbClr val="898989"/>
                </a:solidFill>
                <a:latin typeface="Times New Roman"/>
                <a:ea typeface="Times New Roman"/>
                <a:cs typeface="Times New Roman"/>
                <a:sym typeface="Times New Roman"/>
              </a:rPr>
              <a:t>*</a:t>
            </a:r>
            <a:endParaRPr/>
          </a:p>
        </p:txBody>
      </p:sp>
      <p:sp>
        <p:nvSpPr>
          <p:cNvPr id="145" name="Google Shape;145;p19"/>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Sigmar One"/>
              <a:buNone/>
            </a:pPr>
            <a:fld id="{00000000-1234-1234-1234-123412341234}" type="slidenum">
              <a:rPr lang="en-US" sz="1200" b="0" i="0" u="none" strike="noStrike" cap="none">
                <a:solidFill>
                  <a:srgbClr val="898989"/>
                </a:solidFill>
                <a:latin typeface="Sigmar One"/>
                <a:ea typeface="Sigmar One"/>
                <a:cs typeface="Sigmar One"/>
                <a:sym typeface="Sigmar One"/>
              </a:rPr>
              <a:t>6</a:t>
            </a:fld>
            <a:endParaRPr/>
          </a:p>
        </p:txBody>
      </p:sp>
      <p:sp>
        <p:nvSpPr>
          <p:cNvPr id="146" name="Google Shape;146;p19"/>
          <p:cNvSpPr txBox="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898989"/>
              </a:buClr>
              <a:buSzPts val="1200"/>
              <a:buFont typeface="Kaushan Script"/>
              <a:buNone/>
            </a:pPr>
            <a:r>
              <a:rPr lang="en-US" sz="1200" b="0" i="0" u="none" strike="noStrike" cap="none">
                <a:solidFill>
                  <a:srgbClr val="898989"/>
                </a:solidFill>
                <a:latin typeface="Kaushan Script"/>
                <a:ea typeface="Kaushan Script"/>
                <a:cs typeface="Kaushan Script"/>
                <a:sym typeface="Kaushan Script"/>
              </a:rPr>
              <a:t>21CSC202J Operating Systems UNIT 2</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636"/>
        <p:cNvGrpSpPr/>
        <p:nvPr/>
      </p:nvGrpSpPr>
      <p:grpSpPr>
        <a:xfrm>
          <a:off x="0" y="0"/>
          <a:ext cx="0" cy="0"/>
          <a:chOff x="0" y="0"/>
          <a:chExt cx="0" cy="0"/>
        </a:xfrm>
      </p:grpSpPr>
      <p:sp>
        <p:nvSpPr>
          <p:cNvPr id="637" name="Google Shape;637;p73"/>
          <p:cNvSpPr txBox="1">
            <a:spLocks noGrp="1"/>
          </p:cNvSpPr>
          <p:nvPr>
            <p:ph type="title"/>
          </p:nvPr>
        </p:nvSpPr>
        <p:spPr>
          <a:xfrm>
            <a:off x="457200" y="182562"/>
            <a:ext cx="8229600" cy="576262"/>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3600"/>
              <a:buFont typeface="Times New Roman"/>
              <a:buNone/>
            </a:pPr>
            <a:r>
              <a:rPr lang="en-US" sz="3600" b="0" i="0" u="none">
                <a:solidFill>
                  <a:schemeClr val="dk1"/>
                </a:solidFill>
                <a:latin typeface="Times New Roman"/>
                <a:ea typeface="Times New Roman"/>
                <a:cs typeface="Times New Roman"/>
                <a:sym typeface="Times New Roman"/>
              </a:rPr>
              <a:t>Pipes</a:t>
            </a:r>
            <a:endParaRPr/>
          </a:p>
        </p:txBody>
      </p:sp>
      <p:sp>
        <p:nvSpPr>
          <p:cNvPr id="638" name="Google Shape;638;p73"/>
          <p:cNvSpPr txBox="1">
            <a:spLocks noGrp="1"/>
          </p:cNvSpPr>
          <p:nvPr>
            <p:ph type="body" idx="1"/>
          </p:nvPr>
        </p:nvSpPr>
        <p:spPr>
          <a:xfrm>
            <a:off x="874712" y="1154112"/>
            <a:ext cx="7727950" cy="4530725"/>
          </a:xfrm>
          <a:prstGeom prst="rect">
            <a:avLst/>
          </a:prstGeom>
          <a:noFill/>
          <a:ln>
            <a:noFill/>
          </a:ln>
        </p:spPr>
        <p:txBody>
          <a:bodyPr spcFirstLastPara="1" wrap="square" lIns="91425" tIns="45700" rIns="91425" bIns="45700" anchor="t" anchorCtr="0">
            <a:noAutofit/>
          </a:bodyPr>
          <a:lstStyle/>
          <a:p>
            <a:pPr marL="342900" lvl="0" indent="-342900" algn="l" rtl="0">
              <a:lnSpc>
                <a:spcPct val="100000"/>
              </a:lnSpc>
              <a:spcBef>
                <a:spcPts val="0"/>
              </a:spcBef>
              <a:spcAft>
                <a:spcPts val="0"/>
              </a:spcAft>
              <a:buClr>
                <a:schemeClr val="dk1"/>
              </a:buClr>
              <a:buSzPts val="2200"/>
              <a:buFont typeface="Arial"/>
              <a:buChar char="•"/>
            </a:pPr>
            <a:r>
              <a:rPr lang="en-US" sz="2200" b="0" i="0" u="none">
                <a:solidFill>
                  <a:schemeClr val="dk1"/>
                </a:solidFill>
                <a:latin typeface="Times New Roman"/>
                <a:ea typeface="Times New Roman"/>
                <a:cs typeface="Times New Roman"/>
                <a:sym typeface="Times New Roman"/>
              </a:rPr>
              <a:t>Acts as a conduit allowing two processes to communicate</a:t>
            </a:r>
            <a:endParaRPr/>
          </a:p>
          <a:p>
            <a:pPr marL="342900" lvl="0" indent="-342900" algn="l" rtl="0">
              <a:lnSpc>
                <a:spcPct val="100000"/>
              </a:lnSpc>
              <a:spcBef>
                <a:spcPts val="440"/>
              </a:spcBef>
              <a:spcAft>
                <a:spcPts val="0"/>
              </a:spcAft>
              <a:buClr>
                <a:schemeClr val="dk1"/>
              </a:buClr>
              <a:buSzPts val="2200"/>
              <a:buFont typeface="Arial"/>
              <a:buChar char="•"/>
            </a:pPr>
            <a:r>
              <a:rPr lang="en-US" sz="2200" b="0" i="0" u="none">
                <a:solidFill>
                  <a:schemeClr val="dk1"/>
                </a:solidFill>
                <a:latin typeface="Times New Roman"/>
                <a:ea typeface="Times New Roman"/>
                <a:cs typeface="Times New Roman"/>
                <a:sym typeface="Times New Roman"/>
              </a:rPr>
              <a:t>Issues:</a:t>
            </a:r>
            <a:endParaRPr/>
          </a:p>
          <a:p>
            <a:pPr marL="742950" lvl="1" indent="-285750" algn="l" rtl="0">
              <a:lnSpc>
                <a:spcPct val="100000"/>
              </a:lnSpc>
              <a:spcBef>
                <a:spcPts val="440"/>
              </a:spcBef>
              <a:spcAft>
                <a:spcPts val="0"/>
              </a:spcAft>
              <a:buClr>
                <a:schemeClr val="dk1"/>
              </a:buClr>
              <a:buSzPts val="2200"/>
              <a:buFont typeface="Arial"/>
              <a:buChar char="–"/>
            </a:pPr>
            <a:r>
              <a:rPr lang="en-US" sz="2200" b="0" i="0" u="none">
                <a:solidFill>
                  <a:schemeClr val="dk1"/>
                </a:solidFill>
                <a:latin typeface="Times New Roman"/>
                <a:ea typeface="Times New Roman"/>
                <a:cs typeface="Times New Roman"/>
                <a:sym typeface="Times New Roman"/>
              </a:rPr>
              <a:t>Is communication unidirectional or bidirectional?</a:t>
            </a:r>
            <a:endParaRPr/>
          </a:p>
          <a:p>
            <a:pPr marL="742950" lvl="1" indent="-285750" algn="l" rtl="0">
              <a:lnSpc>
                <a:spcPct val="100000"/>
              </a:lnSpc>
              <a:spcBef>
                <a:spcPts val="440"/>
              </a:spcBef>
              <a:spcAft>
                <a:spcPts val="0"/>
              </a:spcAft>
              <a:buClr>
                <a:schemeClr val="dk1"/>
              </a:buClr>
              <a:buSzPts val="2200"/>
              <a:buFont typeface="Arial"/>
              <a:buChar char="–"/>
            </a:pPr>
            <a:r>
              <a:rPr lang="en-US" sz="2200" b="0" i="0" u="none">
                <a:solidFill>
                  <a:schemeClr val="dk1"/>
                </a:solidFill>
                <a:latin typeface="Times New Roman"/>
                <a:ea typeface="Times New Roman"/>
                <a:cs typeface="Times New Roman"/>
                <a:sym typeface="Times New Roman"/>
              </a:rPr>
              <a:t>In the case of two-way communication, is it half or full-duplex?</a:t>
            </a:r>
            <a:endParaRPr/>
          </a:p>
          <a:p>
            <a:pPr marL="742950" lvl="1" indent="-285750" algn="l" rtl="0">
              <a:lnSpc>
                <a:spcPct val="100000"/>
              </a:lnSpc>
              <a:spcBef>
                <a:spcPts val="440"/>
              </a:spcBef>
              <a:spcAft>
                <a:spcPts val="0"/>
              </a:spcAft>
              <a:buClr>
                <a:schemeClr val="dk1"/>
              </a:buClr>
              <a:buSzPts val="2200"/>
              <a:buFont typeface="Arial"/>
              <a:buChar char="–"/>
            </a:pPr>
            <a:r>
              <a:rPr lang="en-US" sz="2200" b="0" i="0" u="none">
                <a:solidFill>
                  <a:schemeClr val="dk1"/>
                </a:solidFill>
                <a:latin typeface="Times New Roman"/>
                <a:ea typeface="Times New Roman"/>
                <a:cs typeface="Times New Roman"/>
                <a:sym typeface="Times New Roman"/>
              </a:rPr>
              <a:t>Must there exist a relationship (i.e., </a:t>
            </a:r>
            <a:r>
              <a:rPr lang="en-US" sz="2200" b="1" i="1" u="none">
                <a:solidFill>
                  <a:schemeClr val="dk1"/>
                </a:solidFill>
                <a:latin typeface="Times New Roman"/>
                <a:ea typeface="Times New Roman"/>
                <a:cs typeface="Times New Roman"/>
                <a:sym typeface="Times New Roman"/>
              </a:rPr>
              <a:t>parent-child</a:t>
            </a:r>
            <a:r>
              <a:rPr lang="en-US" sz="2200" b="0" i="0" u="none">
                <a:solidFill>
                  <a:schemeClr val="dk1"/>
                </a:solidFill>
                <a:latin typeface="Times New Roman"/>
                <a:ea typeface="Times New Roman"/>
                <a:cs typeface="Times New Roman"/>
                <a:sym typeface="Times New Roman"/>
              </a:rPr>
              <a:t>) between the communicating processes?</a:t>
            </a:r>
            <a:endParaRPr/>
          </a:p>
          <a:p>
            <a:pPr marL="742950" lvl="1" indent="-285750" algn="l" rtl="0">
              <a:lnSpc>
                <a:spcPct val="100000"/>
              </a:lnSpc>
              <a:spcBef>
                <a:spcPts val="440"/>
              </a:spcBef>
              <a:spcAft>
                <a:spcPts val="0"/>
              </a:spcAft>
              <a:buClr>
                <a:schemeClr val="dk1"/>
              </a:buClr>
              <a:buSzPts val="2200"/>
              <a:buFont typeface="Arial"/>
              <a:buChar char="–"/>
            </a:pPr>
            <a:r>
              <a:rPr lang="en-US" sz="2200" b="0" i="0" u="none">
                <a:solidFill>
                  <a:schemeClr val="dk1"/>
                </a:solidFill>
                <a:latin typeface="Times New Roman"/>
                <a:ea typeface="Times New Roman"/>
                <a:cs typeface="Times New Roman"/>
                <a:sym typeface="Times New Roman"/>
              </a:rPr>
              <a:t>Can the pipes be used over a network?</a:t>
            </a:r>
            <a:endParaRPr/>
          </a:p>
          <a:p>
            <a:pPr marL="342900" lvl="0" indent="-342900" algn="l" rtl="0">
              <a:lnSpc>
                <a:spcPct val="100000"/>
              </a:lnSpc>
              <a:spcBef>
                <a:spcPts val="440"/>
              </a:spcBef>
              <a:spcAft>
                <a:spcPts val="0"/>
              </a:spcAft>
              <a:buClr>
                <a:schemeClr val="dk1"/>
              </a:buClr>
              <a:buSzPts val="2200"/>
              <a:buFont typeface="Arial"/>
              <a:buChar char="•"/>
            </a:pPr>
            <a:r>
              <a:rPr lang="en-US" sz="2200" b="0" i="0" u="none">
                <a:solidFill>
                  <a:schemeClr val="dk1"/>
                </a:solidFill>
                <a:latin typeface="Times New Roman"/>
                <a:ea typeface="Times New Roman"/>
                <a:cs typeface="Times New Roman"/>
                <a:sym typeface="Times New Roman"/>
              </a:rPr>
              <a:t>Ordinary pipes – cannot be accessed  from outside the process that created it. Typically, a parent process creates a pipe and uses it to communicate with a child process that it created. </a:t>
            </a:r>
            <a:endParaRPr/>
          </a:p>
          <a:p>
            <a:pPr marL="342900" lvl="0" indent="-342900" algn="l" rtl="0">
              <a:lnSpc>
                <a:spcPct val="100000"/>
              </a:lnSpc>
              <a:spcBef>
                <a:spcPts val="440"/>
              </a:spcBef>
              <a:spcAft>
                <a:spcPts val="0"/>
              </a:spcAft>
              <a:buClr>
                <a:schemeClr val="dk1"/>
              </a:buClr>
              <a:buSzPts val="2200"/>
              <a:buFont typeface="Arial"/>
              <a:buChar char="•"/>
            </a:pPr>
            <a:r>
              <a:rPr lang="en-US" sz="2200" b="0" i="0" u="none">
                <a:solidFill>
                  <a:schemeClr val="dk1"/>
                </a:solidFill>
                <a:latin typeface="Times New Roman"/>
                <a:ea typeface="Times New Roman"/>
                <a:cs typeface="Times New Roman"/>
                <a:sym typeface="Times New Roman"/>
              </a:rPr>
              <a:t>Named pipes – can be accessed without a parent-child relationship.</a:t>
            </a:r>
            <a:endParaRPr/>
          </a:p>
          <a:p>
            <a:pPr marL="342900" lvl="0" indent="-342900" algn="l" rtl="0">
              <a:lnSpc>
                <a:spcPct val="100000"/>
              </a:lnSpc>
              <a:spcBef>
                <a:spcPts val="440"/>
              </a:spcBef>
              <a:spcAft>
                <a:spcPts val="0"/>
              </a:spcAft>
              <a:buClr>
                <a:schemeClr val="dk1"/>
              </a:buClr>
              <a:buSzPts val="2200"/>
              <a:buNone/>
            </a:pPr>
            <a:endParaRPr sz="2200" b="0" i="0" u="none">
              <a:solidFill>
                <a:schemeClr val="dk1"/>
              </a:solidFill>
              <a:latin typeface="Times New Roman"/>
              <a:ea typeface="Times New Roman"/>
              <a:cs typeface="Times New Roman"/>
              <a:sym typeface="Times New Roman"/>
            </a:endParaRPr>
          </a:p>
          <a:p>
            <a:pPr marL="342900" lvl="0" indent="-203200" algn="l" rtl="0">
              <a:spcBef>
                <a:spcPts val="440"/>
              </a:spcBef>
              <a:spcAft>
                <a:spcPts val="0"/>
              </a:spcAft>
              <a:buClr>
                <a:schemeClr val="dk1"/>
              </a:buClr>
              <a:buSzPts val="2200"/>
              <a:buNone/>
            </a:pPr>
            <a:endParaRPr sz="2200" b="0" i="0" u="none">
              <a:solidFill>
                <a:schemeClr val="dk1"/>
              </a:solidFill>
              <a:latin typeface="Times New Roman"/>
              <a:ea typeface="Times New Roman"/>
              <a:cs typeface="Times New Roman"/>
              <a:sym typeface="Times New Roman"/>
            </a:endParaRPr>
          </a:p>
        </p:txBody>
      </p:sp>
      <p:sp>
        <p:nvSpPr>
          <p:cNvPr id="639" name="Google Shape;639;p73"/>
          <p:cNvSpPr txBox="1"/>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898989"/>
              </a:buClr>
              <a:buSzPts val="1200"/>
              <a:buFont typeface="Times New Roman"/>
              <a:buNone/>
            </a:pPr>
            <a:r>
              <a:rPr lang="en-US" sz="1200" b="0" i="0" u="none">
                <a:solidFill>
                  <a:srgbClr val="898989"/>
                </a:solidFill>
                <a:latin typeface="Times New Roman"/>
                <a:ea typeface="Times New Roman"/>
                <a:cs typeface="Times New Roman"/>
                <a:sym typeface="Times New Roman"/>
              </a:rPr>
              <a:t>*</a:t>
            </a:r>
            <a:endParaRPr/>
          </a:p>
        </p:txBody>
      </p:sp>
      <p:sp>
        <p:nvSpPr>
          <p:cNvPr id="640" name="Google Shape;640;p73"/>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Sigmar One"/>
              <a:buNone/>
            </a:pPr>
            <a:fld id="{00000000-1234-1234-1234-123412341234}" type="slidenum">
              <a:rPr lang="en-US" sz="1200" b="0" i="0" u="none">
                <a:solidFill>
                  <a:srgbClr val="898989"/>
                </a:solidFill>
                <a:latin typeface="Sigmar One"/>
                <a:ea typeface="Sigmar One"/>
                <a:cs typeface="Sigmar One"/>
                <a:sym typeface="Sigmar One"/>
              </a:rPr>
              <a:t>60</a:t>
            </a:fld>
            <a:endParaRPr/>
          </a:p>
        </p:txBody>
      </p:sp>
      <p:sp>
        <p:nvSpPr>
          <p:cNvPr id="641" name="Google Shape;641;p73"/>
          <p:cNvSpPr txBox="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898989"/>
              </a:buClr>
              <a:buSzPts val="1200"/>
              <a:buFont typeface="Kaushan Script"/>
              <a:buNone/>
            </a:pPr>
            <a:r>
              <a:rPr lang="en-US" sz="1200" b="0" i="0" u="none">
                <a:solidFill>
                  <a:srgbClr val="898989"/>
                </a:solidFill>
                <a:latin typeface="Kaushan Script"/>
                <a:ea typeface="Kaushan Script"/>
                <a:cs typeface="Kaushan Script"/>
                <a:sym typeface="Kaushan Script"/>
              </a:rPr>
              <a:t>21CSC202J Operating Systems UNIT 2</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sp>
        <p:nvSpPr>
          <p:cNvPr id="646" name="Google Shape;646;p74"/>
          <p:cNvSpPr txBox="1">
            <a:spLocks noGrp="1"/>
          </p:cNvSpPr>
          <p:nvPr>
            <p:ph type="title"/>
          </p:nvPr>
        </p:nvSpPr>
        <p:spPr>
          <a:xfrm>
            <a:off x="457200" y="130175"/>
            <a:ext cx="8229600" cy="576262"/>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3600"/>
              <a:buFont typeface="Times New Roman"/>
              <a:buNone/>
            </a:pPr>
            <a:r>
              <a:rPr lang="en-US" sz="3600" b="0" i="0" u="none">
                <a:solidFill>
                  <a:schemeClr val="dk1"/>
                </a:solidFill>
                <a:latin typeface="Times New Roman"/>
                <a:ea typeface="Times New Roman"/>
                <a:cs typeface="Times New Roman"/>
                <a:sym typeface="Times New Roman"/>
              </a:rPr>
              <a:t>Ordinary Pipes</a:t>
            </a:r>
            <a:endParaRPr/>
          </a:p>
        </p:txBody>
      </p:sp>
      <p:sp>
        <p:nvSpPr>
          <p:cNvPr id="647" name="Google Shape;647;p74"/>
          <p:cNvSpPr txBox="1">
            <a:spLocks noGrp="1"/>
          </p:cNvSpPr>
          <p:nvPr>
            <p:ph type="body" idx="1"/>
          </p:nvPr>
        </p:nvSpPr>
        <p:spPr>
          <a:xfrm>
            <a:off x="822325" y="1138237"/>
            <a:ext cx="7612062" cy="4930775"/>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2000"/>
              <a:buFont typeface="Arial"/>
              <a:buChar char="●"/>
            </a:pPr>
            <a:r>
              <a:rPr lang="en-US" sz="2000" b="0" i="0" u="none">
                <a:solidFill>
                  <a:schemeClr val="dk1"/>
                </a:solidFill>
                <a:latin typeface="Times New Roman"/>
                <a:ea typeface="Times New Roman"/>
                <a:cs typeface="Times New Roman"/>
                <a:sym typeface="Times New Roman"/>
              </a:rPr>
              <a:t>Ordinary Pipes</a:t>
            </a:r>
            <a:r>
              <a:rPr lang="en-US" sz="2000" b="1" i="0" u="none">
                <a:solidFill>
                  <a:schemeClr val="dk1"/>
                </a:solidFill>
                <a:latin typeface="Times New Roman"/>
                <a:ea typeface="Times New Roman"/>
                <a:cs typeface="Times New Roman"/>
                <a:sym typeface="Times New Roman"/>
              </a:rPr>
              <a:t> </a:t>
            </a:r>
            <a:r>
              <a:rPr lang="en-US" sz="2000" b="0" i="0" u="none">
                <a:solidFill>
                  <a:schemeClr val="dk1"/>
                </a:solidFill>
                <a:latin typeface="Times New Roman"/>
                <a:ea typeface="Times New Roman"/>
                <a:cs typeface="Times New Roman"/>
                <a:sym typeface="Times New Roman"/>
              </a:rPr>
              <a:t>allow communication in standard producer-consumer style</a:t>
            </a:r>
            <a:endParaRPr/>
          </a:p>
          <a:p>
            <a:pPr marL="342900" marR="0" lvl="0" indent="-342900" algn="l" rtl="0">
              <a:lnSpc>
                <a:spcPct val="100000"/>
              </a:lnSpc>
              <a:spcBef>
                <a:spcPts val="400"/>
              </a:spcBef>
              <a:spcAft>
                <a:spcPts val="0"/>
              </a:spcAft>
              <a:buClr>
                <a:schemeClr val="dk1"/>
              </a:buClr>
              <a:buSzPts val="2000"/>
              <a:buFont typeface="Arial"/>
              <a:buChar char="●"/>
            </a:pPr>
            <a:r>
              <a:rPr lang="en-US" sz="2000" b="0" i="0" u="none">
                <a:solidFill>
                  <a:schemeClr val="dk1"/>
                </a:solidFill>
                <a:latin typeface="Times New Roman"/>
                <a:ea typeface="Times New Roman"/>
                <a:cs typeface="Times New Roman"/>
                <a:sym typeface="Times New Roman"/>
              </a:rPr>
              <a:t>Producer writes to one end (the </a:t>
            </a:r>
            <a:r>
              <a:rPr lang="en-US" sz="2000" b="1" i="0" u="none">
                <a:solidFill>
                  <a:srgbClr val="0000FF"/>
                </a:solidFill>
                <a:latin typeface="Times New Roman"/>
                <a:ea typeface="Times New Roman"/>
                <a:cs typeface="Times New Roman"/>
                <a:sym typeface="Times New Roman"/>
              </a:rPr>
              <a:t>write-end </a:t>
            </a:r>
            <a:r>
              <a:rPr lang="en-US" sz="2000" b="0" i="0" u="none">
                <a:solidFill>
                  <a:schemeClr val="dk1"/>
                </a:solidFill>
                <a:latin typeface="Times New Roman"/>
                <a:ea typeface="Times New Roman"/>
                <a:cs typeface="Times New Roman"/>
                <a:sym typeface="Times New Roman"/>
              </a:rPr>
              <a:t>of the pipe)</a:t>
            </a:r>
            <a:endParaRPr/>
          </a:p>
          <a:p>
            <a:pPr marL="342900" marR="0" lvl="0" indent="-342900" algn="l" rtl="0">
              <a:lnSpc>
                <a:spcPct val="100000"/>
              </a:lnSpc>
              <a:spcBef>
                <a:spcPts val="400"/>
              </a:spcBef>
              <a:spcAft>
                <a:spcPts val="0"/>
              </a:spcAft>
              <a:buClr>
                <a:schemeClr val="dk1"/>
              </a:buClr>
              <a:buSzPts val="2000"/>
              <a:buFont typeface="Arial"/>
              <a:buChar char="●"/>
            </a:pPr>
            <a:r>
              <a:rPr lang="en-US" sz="2000" b="0" i="0" u="none">
                <a:solidFill>
                  <a:schemeClr val="dk1"/>
                </a:solidFill>
                <a:latin typeface="Times New Roman"/>
                <a:ea typeface="Times New Roman"/>
                <a:cs typeface="Times New Roman"/>
                <a:sym typeface="Times New Roman"/>
              </a:rPr>
              <a:t>Consumer reads from the other end (the </a:t>
            </a:r>
            <a:r>
              <a:rPr lang="en-US" sz="2000" b="1" i="0" u="none">
                <a:solidFill>
                  <a:srgbClr val="0000FF"/>
                </a:solidFill>
                <a:latin typeface="Times New Roman"/>
                <a:ea typeface="Times New Roman"/>
                <a:cs typeface="Times New Roman"/>
                <a:sym typeface="Times New Roman"/>
              </a:rPr>
              <a:t>read-end</a:t>
            </a:r>
            <a:r>
              <a:rPr lang="en-US" sz="2000" b="0" i="1" u="none">
                <a:solidFill>
                  <a:schemeClr val="dk1"/>
                </a:solidFill>
                <a:latin typeface="Times New Roman"/>
                <a:ea typeface="Times New Roman"/>
                <a:cs typeface="Times New Roman"/>
                <a:sym typeface="Times New Roman"/>
              </a:rPr>
              <a:t> </a:t>
            </a:r>
            <a:r>
              <a:rPr lang="en-US" sz="2000" b="0" i="0" u="none">
                <a:solidFill>
                  <a:schemeClr val="dk1"/>
                </a:solidFill>
                <a:latin typeface="Times New Roman"/>
                <a:ea typeface="Times New Roman"/>
                <a:cs typeface="Times New Roman"/>
                <a:sym typeface="Times New Roman"/>
              </a:rPr>
              <a:t>of the pipe)</a:t>
            </a:r>
            <a:endParaRPr/>
          </a:p>
          <a:p>
            <a:pPr marL="342900" marR="0" lvl="0" indent="-342900" algn="l" rtl="0">
              <a:lnSpc>
                <a:spcPct val="100000"/>
              </a:lnSpc>
              <a:spcBef>
                <a:spcPts val="400"/>
              </a:spcBef>
              <a:spcAft>
                <a:spcPts val="0"/>
              </a:spcAft>
              <a:buClr>
                <a:schemeClr val="dk1"/>
              </a:buClr>
              <a:buSzPts val="2000"/>
              <a:buFont typeface="Arial"/>
              <a:buChar char="●"/>
            </a:pPr>
            <a:r>
              <a:rPr lang="en-US" sz="2000" b="0" i="0" u="none">
                <a:solidFill>
                  <a:schemeClr val="dk1"/>
                </a:solidFill>
                <a:latin typeface="Times New Roman"/>
                <a:ea typeface="Times New Roman"/>
                <a:cs typeface="Times New Roman"/>
                <a:sym typeface="Times New Roman"/>
              </a:rPr>
              <a:t>Ordinary pipes are therefore unidirectional</a:t>
            </a:r>
            <a:endParaRPr/>
          </a:p>
          <a:p>
            <a:pPr marL="342900" marR="0" lvl="0" indent="-342900" algn="l" rtl="0">
              <a:lnSpc>
                <a:spcPct val="100000"/>
              </a:lnSpc>
              <a:spcBef>
                <a:spcPts val="400"/>
              </a:spcBef>
              <a:spcAft>
                <a:spcPts val="0"/>
              </a:spcAft>
              <a:buClr>
                <a:schemeClr val="dk1"/>
              </a:buClr>
              <a:buSzPts val="2000"/>
              <a:buFont typeface="Arial"/>
              <a:buChar char="●"/>
            </a:pPr>
            <a:r>
              <a:rPr lang="en-US" sz="2000" b="0" i="0" u="none">
                <a:solidFill>
                  <a:schemeClr val="dk1"/>
                </a:solidFill>
                <a:latin typeface="Times New Roman"/>
                <a:ea typeface="Times New Roman"/>
                <a:cs typeface="Times New Roman"/>
                <a:sym typeface="Times New Roman"/>
              </a:rPr>
              <a:t>Require parent-child relationship between communicating processes</a:t>
            </a:r>
            <a:endParaRPr/>
          </a:p>
          <a:p>
            <a:pPr marL="342900" marR="0" lvl="0" indent="-342900" algn="l" rtl="0">
              <a:lnSpc>
                <a:spcPct val="100000"/>
              </a:lnSpc>
              <a:spcBef>
                <a:spcPts val="400"/>
              </a:spcBef>
              <a:spcAft>
                <a:spcPts val="0"/>
              </a:spcAft>
              <a:buClr>
                <a:schemeClr val="dk1"/>
              </a:buClr>
              <a:buSzPts val="2000"/>
              <a:buFont typeface="Arial"/>
              <a:buNone/>
            </a:pPr>
            <a:endParaRPr sz="2000" b="0" i="0" u="none">
              <a:solidFill>
                <a:schemeClr val="dk1"/>
              </a:solidFill>
              <a:latin typeface="Times New Roman"/>
              <a:ea typeface="Times New Roman"/>
              <a:cs typeface="Times New Roman"/>
              <a:sym typeface="Times New Roman"/>
            </a:endParaRPr>
          </a:p>
          <a:p>
            <a:pPr marL="342900" marR="0" lvl="0" indent="-215900" algn="l" rtl="0">
              <a:lnSpc>
                <a:spcPct val="100000"/>
              </a:lnSpc>
              <a:spcBef>
                <a:spcPts val="400"/>
              </a:spcBef>
              <a:spcAft>
                <a:spcPts val="0"/>
              </a:spcAft>
              <a:buClr>
                <a:schemeClr val="dk1"/>
              </a:buClr>
              <a:buSzPts val="2000"/>
              <a:buFont typeface="Arial"/>
              <a:buNone/>
            </a:pPr>
            <a:endParaRPr sz="2000" b="0" i="0" u="none">
              <a:solidFill>
                <a:schemeClr val="dk1"/>
              </a:solidFill>
              <a:latin typeface="Times New Roman"/>
              <a:ea typeface="Times New Roman"/>
              <a:cs typeface="Times New Roman"/>
              <a:sym typeface="Times New Roman"/>
            </a:endParaRPr>
          </a:p>
          <a:p>
            <a:pPr marL="342900" marR="0" lvl="0" indent="-215900" algn="l" rtl="0">
              <a:lnSpc>
                <a:spcPct val="100000"/>
              </a:lnSpc>
              <a:spcBef>
                <a:spcPts val="400"/>
              </a:spcBef>
              <a:spcAft>
                <a:spcPts val="0"/>
              </a:spcAft>
              <a:buClr>
                <a:schemeClr val="dk1"/>
              </a:buClr>
              <a:buSzPts val="2000"/>
              <a:buFont typeface="Arial"/>
              <a:buNone/>
            </a:pPr>
            <a:endParaRPr sz="2000" b="0" i="0" u="none">
              <a:solidFill>
                <a:schemeClr val="dk1"/>
              </a:solidFill>
              <a:latin typeface="Times New Roman"/>
              <a:ea typeface="Times New Roman"/>
              <a:cs typeface="Times New Roman"/>
              <a:sym typeface="Times New Roman"/>
            </a:endParaRPr>
          </a:p>
          <a:p>
            <a:pPr marL="342900" marR="0" lvl="0" indent="-215900" algn="l" rtl="0">
              <a:lnSpc>
                <a:spcPct val="100000"/>
              </a:lnSpc>
              <a:spcBef>
                <a:spcPts val="400"/>
              </a:spcBef>
              <a:spcAft>
                <a:spcPts val="0"/>
              </a:spcAft>
              <a:buClr>
                <a:schemeClr val="dk1"/>
              </a:buClr>
              <a:buSzPts val="2000"/>
              <a:buFont typeface="Arial"/>
              <a:buNone/>
            </a:pPr>
            <a:endParaRPr sz="2000" b="0" i="0" u="none">
              <a:solidFill>
                <a:schemeClr val="dk1"/>
              </a:solidFill>
              <a:latin typeface="Times New Roman"/>
              <a:ea typeface="Times New Roman"/>
              <a:cs typeface="Times New Roman"/>
              <a:sym typeface="Times New Roman"/>
            </a:endParaRPr>
          </a:p>
          <a:p>
            <a:pPr marL="342900" marR="0" lvl="0" indent="-342900" algn="l" rtl="0">
              <a:lnSpc>
                <a:spcPct val="100000"/>
              </a:lnSpc>
              <a:spcBef>
                <a:spcPts val="400"/>
              </a:spcBef>
              <a:spcAft>
                <a:spcPts val="0"/>
              </a:spcAft>
              <a:buClr>
                <a:schemeClr val="dk1"/>
              </a:buClr>
              <a:buSzPts val="2000"/>
              <a:buFont typeface="Arial"/>
              <a:buNone/>
            </a:pPr>
            <a:endParaRPr sz="2000" b="0" i="0" u="none">
              <a:solidFill>
                <a:schemeClr val="dk1"/>
              </a:solidFill>
              <a:latin typeface="Times New Roman"/>
              <a:ea typeface="Times New Roman"/>
              <a:cs typeface="Times New Roman"/>
              <a:sym typeface="Times New Roman"/>
            </a:endParaRPr>
          </a:p>
          <a:p>
            <a:pPr marL="342900" marR="0" lvl="0" indent="-342900" algn="l" rtl="0">
              <a:lnSpc>
                <a:spcPct val="100000"/>
              </a:lnSpc>
              <a:spcBef>
                <a:spcPts val="400"/>
              </a:spcBef>
              <a:spcAft>
                <a:spcPts val="0"/>
              </a:spcAft>
              <a:buClr>
                <a:schemeClr val="dk1"/>
              </a:buClr>
              <a:buSzPts val="2000"/>
              <a:buFont typeface="Arial"/>
              <a:buNone/>
            </a:pPr>
            <a:endParaRPr sz="2000" b="0" i="0" u="none">
              <a:solidFill>
                <a:schemeClr val="dk1"/>
              </a:solidFill>
              <a:latin typeface="Times New Roman"/>
              <a:ea typeface="Times New Roman"/>
              <a:cs typeface="Times New Roman"/>
              <a:sym typeface="Times New Roman"/>
            </a:endParaRPr>
          </a:p>
          <a:p>
            <a:pPr marL="342900" marR="0" lvl="0" indent="-342900" algn="l" rtl="0">
              <a:lnSpc>
                <a:spcPct val="100000"/>
              </a:lnSpc>
              <a:spcBef>
                <a:spcPts val="400"/>
              </a:spcBef>
              <a:spcAft>
                <a:spcPts val="0"/>
              </a:spcAft>
              <a:buClr>
                <a:schemeClr val="dk1"/>
              </a:buClr>
              <a:buSzPts val="2000"/>
              <a:buFont typeface="Arial"/>
              <a:buChar char="●"/>
            </a:pPr>
            <a:r>
              <a:rPr lang="en-US" sz="2000" b="0" i="0" u="none">
                <a:solidFill>
                  <a:schemeClr val="dk1"/>
                </a:solidFill>
                <a:latin typeface="Times New Roman"/>
                <a:ea typeface="Times New Roman"/>
                <a:cs typeface="Times New Roman"/>
                <a:sym typeface="Times New Roman"/>
              </a:rPr>
              <a:t>Windows calls these </a:t>
            </a:r>
            <a:r>
              <a:rPr lang="en-US" sz="2000" b="1" i="0" u="none">
                <a:solidFill>
                  <a:srgbClr val="0000FF"/>
                </a:solidFill>
                <a:latin typeface="Times New Roman"/>
                <a:ea typeface="Times New Roman"/>
                <a:cs typeface="Times New Roman"/>
                <a:sym typeface="Times New Roman"/>
              </a:rPr>
              <a:t>anonymous pipes</a:t>
            </a:r>
            <a:endParaRPr/>
          </a:p>
        </p:txBody>
      </p:sp>
      <p:pic>
        <p:nvPicPr>
          <p:cNvPr id="648" name="Google Shape;648;p74"/>
          <p:cNvPicPr preferRelativeResize="0"/>
          <p:nvPr/>
        </p:nvPicPr>
        <p:blipFill rotWithShape="1">
          <a:blip r:embed="rId3">
            <a:alphaModFix/>
          </a:blip>
          <a:srcRect/>
          <a:stretch/>
        </p:blipFill>
        <p:spPr>
          <a:xfrm>
            <a:off x="1893887" y="3346450"/>
            <a:ext cx="5592762" cy="1703387"/>
          </a:xfrm>
          <a:prstGeom prst="rect">
            <a:avLst/>
          </a:prstGeom>
          <a:noFill/>
          <a:ln>
            <a:noFill/>
          </a:ln>
        </p:spPr>
      </p:pic>
      <p:sp>
        <p:nvSpPr>
          <p:cNvPr id="649" name="Google Shape;649;p74"/>
          <p:cNvSpPr txBox="1"/>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898989"/>
              </a:buClr>
              <a:buSzPts val="1200"/>
              <a:buFont typeface="Times New Roman"/>
              <a:buNone/>
            </a:pPr>
            <a:r>
              <a:rPr lang="en-US" sz="1200" b="0" i="0" u="none">
                <a:solidFill>
                  <a:srgbClr val="898989"/>
                </a:solidFill>
                <a:latin typeface="Times New Roman"/>
                <a:ea typeface="Times New Roman"/>
                <a:cs typeface="Times New Roman"/>
                <a:sym typeface="Times New Roman"/>
              </a:rPr>
              <a:t>*</a:t>
            </a:r>
            <a:endParaRPr/>
          </a:p>
        </p:txBody>
      </p:sp>
      <p:sp>
        <p:nvSpPr>
          <p:cNvPr id="650" name="Google Shape;650;p74"/>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Sigmar One"/>
              <a:buNone/>
            </a:pPr>
            <a:fld id="{00000000-1234-1234-1234-123412341234}" type="slidenum">
              <a:rPr lang="en-US" sz="1200" b="0" i="0" u="none">
                <a:solidFill>
                  <a:srgbClr val="898989"/>
                </a:solidFill>
                <a:latin typeface="Sigmar One"/>
                <a:ea typeface="Sigmar One"/>
                <a:cs typeface="Sigmar One"/>
                <a:sym typeface="Sigmar One"/>
              </a:rPr>
              <a:t>61</a:t>
            </a:fld>
            <a:endParaRPr/>
          </a:p>
        </p:txBody>
      </p:sp>
      <p:sp>
        <p:nvSpPr>
          <p:cNvPr id="651" name="Google Shape;651;p74"/>
          <p:cNvSpPr txBox="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898989"/>
              </a:buClr>
              <a:buSzPts val="1200"/>
              <a:buFont typeface="Kaushan Script"/>
              <a:buNone/>
            </a:pPr>
            <a:r>
              <a:rPr lang="en-US" sz="1200" b="0" i="0" u="none">
                <a:solidFill>
                  <a:srgbClr val="898989"/>
                </a:solidFill>
                <a:latin typeface="Kaushan Script"/>
                <a:ea typeface="Kaushan Script"/>
                <a:cs typeface="Kaushan Script"/>
                <a:sym typeface="Kaushan Script"/>
              </a:rPr>
              <a:t>21CSC202J Operating Systems UNIT 2</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655"/>
        <p:cNvGrpSpPr/>
        <p:nvPr/>
      </p:nvGrpSpPr>
      <p:grpSpPr>
        <a:xfrm>
          <a:off x="0" y="0"/>
          <a:ext cx="0" cy="0"/>
          <a:chOff x="0" y="0"/>
          <a:chExt cx="0" cy="0"/>
        </a:xfrm>
      </p:grpSpPr>
      <p:sp>
        <p:nvSpPr>
          <p:cNvPr id="656" name="Google Shape;656;p75"/>
          <p:cNvSpPr txBox="1">
            <a:spLocks noGrp="1"/>
          </p:cNvSpPr>
          <p:nvPr>
            <p:ph type="title"/>
          </p:nvPr>
        </p:nvSpPr>
        <p:spPr>
          <a:xfrm>
            <a:off x="473075" y="152400"/>
            <a:ext cx="8229600" cy="576262"/>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3600"/>
              <a:buFont typeface="Times New Roman"/>
              <a:buNone/>
            </a:pPr>
            <a:r>
              <a:rPr lang="en-US" sz="3600" b="0" i="0" u="none">
                <a:solidFill>
                  <a:schemeClr val="dk1"/>
                </a:solidFill>
                <a:latin typeface="Times New Roman"/>
                <a:ea typeface="Times New Roman"/>
                <a:cs typeface="Times New Roman"/>
                <a:sym typeface="Times New Roman"/>
              </a:rPr>
              <a:t>Named Pipes</a:t>
            </a:r>
            <a:endParaRPr/>
          </a:p>
        </p:txBody>
      </p:sp>
      <p:sp>
        <p:nvSpPr>
          <p:cNvPr id="657" name="Google Shape;657;p75"/>
          <p:cNvSpPr txBox="1">
            <a:spLocks noGrp="1"/>
          </p:cNvSpPr>
          <p:nvPr>
            <p:ph type="body" idx="1"/>
          </p:nvPr>
        </p:nvSpPr>
        <p:spPr>
          <a:xfrm>
            <a:off x="806450" y="1233487"/>
            <a:ext cx="7061200" cy="4530725"/>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2400"/>
              <a:buFont typeface="Arial"/>
              <a:buChar char="•"/>
            </a:pPr>
            <a:r>
              <a:rPr lang="en-US" sz="2400" b="0" i="0" u="none">
                <a:solidFill>
                  <a:schemeClr val="dk1"/>
                </a:solidFill>
                <a:latin typeface="Times New Roman"/>
                <a:ea typeface="Times New Roman"/>
                <a:cs typeface="Times New Roman"/>
                <a:sym typeface="Times New Roman"/>
              </a:rPr>
              <a:t>Named Pipes are more powerful than ordinary pipes</a:t>
            </a:r>
            <a:endParaRPr/>
          </a:p>
          <a:p>
            <a:pPr marL="342900" marR="0" lvl="0" indent="-342900" algn="l" rtl="0">
              <a:lnSpc>
                <a:spcPct val="100000"/>
              </a:lnSpc>
              <a:spcBef>
                <a:spcPts val="480"/>
              </a:spcBef>
              <a:spcAft>
                <a:spcPts val="0"/>
              </a:spcAft>
              <a:buClr>
                <a:schemeClr val="dk1"/>
              </a:buClr>
              <a:buSzPts val="2400"/>
              <a:buFont typeface="Arial"/>
              <a:buChar char="•"/>
            </a:pPr>
            <a:r>
              <a:rPr lang="en-US" sz="2400" b="0" i="0" u="none">
                <a:solidFill>
                  <a:schemeClr val="dk1"/>
                </a:solidFill>
                <a:latin typeface="Times New Roman"/>
                <a:ea typeface="Times New Roman"/>
                <a:cs typeface="Times New Roman"/>
                <a:sym typeface="Times New Roman"/>
              </a:rPr>
              <a:t>Communication is bidirectional</a:t>
            </a:r>
            <a:endParaRPr/>
          </a:p>
          <a:p>
            <a:pPr marL="342900" marR="0" lvl="0" indent="-342900" algn="l" rtl="0">
              <a:lnSpc>
                <a:spcPct val="100000"/>
              </a:lnSpc>
              <a:spcBef>
                <a:spcPts val="480"/>
              </a:spcBef>
              <a:spcAft>
                <a:spcPts val="0"/>
              </a:spcAft>
              <a:buClr>
                <a:schemeClr val="dk1"/>
              </a:buClr>
              <a:buSzPts val="2400"/>
              <a:buFont typeface="Arial"/>
              <a:buChar char="•"/>
            </a:pPr>
            <a:r>
              <a:rPr lang="en-US" sz="2400" b="0" i="0" u="none">
                <a:solidFill>
                  <a:schemeClr val="dk1"/>
                </a:solidFill>
                <a:latin typeface="Times New Roman"/>
                <a:ea typeface="Times New Roman"/>
                <a:cs typeface="Times New Roman"/>
                <a:sym typeface="Times New Roman"/>
              </a:rPr>
              <a:t>No parent-child relationship is necessary between the communicating processes</a:t>
            </a:r>
            <a:endParaRPr/>
          </a:p>
          <a:p>
            <a:pPr marL="342900" marR="0" lvl="0" indent="-342900" algn="l" rtl="0">
              <a:lnSpc>
                <a:spcPct val="100000"/>
              </a:lnSpc>
              <a:spcBef>
                <a:spcPts val="480"/>
              </a:spcBef>
              <a:spcAft>
                <a:spcPts val="0"/>
              </a:spcAft>
              <a:buClr>
                <a:schemeClr val="dk1"/>
              </a:buClr>
              <a:buSzPts val="2400"/>
              <a:buFont typeface="Arial"/>
              <a:buChar char="•"/>
            </a:pPr>
            <a:r>
              <a:rPr lang="en-US" sz="2400" b="0" i="0" u="none">
                <a:solidFill>
                  <a:schemeClr val="dk1"/>
                </a:solidFill>
                <a:latin typeface="Times New Roman"/>
                <a:ea typeface="Times New Roman"/>
                <a:cs typeface="Times New Roman"/>
                <a:sym typeface="Times New Roman"/>
              </a:rPr>
              <a:t>Several processes can use the named pipe for communication</a:t>
            </a:r>
            <a:endParaRPr/>
          </a:p>
          <a:p>
            <a:pPr marL="342900" marR="0" lvl="0" indent="-342900" algn="l" rtl="0">
              <a:lnSpc>
                <a:spcPct val="100000"/>
              </a:lnSpc>
              <a:spcBef>
                <a:spcPts val="480"/>
              </a:spcBef>
              <a:spcAft>
                <a:spcPts val="0"/>
              </a:spcAft>
              <a:buClr>
                <a:schemeClr val="dk1"/>
              </a:buClr>
              <a:buSzPts val="2400"/>
              <a:buFont typeface="Arial"/>
              <a:buChar char="•"/>
            </a:pPr>
            <a:r>
              <a:rPr lang="en-US" sz="2400" b="0" i="0" u="none">
                <a:solidFill>
                  <a:schemeClr val="dk1"/>
                </a:solidFill>
                <a:latin typeface="Times New Roman"/>
                <a:ea typeface="Times New Roman"/>
                <a:cs typeface="Times New Roman"/>
                <a:sym typeface="Times New Roman"/>
              </a:rPr>
              <a:t>Provided on both UNIX and Windows systems</a:t>
            </a:r>
            <a:endParaRPr/>
          </a:p>
          <a:p>
            <a:pPr marL="342900" marR="0" lvl="0" indent="-190500" algn="l" rtl="0">
              <a:spcBef>
                <a:spcPts val="480"/>
              </a:spcBef>
              <a:spcAft>
                <a:spcPts val="0"/>
              </a:spcAft>
              <a:buClr>
                <a:schemeClr val="dk1"/>
              </a:buClr>
              <a:buSzPts val="2400"/>
              <a:buFont typeface="Arial"/>
              <a:buNone/>
            </a:pPr>
            <a:endParaRPr sz="2400" b="0" i="0" u="none">
              <a:solidFill>
                <a:schemeClr val="dk1"/>
              </a:solidFill>
              <a:latin typeface="Times New Roman"/>
              <a:ea typeface="Times New Roman"/>
              <a:cs typeface="Times New Roman"/>
              <a:sym typeface="Times New Roman"/>
            </a:endParaRPr>
          </a:p>
        </p:txBody>
      </p:sp>
      <p:sp>
        <p:nvSpPr>
          <p:cNvPr id="658" name="Google Shape;658;p75"/>
          <p:cNvSpPr txBox="1"/>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898989"/>
              </a:buClr>
              <a:buSzPts val="1200"/>
              <a:buFont typeface="Times New Roman"/>
              <a:buNone/>
            </a:pPr>
            <a:r>
              <a:rPr lang="en-US" sz="1200" b="0" i="0" u="none">
                <a:solidFill>
                  <a:srgbClr val="898989"/>
                </a:solidFill>
                <a:latin typeface="Times New Roman"/>
                <a:ea typeface="Times New Roman"/>
                <a:cs typeface="Times New Roman"/>
                <a:sym typeface="Times New Roman"/>
              </a:rPr>
              <a:t>*</a:t>
            </a:r>
            <a:endParaRPr/>
          </a:p>
        </p:txBody>
      </p:sp>
      <p:sp>
        <p:nvSpPr>
          <p:cNvPr id="659" name="Google Shape;659;p75"/>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Sigmar One"/>
              <a:buNone/>
            </a:pPr>
            <a:fld id="{00000000-1234-1234-1234-123412341234}" type="slidenum">
              <a:rPr lang="en-US" sz="1200" b="0" i="0" u="none">
                <a:solidFill>
                  <a:srgbClr val="898989"/>
                </a:solidFill>
                <a:latin typeface="Sigmar One"/>
                <a:ea typeface="Sigmar One"/>
                <a:cs typeface="Sigmar One"/>
                <a:sym typeface="Sigmar One"/>
              </a:rPr>
              <a:t>62</a:t>
            </a:fld>
            <a:endParaRPr/>
          </a:p>
        </p:txBody>
      </p:sp>
      <p:sp>
        <p:nvSpPr>
          <p:cNvPr id="660" name="Google Shape;660;p75"/>
          <p:cNvSpPr txBox="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898989"/>
              </a:buClr>
              <a:buSzPts val="1200"/>
              <a:buFont typeface="Kaushan Script"/>
              <a:buNone/>
            </a:pPr>
            <a:r>
              <a:rPr lang="en-US" sz="1200" b="0" i="0" u="none">
                <a:solidFill>
                  <a:srgbClr val="898989"/>
                </a:solidFill>
                <a:latin typeface="Kaushan Script"/>
                <a:ea typeface="Kaushan Script"/>
                <a:cs typeface="Kaushan Script"/>
                <a:sym typeface="Kaushan Script"/>
              </a:rPr>
              <a:t>21CSC202J Operating Systems UNIT 2</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664"/>
        <p:cNvGrpSpPr/>
        <p:nvPr/>
      </p:nvGrpSpPr>
      <p:grpSpPr>
        <a:xfrm>
          <a:off x="0" y="0"/>
          <a:ext cx="0" cy="0"/>
          <a:chOff x="0" y="0"/>
          <a:chExt cx="0" cy="0"/>
        </a:xfrm>
      </p:grpSpPr>
      <p:sp>
        <p:nvSpPr>
          <p:cNvPr id="665" name="Google Shape;665;p76"/>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4000"/>
              <a:buFont typeface="Times New Roman"/>
              <a:buNone/>
            </a:pPr>
            <a:r>
              <a:rPr lang="en-US" sz="4000" b="0" i="0" u="none">
                <a:solidFill>
                  <a:schemeClr val="dk1"/>
                </a:solidFill>
                <a:latin typeface="Times New Roman"/>
                <a:ea typeface="Times New Roman"/>
                <a:cs typeface="Times New Roman"/>
                <a:sym typeface="Times New Roman"/>
              </a:rPr>
              <a:t>Threads</a:t>
            </a:r>
            <a:endParaRPr/>
          </a:p>
        </p:txBody>
      </p:sp>
      <p:sp>
        <p:nvSpPr>
          <p:cNvPr id="666" name="Google Shape;666;p76"/>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rgbClr val="888888"/>
              </a:buClr>
              <a:buSzPts val="2400"/>
              <a:buNone/>
            </a:pPr>
            <a:endParaRPr>
              <a:solidFill>
                <a:srgbClr val="888888"/>
              </a:solidFill>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671"/>
        <p:cNvGrpSpPr/>
        <p:nvPr/>
      </p:nvGrpSpPr>
      <p:grpSpPr>
        <a:xfrm>
          <a:off x="0" y="0"/>
          <a:ext cx="0" cy="0"/>
          <a:chOff x="0" y="0"/>
          <a:chExt cx="0" cy="0"/>
        </a:xfrm>
      </p:grpSpPr>
      <p:sp>
        <p:nvSpPr>
          <p:cNvPr id="672" name="Google Shape;672;p77"/>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3600"/>
              <a:buFont typeface="Times New Roman"/>
              <a:buNone/>
            </a:pPr>
            <a:r>
              <a:rPr lang="en-US" sz="3600" b="0" i="0" u="none">
                <a:solidFill>
                  <a:schemeClr val="dk1"/>
                </a:solidFill>
                <a:latin typeface="Times New Roman"/>
                <a:ea typeface="Times New Roman"/>
                <a:cs typeface="Times New Roman"/>
                <a:sym typeface="Times New Roman"/>
              </a:rPr>
              <a:t>Threads</a:t>
            </a:r>
            <a:endParaRPr/>
          </a:p>
        </p:txBody>
      </p:sp>
      <p:sp>
        <p:nvSpPr>
          <p:cNvPr id="673" name="Google Shape;673;p77"/>
          <p:cNvSpPr txBox="1">
            <a:spLocks noGrp="1"/>
          </p:cNvSpPr>
          <p:nvPr>
            <p:ph type="body" idx="1"/>
          </p:nvPr>
        </p:nvSpPr>
        <p:spPr>
          <a:xfrm>
            <a:off x="457200" y="1600200"/>
            <a:ext cx="8229600" cy="4525962"/>
          </a:xfrm>
          <a:prstGeom prst="rect">
            <a:avLst/>
          </a:prstGeom>
          <a:noFill/>
          <a:ln>
            <a:noFill/>
          </a:ln>
        </p:spPr>
        <p:txBody>
          <a:bodyPr spcFirstLastPara="1" wrap="square" lIns="91425" tIns="45700" rIns="91425" bIns="45700" anchor="t" anchorCtr="0">
            <a:noAutofit/>
          </a:bodyPr>
          <a:lstStyle/>
          <a:p>
            <a:pPr marL="342900" lvl="0" indent="-342900" algn="l" rtl="0">
              <a:lnSpc>
                <a:spcPct val="100000"/>
              </a:lnSpc>
              <a:spcBef>
                <a:spcPts val="0"/>
              </a:spcBef>
              <a:spcAft>
                <a:spcPts val="0"/>
              </a:spcAft>
              <a:buClr>
                <a:schemeClr val="dk1"/>
              </a:buClr>
              <a:buSzPts val="2400"/>
              <a:buFont typeface="Arial"/>
              <a:buChar char="•"/>
            </a:pPr>
            <a:r>
              <a:rPr lang="en-US" sz="2400" b="0" i="0" u="none">
                <a:solidFill>
                  <a:schemeClr val="dk1"/>
                </a:solidFill>
                <a:latin typeface="Times New Roman"/>
                <a:ea typeface="Times New Roman"/>
                <a:cs typeface="Times New Roman"/>
                <a:sym typeface="Times New Roman"/>
              </a:rPr>
              <a:t>Overview</a:t>
            </a:r>
            <a:endParaRPr/>
          </a:p>
          <a:p>
            <a:pPr marL="342900" lvl="0" indent="-342900" algn="l" rtl="0">
              <a:lnSpc>
                <a:spcPct val="100000"/>
              </a:lnSpc>
              <a:spcBef>
                <a:spcPts val="480"/>
              </a:spcBef>
              <a:spcAft>
                <a:spcPts val="0"/>
              </a:spcAft>
              <a:buClr>
                <a:schemeClr val="dk1"/>
              </a:buClr>
              <a:buSzPts val="2400"/>
              <a:buFont typeface="Arial"/>
              <a:buChar char="•"/>
            </a:pPr>
            <a:r>
              <a:rPr lang="en-US" sz="2400" b="0" i="0" u="none">
                <a:solidFill>
                  <a:schemeClr val="dk1"/>
                </a:solidFill>
                <a:latin typeface="Times New Roman"/>
                <a:ea typeface="Times New Roman"/>
                <a:cs typeface="Times New Roman"/>
                <a:sym typeface="Times New Roman"/>
              </a:rPr>
              <a:t>Multicore Programming</a:t>
            </a:r>
            <a:endParaRPr/>
          </a:p>
          <a:p>
            <a:pPr marL="342900" lvl="0" indent="-342900" algn="l" rtl="0">
              <a:lnSpc>
                <a:spcPct val="100000"/>
              </a:lnSpc>
              <a:spcBef>
                <a:spcPts val="480"/>
              </a:spcBef>
              <a:spcAft>
                <a:spcPts val="0"/>
              </a:spcAft>
              <a:buClr>
                <a:schemeClr val="dk1"/>
              </a:buClr>
              <a:buSzPts val="2400"/>
              <a:buFont typeface="Arial"/>
              <a:buChar char="•"/>
            </a:pPr>
            <a:r>
              <a:rPr lang="en-US" sz="2400" b="0" i="0" u="none">
                <a:solidFill>
                  <a:schemeClr val="dk1"/>
                </a:solidFill>
                <a:latin typeface="Times New Roman"/>
                <a:ea typeface="Times New Roman"/>
                <a:cs typeface="Times New Roman"/>
                <a:sym typeface="Times New Roman"/>
              </a:rPr>
              <a:t>Multithreading Models</a:t>
            </a:r>
            <a:endParaRPr/>
          </a:p>
          <a:p>
            <a:pPr marL="342900" lvl="0" indent="-342900" algn="l" rtl="0">
              <a:lnSpc>
                <a:spcPct val="100000"/>
              </a:lnSpc>
              <a:spcBef>
                <a:spcPts val="480"/>
              </a:spcBef>
              <a:spcAft>
                <a:spcPts val="0"/>
              </a:spcAft>
              <a:buClr>
                <a:schemeClr val="dk1"/>
              </a:buClr>
              <a:buSzPts val="2400"/>
              <a:buFont typeface="Arial"/>
              <a:buChar char="•"/>
            </a:pPr>
            <a:r>
              <a:rPr lang="en-US" sz="2400" b="0" i="0" u="none">
                <a:solidFill>
                  <a:schemeClr val="dk1"/>
                </a:solidFill>
                <a:latin typeface="Times New Roman"/>
                <a:ea typeface="Times New Roman"/>
                <a:cs typeface="Times New Roman"/>
                <a:sym typeface="Times New Roman"/>
              </a:rPr>
              <a:t>Thread Libraries</a:t>
            </a:r>
            <a:endParaRPr/>
          </a:p>
          <a:p>
            <a:pPr marL="342900" lvl="0" indent="-342900" algn="l" rtl="0">
              <a:lnSpc>
                <a:spcPct val="100000"/>
              </a:lnSpc>
              <a:spcBef>
                <a:spcPts val="480"/>
              </a:spcBef>
              <a:spcAft>
                <a:spcPts val="0"/>
              </a:spcAft>
              <a:buClr>
                <a:schemeClr val="dk1"/>
              </a:buClr>
              <a:buSzPts val="2400"/>
              <a:buFont typeface="Arial"/>
              <a:buChar char="•"/>
            </a:pPr>
            <a:r>
              <a:rPr lang="en-US" sz="2400" b="0" i="0" u="none">
                <a:solidFill>
                  <a:schemeClr val="dk1"/>
                </a:solidFill>
                <a:latin typeface="Times New Roman"/>
                <a:ea typeface="Times New Roman"/>
                <a:cs typeface="Times New Roman"/>
                <a:sym typeface="Times New Roman"/>
              </a:rPr>
              <a:t>Implicit Threading</a:t>
            </a:r>
            <a:endParaRPr/>
          </a:p>
          <a:p>
            <a:pPr marL="342900" lvl="0" indent="-342900" algn="l" rtl="0">
              <a:lnSpc>
                <a:spcPct val="100000"/>
              </a:lnSpc>
              <a:spcBef>
                <a:spcPts val="480"/>
              </a:spcBef>
              <a:spcAft>
                <a:spcPts val="0"/>
              </a:spcAft>
              <a:buClr>
                <a:schemeClr val="dk1"/>
              </a:buClr>
              <a:buSzPts val="2400"/>
              <a:buFont typeface="Arial"/>
              <a:buChar char="•"/>
            </a:pPr>
            <a:r>
              <a:rPr lang="en-US" sz="2400" b="0" i="0" u="none">
                <a:solidFill>
                  <a:schemeClr val="dk1"/>
                </a:solidFill>
                <a:latin typeface="Times New Roman"/>
                <a:ea typeface="Times New Roman"/>
                <a:cs typeface="Times New Roman"/>
                <a:sym typeface="Times New Roman"/>
              </a:rPr>
              <a:t>Threading Issues</a:t>
            </a:r>
            <a:endParaRPr/>
          </a:p>
          <a:p>
            <a:pPr marL="342900" lvl="0" indent="-342900" algn="l" rtl="0">
              <a:lnSpc>
                <a:spcPct val="100000"/>
              </a:lnSpc>
              <a:spcBef>
                <a:spcPts val="480"/>
              </a:spcBef>
              <a:spcAft>
                <a:spcPts val="0"/>
              </a:spcAft>
              <a:buClr>
                <a:schemeClr val="dk1"/>
              </a:buClr>
              <a:buSzPts val="2400"/>
              <a:buFont typeface="Arial"/>
              <a:buChar char="•"/>
            </a:pPr>
            <a:r>
              <a:rPr lang="en-US" sz="2400" b="0" i="0" u="none">
                <a:solidFill>
                  <a:schemeClr val="dk1"/>
                </a:solidFill>
                <a:latin typeface="Times New Roman"/>
                <a:ea typeface="Times New Roman"/>
                <a:cs typeface="Times New Roman"/>
                <a:sym typeface="Times New Roman"/>
              </a:rPr>
              <a:t>Operating System Examples</a:t>
            </a:r>
            <a:endParaRPr/>
          </a:p>
          <a:p>
            <a:pPr marL="342900" lvl="0" indent="-190500" algn="l" rtl="0">
              <a:spcBef>
                <a:spcPts val="480"/>
              </a:spcBef>
              <a:spcAft>
                <a:spcPts val="0"/>
              </a:spcAft>
              <a:buClr>
                <a:schemeClr val="dk1"/>
              </a:buClr>
              <a:buSzPts val="2400"/>
              <a:buNone/>
            </a:pPr>
            <a:endParaRPr sz="2400" b="0" i="0" u="none">
              <a:solidFill>
                <a:schemeClr val="dk1"/>
              </a:solidFill>
              <a:latin typeface="Times New Roman"/>
              <a:ea typeface="Times New Roman"/>
              <a:cs typeface="Times New Roman"/>
              <a:sym typeface="Times New Roman"/>
            </a:endParaRPr>
          </a:p>
        </p:txBody>
      </p:sp>
      <p:sp>
        <p:nvSpPr>
          <p:cNvPr id="674" name="Google Shape;674;p77"/>
          <p:cNvSpPr txBox="1"/>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898989"/>
              </a:buClr>
              <a:buSzPts val="1200"/>
              <a:buFont typeface="Times New Roman"/>
              <a:buNone/>
            </a:pPr>
            <a:r>
              <a:rPr lang="en-US" sz="1200" b="0" i="0" u="none">
                <a:solidFill>
                  <a:srgbClr val="898989"/>
                </a:solidFill>
                <a:latin typeface="Times New Roman"/>
                <a:ea typeface="Times New Roman"/>
                <a:cs typeface="Times New Roman"/>
                <a:sym typeface="Times New Roman"/>
              </a:rPr>
              <a:t>*</a:t>
            </a:r>
            <a:endParaRPr/>
          </a:p>
        </p:txBody>
      </p:sp>
      <p:sp>
        <p:nvSpPr>
          <p:cNvPr id="675" name="Google Shape;675;p77"/>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Sigmar One"/>
              <a:buNone/>
            </a:pPr>
            <a:fld id="{00000000-1234-1234-1234-123412341234}" type="slidenum">
              <a:rPr lang="en-US" sz="1200" b="0" i="0" u="none">
                <a:solidFill>
                  <a:srgbClr val="898989"/>
                </a:solidFill>
                <a:latin typeface="Sigmar One"/>
                <a:ea typeface="Sigmar One"/>
                <a:cs typeface="Sigmar One"/>
                <a:sym typeface="Sigmar One"/>
              </a:rPr>
              <a:t>64</a:t>
            </a:fld>
            <a:endParaRPr/>
          </a:p>
        </p:txBody>
      </p:sp>
      <p:sp>
        <p:nvSpPr>
          <p:cNvPr id="676" name="Google Shape;676;p77"/>
          <p:cNvSpPr txBox="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898989"/>
              </a:buClr>
              <a:buSzPts val="1200"/>
              <a:buFont typeface="Kaushan Script"/>
              <a:buNone/>
            </a:pPr>
            <a:r>
              <a:rPr lang="en-US" sz="1200" b="0" i="0" u="none">
                <a:solidFill>
                  <a:srgbClr val="898989"/>
                </a:solidFill>
                <a:latin typeface="Kaushan Script"/>
                <a:ea typeface="Kaushan Script"/>
                <a:cs typeface="Kaushan Script"/>
                <a:sym typeface="Kaushan Script"/>
              </a:rPr>
              <a:t>21CSC202J Operating Systems UNIT 2</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680"/>
        <p:cNvGrpSpPr/>
        <p:nvPr/>
      </p:nvGrpSpPr>
      <p:grpSpPr>
        <a:xfrm>
          <a:off x="0" y="0"/>
          <a:ext cx="0" cy="0"/>
          <a:chOff x="0" y="0"/>
          <a:chExt cx="0" cy="0"/>
        </a:xfrm>
      </p:grpSpPr>
      <p:sp>
        <p:nvSpPr>
          <p:cNvPr id="681" name="Google Shape;681;p78"/>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3600"/>
              <a:buFont typeface="Times New Roman"/>
              <a:buNone/>
            </a:pPr>
            <a:r>
              <a:rPr lang="en-US" sz="3600" b="0" i="0" u="none">
                <a:solidFill>
                  <a:schemeClr val="dk1"/>
                </a:solidFill>
                <a:latin typeface="Times New Roman"/>
                <a:ea typeface="Times New Roman"/>
                <a:cs typeface="Times New Roman"/>
                <a:sym typeface="Times New Roman"/>
              </a:rPr>
              <a:t>Objectives</a:t>
            </a:r>
            <a:endParaRPr/>
          </a:p>
        </p:txBody>
      </p:sp>
      <p:sp>
        <p:nvSpPr>
          <p:cNvPr id="682" name="Google Shape;682;p78"/>
          <p:cNvSpPr txBox="1">
            <a:spLocks noGrp="1"/>
          </p:cNvSpPr>
          <p:nvPr>
            <p:ph type="body" idx="1"/>
          </p:nvPr>
        </p:nvSpPr>
        <p:spPr>
          <a:xfrm>
            <a:off x="806450" y="1233487"/>
            <a:ext cx="7948612" cy="4530725"/>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2400"/>
              <a:buFont typeface="Arial"/>
              <a:buChar char="•"/>
            </a:pPr>
            <a:r>
              <a:rPr lang="en-US" sz="2400" b="0" i="0" u="none" dirty="0">
                <a:solidFill>
                  <a:schemeClr val="dk1"/>
                </a:solidFill>
                <a:latin typeface="Times New Roman"/>
                <a:ea typeface="Times New Roman"/>
                <a:cs typeface="Times New Roman"/>
                <a:sym typeface="Times New Roman"/>
              </a:rPr>
              <a:t>To introduce the notion of a thread—a fundamental unit of CPU utilization that forms the basis of multithreaded computer systems</a:t>
            </a:r>
            <a:endParaRPr dirty="0"/>
          </a:p>
          <a:p>
            <a:pPr marL="342900" marR="0" lvl="0" indent="-342900" algn="l" rtl="0">
              <a:lnSpc>
                <a:spcPct val="100000"/>
              </a:lnSpc>
              <a:spcBef>
                <a:spcPts val="480"/>
              </a:spcBef>
              <a:spcAft>
                <a:spcPts val="0"/>
              </a:spcAft>
              <a:buClr>
                <a:schemeClr val="dk1"/>
              </a:buClr>
              <a:buSzPts val="2400"/>
              <a:buFont typeface="Arial"/>
              <a:buChar char="•"/>
            </a:pPr>
            <a:r>
              <a:rPr lang="en-US" sz="2400" b="0" i="0" u="none" dirty="0">
                <a:solidFill>
                  <a:schemeClr val="dk1"/>
                </a:solidFill>
                <a:latin typeface="Times New Roman"/>
                <a:ea typeface="Times New Roman"/>
                <a:cs typeface="Times New Roman"/>
                <a:sym typeface="Times New Roman"/>
              </a:rPr>
              <a:t>To discuss the APIs for the </a:t>
            </a:r>
            <a:r>
              <a:rPr lang="en-US" sz="2400" b="0" i="0" u="none" dirty="0" err="1">
                <a:solidFill>
                  <a:schemeClr val="dk1"/>
                </a:solidFill>
                <a:latin typeface="Times New Roman"/>
                <a:ea typeface="Times New Roman"/>
                <a:cs typeface="Times New Roman"/>
                <a:sym typeface="Times New Roman"/>
              </a:rPr>
              <a:t>Pthreads</a:t>
            </a:r>
            <a:r>
              <a:rPr lang="en-US" sz="2400" b="0" i="0" u="none" dirty="0">
                <a:solidFill>
                  <a:schemeClr val="dk1"/>
                </a:solidFill>
                <a:latin typeface="Times New Roman"/>
                <a:ea typeface="Times New Roman"/>
                <a:cs typeface="Times New Roman"/>
                <a:sym typeface="Times New Roman"/>
              </a:rPr>
              <a:t>, Windows, and Java thread libraries</a:t>
            </a:r>
            <a:endParaRPr dirty="0"/>
          </a:p>
          <a:p>
            <a:pPr marL="342900" marR="0" lvl="0" indent="-342900" algn="l" rtl="0">
              <a:lnSpc>
                <a:spcPct val="100000"/>
              </a:lnSpc>
              <a:spcBef>
                <a:spcPts val="480"/>
              </a:spcBef>
              <a:spcAft>
                <a:spcPts val="0"/>
              </a:spcAft>
              <a:buClr>
                <a:schemeClr val="dk1"/>
              </a:buClr>
              <a:buSzPts val="2400"/>
              <a:buFont typeface="Arial"/>
              <a:buChar char="•"/>
            </a:pPr>
            <a:r>
              <a:rPr lang="en-US" sz="2400" b="0" i="0" u="none" dirty="0">
                <a:solidFill>
                  <a:schemeClr val="dk1"/>
                </a:solidFill>
                <a:latin typeface="Times New Roman"/>
                <a:ea typeface="Times New Roman"/>
                <a:cs typeface="Times New Roman"/>
                <a:sym typeface="Times New Roman"/>
              </a:rPr>
              <a:t>To explore several strategies that provide implicit threading</a:t>
            </a:r>
            <a:endParaRPr dirty="0"/>
          </a:p>
          <a:p>
            <a:pPr marL="342900" marR="0" lvl="0" indent="-342900" algn="l" rtl="0">
              <a:lnSpc>
                <a:spcPct val="100000"/>
              </a:lnSpc>
              <a:spcBef>
                <a:spcPts val="480"/>
              </a:spcBef>
              <a:spcAft>
                <a:spcPts val="0"/>
              </a:spcAft>
              <a:buClr>
                <a:schemeClr val="dk1"/>
              </a:buClr>
              <a:buSzPts val="2400"/>
              <a:buFont typeface="Arial"/>
              <a:buChar char="•"/>
            </a:pPr>
            <a:r>
              <a:rPr lang="en-US" sz="2400" b="0" i="0" u="none" dirty="0">
                <a:solidFill>
                  <a:schemeClr val="dk1"/>
                </a:solidFill>
                <a:latin typeface="Times New Roman"/>
                <a:ea typeface="Times New Roman"/>
                <a:cs typeface="Times New Roman"/>
                <a:sym typeface="Times New Roman"/>
              </a:rPr>
              <a:t>To examine issues related to multithreaded programming</a:t>
            </a:r>
            <a:endParaRPr dirty="0"/>
          </a:p>
          <a:p>
            <a:pPr marL="342900" marR="0" lvl="0" indent="-342900" algn="l" rtl="0">
              <a:lnSpc>
                <a:spcPct val="100000"/>
              </a:lnSpc>
              <a:spcBef>
                <a:spcPts val="480"/>
              </a:spcBef>
              <a:spcAft>
                <a:spcPts val="0"/>
              </a:spcAft>
              <a:buClr>
                <a:schemeClr val="dk1"/>
              </a:buClr>
              <a:buSzPts val="2400"/>
              <a:buFont typeface="Arial"/>
              <a:buChar char="•"/>
            </a:pPr>
            <a:r>
              <a:rPr lang="en-US" sz="2400" b="0" i="0" u="none" dirty="0">
                <a:solidFill>
                  <a:schemeClr val="dk1"/>
                </a:solidFill>
                <a:latin typeface="Times New Roman"/>
                <a:ea typeface="Times New Roman"/>
                <a:cs typeface="Times New Roman"/>
                <a:sym typeface="Times New Roman"/>
              </a:rPr>
              <a:t>To cover operating system support for threads in Windows and Linux</a:t>
            </a:r>
            <a:endParaRPr dirty="0"/>
          </a:p>
          <a:p>
            <a:pPr marL="342900" marR="0" lvl="0" indent="-190500" algn="l" rtl="0">
              <a:spcBef>
                <a:spcPts val="480"/>
              </a:spcBef>
              <a:spcAft>
                <a:spcPts val="0"/>
              </a:spcAft>
              <a:buClr>
                <a:schemeClr val="dk1"/>
              </a:buClr>
              <a:buSzPts val="2400"/>
              <a:buFont typeface="Arial"/>
              <a:buNone/>
            </a:pPr>
            <a:endParaRPr sz="2400" b="0" i="0" u="none" dirty="0">
              <a:solidFill>
                <a:schemeClr val="dk1"/>
              </a:solidFill>
              <a:latin typeface="Times New Roman"/>
              <a:ea typeface="Times New Roman"/>
              <a:cs typeface="Times New Roman"/>
              <a:sym typeface="Times New Roman"/>
            </a:endParaRPr>
          </a:p>
        </p:txBody>
      </p:sp>
      <p:sp>
        <p:nvSpPr>
          <p:cNvPr id="683" name="Google Shape;683;p78"/>
          <p:cNvSpPr txBox="1"/>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898989"/>
              </a:buClr>
              <a:buSzPts val="1200"/>
              <a:buFont typeface="Times New Roman"/>
              <a:buNone/>
            </a:pPr>
            <a:r>
              <a:rPr lang="en-US" sz="1200" b="0" i="0" u="none">
                <a:solidFill>
                  <a:srgbClr val="898989"/>
                </a:solidFill>
                <a:latin typeface="Times New Roman"/>
                <a:ea typeface="Times New Roman"/>
                <a:cs typeface="Times New Roman"/>
                <a:sym typeface="Times New Roman"/>
              </a:rPr>
              <a:t>*</a:t>
            </a:r>
            <a:endParaRPr/>
          </a:p>
        </p:txBody>
      </p:sp>
      <p:sp>
        <p:nvSpPr>
          <p:cNvPr id="684" name="Google Shape;684;p78"/>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Sigmar One"/>
              <a:buNone/>
            </a:pPr>
            <a:fld id="{00000000-1234-1234-1234-123412341234}" type="slidenum">
              <a:rPr lang="en-US" sz="1200" b="0" i="0" u="none">
                <a:solidFill>
                  <a:srgbClr val="898989"/>
                </a:solidFill>
                <a:latin typeface="Sigmar One"/>
                <a:ea typeface="Sigmar One"/>
                <a:cs typeface="Sigmar One"/>
                <a:sym typeface="Sigmar One"/>
              </a:rPr>
              <a:t>65</a:t>
            </a:fld>
            <a:endParaRPr/>
          </a:p>
        </p:txBody>
      </p:sp>
      <p:sp>
        <p:nvSpPr>
          <p:cNvPr id="685" name="Google Shape;685;p78"/>
          <p:cNvSpPr txBox="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898989"/>
              </a:buClr>
              <a:buSzPts val="1200"/>
              <a:buFont typeface="Kaushan Script"/>
              <a:buNone/>
            </a:pPr>
            <a:r>
              <a:rPr lang="en-US" sz="1200" b="0" i="0" u="none">
                <a:solidFill>
                  <a:srgbClr val="898989"/>
                </a:solidFill>
                <a:latin typeface="Kaushan Script"/>
                <a:ea typeface="Kaushan Script"/>
                <a:cs typeface="Kaushan Script"/>
                <a:sym typeface="Kaushan Script"/>
              </a:rPr>
              <a:t>21CSC202J Operating Systems UNIT 2</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689"/>
        <p:cNvGrpSpPr/>
        <p:nvPr/>
      </p:nvGrpSpPr>
      <p:grpSpPr>
        <a:xfrm>
          <a:off x="0" y="0"/>
          <a:ext cx="0" cy="0"/>
          <a:chOff x="0" y="0"/>
          <a:chExt cx="0" cy="0"/>
        </a:xfrm>
      </p:grpSpPr>
      <p:sp>
        <p:nvSpPr>
          <p:cNvPr id="690" name="Google Shape;690;p79"/>
          <p:cNvSpPr txBox="1">
            <a:spLocks noGrp="1"/>
          </p:cNvSpPr>
          <p:nvPr>
            <p:ph type="title"/>
          </p:nvPr>
        </p:nvSpPr>
        <p:spPr>
          <a:xfrm>
            <a:off x="457200" y="176212"/>
            <a:ext cx="8229600" cy="576262"/>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3600"/>
              <a:buFont typeface="Times New Roman"/>
              <a:buNone/>
            </a:pPr>
            <a:r>
              <a:rPr lang="en-US" sz="3600" b="0" i="0" u="none">
                <a:solidFill>
                  <a:schemeClr val="dk1"/>
                </a:solidFill>
                <a:latin typeface="Times New Roman"/>
                <a:ea typeface="Times New Roman"/>
                <a:cs typeface="Times New Roman"/>
                <a:sym typeface="Times New Roman"/>
              </a:rPr>
              <a:t>Motivation</a:t>
            </a:r>
            <a:endParaRPr/>
          </a:p>
        </p:txBody>
      </p:sp>
      <p:sp>
        <p:nvSpPr>
          <p:cNvPr id="691" name="Google Shape;691;p79"/>
          <p:cNvSpPr txBox="1">
            <a:spLocks noGrp="1"/>
          </p:cNvSpPr>
          <p:nvPr>
            <p:ph type="body" idx="1"/>
          </p:nvPr>
        </p:nvSpPr>
        <p:spPr>
          <a:xfrm>
            <a:off x="806450" y="1233487"/>
            <a:ext cx="7948612" cy="4530725"/>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2400"/>
              <a:buFont typeface="Arial"/>
              <a:buChar char="•"/>
            </a:pPr>
            <a:r>
              <a:rPr lang="en-US" sz="2400" b="0" i="0" u="none">
                <a:solidFill>
                  <a:schemeClr val="dk1"/>
                </a:solidFill>
                <a:latin typeface="Times New Roman"/>
                <a:ea typeface="Times New Roman"/>
                <a:cs typeface="Times New Roman"/>
                <a:sym typeface="Times New Roman"/>
              </a:rPr>
              <a:t>Most modern applications are multithreaded</a:t>
            </a:r>
            <a:endParaRPr/>
          </a:p>
          <a:p>
            <a:pPr marL="342900" marR="0" lvl="0" indent="-342900" algn="l" rtl="0">
              <a:lnSpc>
                <a:spcPct val="100000"/>
              </a:lnSpc>
              <a:spcBef>
                <a:spcPts val="480"/>
              </a:spcBef>
              <a:spcAft>
                <a:spcPts val="0"/>
              </a:spcAft>
              <a:buClr>
                <a:schemeClr val="dk1"/>
              </a:buClr>
              <a:buSzPts val="2400"/>
              <a:buFont typeface="Arial"/>
              <a:buChar char="•"/>
            </a:pPr>
            <a:r>
              <a:rPr lang="en-US" sz="2400" b="0" i="0" u="none">
                <a:solidFill>
                  <a:schemeClr val="dk1"/>
                </a:solidFill>
                <a:latin typeface="Times New Roman"/>
                <a:ea typeface="Times New Roman"/>
                <a:cs typeface="Times New Roman"/>
                <a:sym typeface="Times New Roman"/>
              </a:rPr>
              <a:t>Threads run within application</a:t>
            </a:r>
            <a:endParaRPr/>
          </a:p>
          <a:p>
            <a:pPr marL="342900" marR="0" lvl="0" indent="-342900" algn="l" rtl="0">
              <a:lnSpc>
                <a:spcPct val="100000"/>
              </a:lnSpc>
              <a:spcBef>
                <a:spcPts val="480"/>
              </a:spcBef>
              <a:spcAft>
                <a:spcPts val="0"/>
              </a:spcAft>
              <a:buClr>
                <a:schemeClr val="dk1"/>
              </a:buClr>
              <a:buSzPts val="2400"/>
              <a:buFont typeface="Arial"/>
              <a:buChar char="•"/>
            </a:pPr>
            <a:r>
              <a:rPr lang="en-US" sz="2400" b="0" i="0" u="none">
                <a:solidFill>
                  <a:schemeClr val="dk1"/>
                </a:solidFill>
                <a:latin typeface="Times New Roman"/>
                <a:ea typeface="Times New Roman"/>
                <a:cs typeface="Times New Roman"/>
                <a:sym typeface="Times New Roman"/>
              </a:rPr>
              <a:t>Multiple tasks with the application can be implemented by separate threads</a:t>
            </a:r>
            <a:endParaRPr/>
          </a:p>
          <a:p>
            <a:pPr marL="742950" marR="0" lvl="1" indent="-285750" algn="l" rtl="0">
              <a:lnSpc>
                <a:spcPct val="100000"/>
              </a:lnSpc>
              <a:spcBef>
                <a:spcPts val="480"/>
              </a:spcBef>
              <a:spcAft>
                <a:spcPts val="0"/>
              </a:spcAft>
              <a:buClr>
                <a:schemeClr val="dk1"/>
              </a:buClr>
              <a:buSzPts val="2400"/>
              <a:buFont typeface="Arial"/>
              <a:buChar char="–"/>
            </a:pPr>
            <a:r>
              <a:rPr lang="en-US" sz="2400" b="0" i="0" u="none" strike="noStrike" cap="none">
                <a:solidFill>
                  <a:schemeClr val="dk1"/>
                </a:solidFill>
                <a:latin typeface="Times New Roman"/>
                <a:ea typeface="Times New Roman"/>
                <a:cs typeface="Times New Roman"/>
                <a:sym typeface="Times New Roman"/>
              </a:rPr>
              <a:t>Update display</a:t>
            </a:r>
            <a:endParaRPr/>
          </a:p>
          <a:p>
            <a:pPr marL="742950" marR="0" lvl="1" indent="-285750" algn="l" rtl="0">
              <a:lnSpc>
                <a:spcPct val="100000"/>
              </a:lnSpc>
              <a:spcBef>
                <a:spcPts val="480"/>
              </a:spcBef>
              <a:spcAft>
                <a:spcPts val="0"/>
              </a:spcAft>
              <a:buClr>
                <a:schemeClr val="dk1"/>
              </a:buClr>
              <a:buSzPts val="2400"/>
              <a:buFont typeface="Arial"/>
              <a:buChar char="–"/>
            </a:pPr>
            <a:r>
              <a:rPr lang="en-US" sz="2400" b="0" i="0" u="none" strike="noStrike" cap="none">
                <a:solidFill>
                  <a:schemeClr val="dk1"/>
                </a:solidFill>
                <a:latin typeface="Times New Roman"/>
                <a:ea typeface="Times New Roman"/>
                <a:cs typeface="Times New Roman"/>
                <a:sym typeface="Times New Roman"/>
              </a:rPr>
              <a:t>Fetch data</a:t>
            </a:r>
            <a:endParaRPr/>
          </a:p>
          <a:p>
            <a:pPr marL="742950" marR="0" lvl="1" indent="-285750" algn="l" rtl="0">
              <a:lnSpc>
                <a:spcPct val="100000"/>
              </a:lnSpc>
              <a:spcBef>
                <a:spcPts val="480"/>
              </a:spcBef>
              <a:spcAft>
                <a:spcPts val="0"/>
              </a:spcAft>
              <a:buClr>
                <a:schemeClr val="dk1"/>
              </a:buClr>
              <a:buSzPts val="2400"/>
              <a:buFont typeface="Arial"/>
              <a:buChar char="–"/>
            </a:pPr>
            <a:r>
              <a:rPr lang="en-US" sz="2400" b="0" i="0" u="none" strike="noStrike" cap="none">
                <a:solidFill>
                  <a:schemeClr val="dk1"/>
                </a:solidFill>
                <a:latin typeface="Times New Roman"/>
                <a:ea typeface="Times New Roman"/>
                <a:cs typeface="Times New Roman"/>
                <a:sym typeface="Times New Roman"/>
              </a:rPr>
              <a:t>Spell checking</a:t>
            </a:r>
            <a:endParaRPr/>
          </a:p>
          <a:p>
            <a:pPr marL="742950" marR="0" lvl="1" indent="-285750" algn="l" rtl="0">
              <a:lnSpc>
                <a:spcPct val="100000"/>
              </a:lnSpc>
              <a:spcBef>
                <a:spcPts val="480"/>
              </a:spcBef>
              <a:spcAft>
                <a:spcPts val="0"/>
              </a:spcAft>
              <a:buClr>
                <a:schemeClr val="dk1"/>
              </a:buClr>
              <a:buSzPts val="2400"/>
              <a:buFont typeface="Arial"/>
              <a:buChar char="–"/>
            </a:pPr>
            <a:r>
              <a:rPr lang="en-US" sz="2400" b="0" i="0" u="none" strike="noStrike" cap="none">
                <a:solidFill>
                  <a:schemeClr val="dk1"/>
                </a:solidFill>
                <a:latin typeface="Times New Roman"/>
                <a:ea typeface="Times New Roman"/>
                <a:cs typeface="Times New Roman"/>
                <a:sym typeface="Times New Roman"/>
              </a:rPr>
              <a:t>Answer a network request</a:t>
            </a:r>
            <a:endParaRPr/>
          </a:p>
          <a:p>
            <a:pPr marL="342900" marR="0" lvl="0" indent="-342900" algn="l" rtl="0">
              <a:lnSpc>
                <a:spcPct val="100000"/>
              </a:lnSpc>
              <a:spcBef>
                <a:spcPts val="480"/>
              </a:spcBef>
              <a:spcAft>
                <a:spcPts val="0"/>
              </a:spcAft>
              <a:buClr>
                <a:schemeClr val="dk1"/>
              </a:buClr>
              <a:buSzPts val="2400"/>
              <a:buFont typeface="Arial"/>
              <a:buChar char="•"/>
            </a:pPr>
            <a:r>
              <a:rPr lang="en-US" sz="2400" b="0" i="0" u="none">
                <a:solidFill>
                  <a:schemeClr val="dk1"/>
                </a:solidFill>
                <a:latin typeface="Times New Roman"/>
                <a:ea typeface="Times New Roman"/>
                <a:cs typeface="Times New Roman"/>
                <a:sym typeface="Times New Roman"/>
              </a:rPr>
              <a:t>Process creation is heavy-weight while thread creation is light-weight</a:t>
            </a:r>
            <a:endParaRPr/>
          </a:p>
          <a:p>
            <a:pPr marL="342900" marR="0" lvl="0" indent="-342900" algn="l" rtl="0">
              <a:lnSpc>
                <a:spcPct val="100000"/>
              </a:lnSpc>
              <a:spcBef>
                <a:spcPts val="480"/>
              </a:spcBef>
              <a:spcAft>
                <a:spcPts val="0"/>
              </a:spcAft>
              <a:buClr>
                <a:schemeClr val="dk1"/>
              </a:buClr>
              <a:buSzPts val="2400"/>
              <a:buFont typeface="Arial"/>
              <a:buChar char="•"/>
            </a:pPr>
            <a:r>
              <a:rPr lang="en-US" sz="2400" b="0" i="0" u="none">
                <a:solidFill>
                  <a:schemeClr val="dk1"/>
                </a:solidFill>
                <a:latin typeface="Times New Roman"/>
                <a:ea typeface="Times New Roman"/>
                <a:cs typeface="Times New Roman"/>
                <a:sym typeface="Times New Roman"/>
              </a:rPr>
              <a:t>Can simplify code, increase efficiency</a:t>
            </a:r>
            <a:endParaRPr/>
          </a:p>
          <a:p>
            <a:pPr marL="342900" marR="0" lvl="0" indent="-342900" algn="l" rtl="0">
              <a:lnSpc>
                <a:spcPct val="100000"/>
              </a:lnSpc>
              <a:spcBef>
                <a:spcPts val="480"/>
              </a:spcBef>
              <a:spcAft>
                <a:spcPts val="0"/>
              </a:spcAft>
              <a:buClr>
                <a:schemeClr val="dk1"/>
              </a:buClr>
              <a:buSzPts val="2400"/>
              <a:buFont typeface="Arial"/>
              <a:buChar char="•"/>
            </a:pPr>
            <a:r>
              <a:rPr lang="en-US" sz="2400" b="0" i="0" u="none">
                <a:solidFill>
                  <a:schemeClr val="dk1"/>
                </a:solidFill>
                <a:latin typeface="Times New Roman"/>
                <a:ea typeface="Times New Roman"/>
                <a:cs typeface="Times New Roman"/>
                <a:sym typeface="Times New Roman"/>
              </a:rPr>
              <a:t>Kernels are generally multithreaded</a:t>
            </a:r>
            <a:endParaRPr/>
          </a:p>
        </p:txBody>
      </p:sp>
      <p:sp>
        <p:nvSpPr>
          <p:cNvPr id="692" name="Google Shape;692;p79"/>
          <p:cNvSpPr txBox="1"/>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898989"/>
              </a:buClr>
              <a:buSzPts val="1200"/>
              <a:buFont typeface="Times New Roman"/>
              <a:buNone/>
            </a:pPr>
            <a:r>
              <a:rPr lang="en-US" sz="1200" b="0" i="0" u="none">
                <a:solidFill>
                  <a:srgbClr val="898989"/>
                </a:solidFill>
                <a:latin typeface="Times New Roman"/>
                <a:ea typeface="Times New Roman"/>
                <a:cs typeface="Times New Roman"/>
                <a:sym typeface="Times New Roman"/>
              </a:rPr>
              <a:t>*</a:t>
            </a:r>
            <a:endParaRPr/>
          </a:p>
        </p:txBody>
      </p:sp>
      <p:sp>
        <p:nvSpPr>
          <p:cNvPr id="693" name="Google Shape;693;p79"/>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Sigmar One"/>
              <a:buNone/>
            </a:pPr>
            <a:fld id="{00000000-1234-1234-1234-123412341234}" type="slidenum">
              <a:rPr lang="en-US" sz="1200" b="0" i="0" u="none">
                <a:solidFill>
                  <a:srgbClr val="898989"/>
                </a:solidFill>
                <a:latin typeface="Sigmar One"/>
                <a:ea typeface="Sigmar One"/>
                <a:cs typeface="Sigmar One"/>
                <a:sym typeface="Sigmar One"/>
              </a:rPr>
              <a:t>66</a:t>
            </a:fld>
            <a:endParaRPr/>
          </a:p>
        </p:txBody>
      </p:sp>
      <p:sp>
        <p:nvSpPr>
          <p:cNvPr id="694" name="Google Shape;694;p79"/>
          <p:cNvSpPr txBox="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898989"/>
              </a:buClr>
              <a:buSzPts val="1200"/>
              <a:buFont typeface="Kaushan Script"/>
              <a:buNone/>
            </a:pPr>
            <a:r>
              <a:rPr lang="en-US" sz="1200" b="0" i="0" u="none">
                <a:solidFill>
                  <a:srgbClr val="898989"/>
                </a:solidFill>
                <a:latin typeface="Kaushan Script"/>
                <a:ea typeface="Kaushan Script"/>
                <a:cs typeface="Kaushan Script"/>
                <a:sym typeface="Kaushan Script"/>
              </a:rPr>
              <a:t>21CSC202J Operating Systems UNIT 2</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sp>
        <p:nvSpPr>
          <p:cNvPr id="699" name="Google Shape;699;p80"/>
          <p:cNvSpPr txBox="1">
            <a:spLocks noGrp="1"/>
          </p:cNvSpPr>
          <p:nvPr>
            <p:ph type="title"/>
          </p:nvPr>
        </p:nvSpPr>
        <p:spPr>
          <a:xfrm>
            <a:off x="606425" y="273050"/>
            <a:ext cx="8229600" cy="576262"/>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3600"/>
              <a:buFont typeface="Times New Roman"/>
              <a:buNone/>
            </a:pPr>
            <a:r>
              <a:rPr lang="en-US" sz="3600" b="0" i="0" u="none">
                <a:solidFill>
                  <a:schemeClr val="dk1"/>
                </a:solidFill>
                <a:latin typeface="Times New Roman"/>
                <a:ea typeface="Times New Roman"/>
                <a:cs typeface="Times New Roman"/>
                <a:sym typeface="Times New Roman"/>
              </a:rPr>
              <a:t>Multithreaded Server Architecture</a:t>
            </a:r>
            <a:endParaRPr/>
          </a:p>
        </p:txBody>
      </p:sp>
      <p:pic>
        <p:nvPicPr>
          <p:cNvPr id="700" name="Google Shape;700;p80" descr="4_02.pdf"/>
          <p:cNvPicPr preferRelativeResize="0"/>
          <p:nvPr/>
        </p:nvPicPr>
        <p:blipFill rotWithShape="1">
          <a:blip r:embed="rId3">
            <a:alphaModFix/>
          </a:blip>
          <a:srcRect/>
          <a:stretch/>
        </p:blipFill>
        <p:spPr>
          <a:xfrm>
            <a:off x="1481137" y="1443037"/>
            <a:ext cx="6397625" cy="2581275"/>
          </a:xfrm>
          <a:prstGeom prst="rect">
            <a:avLst/>
          </a:prstGeom>
          <a:noFill/>
          <a:ln>
            <a:noFill/>
          </a:ln>
        </p:spPr>
      </p:pic>
      <p:sp>
        <p:nvSpPr>
          <p:cNvPr id="701" name="Google Shape;701;p80"/>
          <p:cNvSpPr txBox="1"/>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898989"/>
              </a:buClr>
              <a:buSzPts val="1200"/>
              <a:buFont typeface="Times New Roman"/>
              <a:buNone/>
            </a:pPr>
            <a:r>
              <a:rPr lang="en-US" sz="1200" b="0" i="0" u="none">
                <a:solidFill>
                  <a:srgbClr val="898989"/>
                </a:solidFill>
                <a:latin typeface="Times New Roman"/>
                <a:ea typeface="Times New Roman"/>
                <a:cs typeface="Times New Roman"/>
                <a:sym typeface="Times New Roman"/>
              </a:rPr>
              <a:t>*</a:t>
            </a:r>
            <a:endParaRPr/>
          </a:p>
        </p:txBody>
      </p:sp>
      <p:sp>
        <p:nvSpPr>
          <p:cNvPr id="702" name="Google Shape;702;p80"/>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Sigmar One"/>
              <a:buNone/>
            </a:pPr>
            <a:fld id="{00000000-1234-1234-1234-123412341234}" type="slidenum">
              <a:rPr lang="en-US" sz="1200" b="0" i="0" u="none">
                <a:solidFill>
                  <a:srgbClr val="898989"/>
                </a:solidFill>
                <a:latin typeface="Sigmar One"/>
                <a:ea typeface="Sigmar One"/>
                <a:cs typeface="Sigmar One"/>
                <a:sym typeface="Sigmar One"/>
              </a:rPr>
              <a:t>67</a:t>
            </a:fld>
            <a:endParaRPr/>
          </a:p>
        </p:txBody>
      </p:sp>
      <p:sp>
        <p:nvSpPr>
          <p:cNvPr id="703" name="Google Shape;703;p80"/>
          <p:cNvSpPr txBox="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898989"/>
              </a:buClr>
              <a:buSzPts val="1200"/>
              <a:buFont typeface="Kaushan Script"/>
              <a:buNone/>
            </a:pPr>
            <a:r>
              <a:rPr lang="en-US" sz="1200" b="0" i="0" u="none">
                <a:solidFill>
                  <a:srgbClr val="898989"/>
                </a:solidFill>
                <a:latin typeface="Kaushan Script"/>
                <a:ea typeface="Kaushan Script"/>
                <a:cs typeface="Kaushan Script"/>
                <a:sym typeface="Kaushan Script"/>
              </a:rPr>
              <a:t>21CSC202J Operating Systems UNIT 2</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708"/>
        <p:cNvGrpSpPr/>
        <p:nvPr/>
      </p:nvGrpSpPr>
      <p:grpSpPr>
        <a:xfrm>
          <a:off x="0" y="0"/>
          <a:ext cx="0" cy="0"/>
          <a:chOff x="0" y="0"/>
          <a:chExt cx="0" cy="0"/>
        </a:xfrm>
      </p:grpSpPr>
      <p:sp>
        <p:nvSpPr>
          <p:cNvPr id="709" name="Google Shape;709;p81"/>
          <p:cNvSpPr txBox="1">
            <a:spLocks noGrp="1"/>
          </p:cNvSpPr>
          <p:nvPr>
            <p:ph type="title"/>
          </p:nvPr>
        </p:nvSpPr>
        <p:spPr>
          <a:xfrm>
            <a:off x="862012" y="415925"/>
            <a:ext cx="6951662" cy="312737"/>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3600"/>
              <a:buFont typeface="Times New Roman"/>
              <a:buNone/>
            </a:pPr>
            <a:r>
              <a:rPr lang="en-US" sz="3600" b="0" i="0" u="none">
                <a:solidFill>
                  <a:schemeClr val="dk1"/>
                </a:solidFill>
                <a:latin typeface="Times New Roman"/>
                <a:ea typeface="Times New Roman"/>
                <a:cs typeface="Times New Roman"/>
                <a:sym typeface="Times New Roman"/>
              </a:rPr>
              <a:t>Benefits</a:t>
            </a:r>
            <a:endParaRPr/>
          </a:p>
        </p:txBody>
      </p:sp>
      <p:sp>
        <p:nvSpPr>
          <p:cNvPr id="710" name="Google Shape;710;p81"/>
          <p:cNvSpPr txBox="1">
            <a:spLocks noGrp="1"/>
          </p:cNvSpPr>
          <p:nvPr>
            <p:ph type="body" idx="1"/>
          </p:nvPr>
        </p:nvSpPr>
        <p:spPr>
          <a:xfrm>
            <a:off x="806450" y="1233487"/>
            <a:ext cx="7931150" cy="4530725"/>
          </a:xfrm>
          <a:prstGeom prst="rect">
            <a:avLst/>
          </a:prstGeom>
          <a:noFill/>
          <a:ln>
            <a:noFill/>
          </a:ln>
        </p:spPr>
        <p:txBody>
          <a:bodyPr spcFirstLastPara="1" wrap="square" lIns="91425" tIns="45700" rIns="91425" bIns="45700" anchor="t" anchorCtr="0">
            <a:noAutofit/>
          </a:bodyPr>
          <a:lstStyle/>
          <a:p>
            <a:pPr marL="342900" lvl="0" indent="-342900" algn="l" rtl="0">
              <a:lnSpc>
                <a:spcPct val="100000"/>
              </a:lnSpc>
              <a:spcBef>
                <a:spcPts val="0"/>
              </a:spcBef>
              <a:spcAft>
                <a:spcPts val="0"/>
              </a:spcAft>
              <a:buClr>
                <a:schemeClr val="dk1"/>
              </a:buClr>
              <a:buSzPts val="2400"/>
              <a:buFont typeface="Arial"/>
              <a:buChar char="•"/>
            </a:pPr>
            <a:r>
              <a:rPr lang="en-US" sz="2400" b="1" i="0" u="none">
                <a:solidFill>
                  <a:schemeClr val="dk1"/>
                </a:solidFill>
                <a:latin typeface="Times New Roman"/>
                <a:ea typeface="Times New Roman"/>
                <a:cs typeface="Times New Roman"/>
                <a:sym typeface="Times New Roman"/>
              </a:rPr>
              <a:t>Responsiveness – </a:t>
            </a:r>
            <a:r>
              <a:rPr lang="en-US" sz="2400" b="0" i="0" u="none">
                <a:solidFill>
                  <a:schemeClr val="dk1"/>
                </a:solidFill>
                <a:latin typeface="Times New Roman"/>
                <a:ea typeface="Times New Roman"/>
                <a:cs typeface="Times New Roman"/>
                <a:sym typeface="Times New Roman"/>
              </a:rPr>
              <a:t>may allow continued execution if part of process is blocked, especially important for user interfaces</a:t>
            </a:r>
            <a:endParaRPr/>
          </a:p>
          <a:p>
            <a:pPr marL="342900" lvl="0" indent="-342900" algn="l" rtl="0">
              <a:lnSpc>
                <a:spcPct val="100000"/>
              </a:lnSpc>
              <a:spcBef>
                <a:spcPts val="480"/>
              </a:spcBef>
              <a:spcAft>
                <a:spcPts val="0"/>
              </a:spcAft>
              <a:buClr>
                <a:schemeClr val="dk1"/>
              </a:buClr>
              <a:buSzPts val="2400"/>
              <a:buFont typeface="Arial"/>
              <a:buChar char="•"/>
            </a:pPr>
            <a:r>
              <a:rPr lang="en-US" sz="2400" b="1" i="0" u="none">
                <a:solidFill>
                  <a:schemeClr val="dk1"/>
                </a:solidFill>
                <a:latin typeface="Times New Roman"/>
                <a:ea typeface="Times New Roman"/>
                <a:cs typeface="Times New Roman"/>
                <a:sym typeface="Times New Roman"/>
              </a:rPr>
              <a:t>Resource Sharing – </a:t>
            </a:r>
            <a:r>
              <a:rPr lang="en-US" sz="2400" b="0" i="0" u="none">
                <a:solidFill>
                  <a:schemeClr val="dk1"/>
                </a:solidFill>
                <a:latin typeface="Times New Roman"/>
                <a:ea typeface="Times New Roman"/>
                <a:cs typeface="Times New Roman"/>
                <a:sym typeface="Times New Roman"/>
              </a:rPr>
              <a:t>threads share resources of process, easier than shared memory or message passing</a:t>
            </a:r>
            <a:endParaRPr/>
          </a:p>
          <a:p>
            <a:pPr marL="342900" lvl="0" indent="-342900" algn="l" rtl="0">
              <a:lnSpc>
                <a:spcPct val="100000"/>
              </a:lnSpc>
              <a:spcBef>
                <a:spcPts val="480"/>
              </a:spcBef>
              <a:spcAft>
                <a:spcPts val="0"/>
              </a:spcAft>
              <a:buClr>
                <a:schemeClr val="dk1"/>
              </a:buClr>
              <a:buSzPts val="2400"/>
              <a:buFont typeface="Arial"/>
              <a:buChar char="•"/>
            </a:pPr>
            <a:r>
              <a:rPr lang="en-US" sz="2400" b="1" i="0" u="none">
                <a:solidFill>
                  <a:schemeClr val="dk1"/>
                </a:solidFill>
                <a:latin typeface="Times New Roman"/>
                <a:ea typeface="Times New Roman"/>
                <a:cs typeface="Times New Roman"/>
                <a:sym typeface="Times New Roman"/>
              </a:rPr>
              <a:t>Economy – </a:t>
            </a:r>
            <a:r>
              <a:rPr lang="en-US" sz="2400" b="0" i="0" u="none">
                <a:solidFill>
                  <a:schemeClr val="dk1"/>
                </a:solidFill>
                <a:latin typeface="Times New Roman"/>
                <a:ea typeface="Times New Roman"/>
                <a:cs typeface="Times New Roman"/>
                <a:sym typeface="Times New Roman"/>
              </a:rPr>
              <a:t>cheaper than process creation, thread switching lower overhead than context switching</a:t>
            </a:r>
            <a:endParaRPr/>
          </a:p>
          <a:p>
            <a:pPr marL="342900" lvl="0" indent="-342900" algn="l" rtl="0">
              <a:lnSpc>
                <a:spcPct val="100000"/>
              </a:lnSpc>
              <a:spcBef>
                <a:spcPts val="480"/>
              </a:spcBef>
              <a:spcAft>
                <a:spcPts val="0"/>
              </a:spcAft>
              <a:buClr>
                <a:schemeClr val="dk1"/>
              </a:buClr>
              <a:buSzPts val="2400"/>
              <a:buFont typeface="Arial"/>
              <a:buChar char="•"/>
            </a:pPr>
            <a:r>
              <a:rPr lang="en-US" sz="2400" b="1" i="0" u="none">
                <a:solidFill>
                  <a:schemeClr val="dk1"/>
                </a:solidFill>
                <a:latin typeface="Times New Roman"/>
                <a:ea typeface="Times New Roman"/>
                <a:cs typeface="Times New Roman"/>
                <a:sym typeface="Times New Roman"/>
              </a:rPr>
              <a:t>Scalability – </a:t>
            </a:r>
            <a:r>
              <a:rPr lang="en-US" sz="2400" b="0" i="0" u="none">
                <a:solidFill>
                  <a:schemeClr val="dk1"/>
                </a:solidFill>
                <a:latin typeface="Times New Roman"/>
                <a:ea typeface="Times New Roman"/>
                <a:cs typeface="Times New Roman"/>
                <a:sym typeface="Times New Roman"/>
              </a:rPr>
              <a:t>process can take advantage of multiprocessor architectures</a:t>
            </a:r>
            <a:br>
              <a:rPr lang="en-US" sz="2400" b="0" i="0" u="none">
                <a:solidFill>
                  <a:schemeClr val="dk1"/>
                </a:solidFill>
                <a:latin typeface="Times New Roman"/>
                <a:ea typeface="Times New Roman"/>
                <a:cs typeface="Times New Roman"/>
                <a:sym typeface="Times New Roman"/>
              </a:rPr>
            </a:br>
            <a:endParaRPr/>
          </a:p>
          <a:p>
            <a:pPr marL="342900" lvl="0" indent="-190500" algn="l" rtl="0">
              <a:spcBef>
                <a:spcPts val="480"/>
              </a:spcBef>
              <a:spcAft>
                <a:spcPts val="0"/>
              </a:spcAft>
              <a:buClr>
                <a:schemeClr val="dk1"/>
              </a:buClr>
              <a:buSzPts val="2400"/>
              <a:buNone/>
            </a:pPr>
            <a:endParaRPr sz="2400" b="0" i="0" u="none">
              <a:solidFill>
                <a:schemeClr val="dk1"/>
              </a:solidFill>
              <a:latin typeface="Times New Roman"/>
              <a:ea typeface="Times New Roman"/>
              <a:cs typeface="Times New Roman"/>
              <a:sym typeface="Times New Roman"/>
            </a:endParaRPr>
          </a:p>
        </p:txBody>
      </p:sp>
      <p:sp>
        <p:nvSpPr>
          <p:cNvPr id="711" name="Google Shape;711;p81"/>
          <p:cNvSpPr txBox="1"/>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898989"/>
              </a:buClr>
              <a:buSzPts val="1200"/>
              <a:buFont typeface="Times New Roman"/>
              <a:buNone/>
            </a:pPr>
            <a:r>
              <a:rPr lang="en-US" sz="1200" b="0" i="0" u="none">
                <a:solidFill>
                  <a:srgbClr val="898989"/>
                </a:solidFill>
                <a:latin typeface="Times New Roman"/>
                <a:ea typeface="Times New Roman"/>
                <a:cs typeface="Times New Roman"/>
                <a:sym typeface="Times New Roman"/>
              </a:rPr>
              <a:t>*</a:t>
            </a:r>
            <a:endParaRPr/>
          </a:p>
        </p:txBody>
      </p:sp>
      <p:sp>
        <p:nvSpPr>
          <p:cNvPr id="712" name="Google Shape;712;p81"/>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Sigmar One"/>
              <a:buNone/>
            </a:pPr>
            <a:fld id="{00000000-1234-1234-1234-123412341234}" type="slidenum">
              <a:rPr lang="en-US" sz="1200" b="0" i="0" u="none">
                <a:solidFill>
                  <a:srgbClr val="898989"/>
                </a:solidFill>
                <a:latin typeface="Sigmar One"/>
                <a:ea typeface="Sigmar One"/>
                <a:cs typeface="Sigmar One"/>
                <a:sym typeface="Sigmar One"/>
              </a:rPr>
              <a:t>68</a:t>
            </a:fld>
            <a:endParaRPr/>
          </a:p>
        </p:txBody>
      </p:sp>
      <p:sp>
        <p:nvSpPr>
          <p:cNvPr id="713" name="Google Shape;713;p81"/>
          <p:cNvSpPr txBox="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898989"/>
              </a:buClr>
              <a:buSzPts val="1200"/>
              <a:buFont typeface="Kaushan Script"/>
              <a:buNone/>
            </a:pPr>
            <a:r>
              <a:rPr lang="en-US" sz="1200" b="0" i="0" u="none">
                <a:solidFill>
                  <a:srgbClr val="898989"/>
                </a:solidFill>
                <a:latin typeface="Kaushan Script"/>
                <a:ea typeface="Kaushan Script"/>
                <a:cs typeface="Kaushan Script"/>
                <a:sym typeface="Kaushan Script"/>
              </a:rPr>
              <a:t>21CSC202J Operating Systems UNIT 2</a:t>
            </a:r>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717"/>
        <p:cNvGrpSpPr/>
        <p:nvPr/>
      </p:nvGrpSpPr>
      <p:grpSpPr>
        <a:xfrm>
          <a:off x="0" y="0"/>
          <a:ext cx="0" cy="0"/>
          <a:chOff x="0" y="0"/>
          <a:chExt cx="0" cy="0"/>
        </a:xfrm>
      </p:grpSpPr>
      <p:sp>
        <p:nvSpPr>
          <p:cNvPr id="718" name="Google Shape;718;p82"/>
          <p:cNvSpPr txBox="1">
            <a:spLocks noGrp="1"/>
          </p:cNvSpPr>
          <p:nvPr>
            <p:ph type="title"/>
          </p:nvPr>
        </p:nvSpPr>
        <p:spPr>
          <a:xfrm>
            <a:off x="1012825" y="176212"/>
            <a:ext cx="7673975" cy="576262"/>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3600"/>
              <a:buFont typeface="Times New Roman"/>
              <a:buNone/>
            </a:pPr>
            <a:r>
              <a:rPr lang="en-US" sz="3600" b="0" i="0" u="none">
                <a:solidFill>
                  <a:schemeClr val="dk1"/>
                </a:solidFill>
                <a:latin typeface="Times New Roman"/>
                <a:ea typeface="Times New Roman"/>
                <a:cs typeface="Times New Roman"/>
                <a:sym typeface="Times New Roman"/>
              </a:rPr>
              <a:t>Multicore Programming</a:t>
            </a:r>
            <a:endParaRPr/>
          </a:p>
        </p:txBody>
      </p:sp>
      <p:sp>
        <p:nvSpPr>
          <p:cNvPr id="719" name="Google Shape;719;p82"/>
          <p:cNvSpPr txBox="1">
            <a:spLocks noGrp="1"/>
          </p:cNvSpPr>
          <p:nvPr>
            <p:ph type="body" idx="1"/>
          </p:nvPr>
        </p:nvSpPr>
        <p:spPr>
          <a:xfrm>
            <a:off x="882650" y="1208087"/>
            <a:ext cx="7723187" cy="4530725"/>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rgbClr val="3366FF"/>
              </a:buClr>
              <a:buSzPts val="2200"/>
              <a:buFont typeface="Arial"/>
              <a:buChar char="•"/>
            </a:pPr>
            <a:r>
              <a:rPr lang="en-US" sz="2200" b="1" i="0" u="none">
                <a:solidFill>
                  <a:srgbClr val="3366FF"/>
                </a:solidFill>
                <a:latin typeface="Times New Roman"/>
                <a:ea typeface="Times New Roman"/>
                <a:cs typeface="Times New Roman"/>
                <a:sym typeface="Times New Roman"/>
              </a:rPr>
              <a:t>Multicore</a:t>
            </a:r>
            <a:r>
              <a:rPr lang="en-US" sz="2200" b="0" i="0" u="none">
                <a:solidFill>
                  <a:schemeClr val="dk1"/>
                </a:solidFill>
                <a:latin typeface="Times New Roman"/>
                <a:ea typeface="Times New Roman"/>
                <a:cs typeface="Times New Roman"/>
                <a:sym typeface="Times New Roman"/>
              </a:rPr>
              <a:t> or </a:t>
            </a:r>
            <a:r>
              <a:rPr lang="en-US" sz="2200" b="1" i="0" u="none">
                <a:solidFill>
                  <a:srgbClr val="3366FF"/>
                </a:solidFill>
                <a:latin typeface="Times New Roman"/>
                <a:ea typeface="Times New Roman"/>
                <a:cs typeface="Times New Roman"/>
                <a:sym typeface="Times New Roman"/>
              </a:rPr>
              <a:t>multiprocessor</a:t>
            </a:r>
            <a:r>
              <a:rPr lang="en-US" sz="2200" b="0" i="0" u="none">
                <a:solidFill>
                  <a:schemeClr val="dk1"/>
                </a:solidFill>
                <a:latin typeface="Times New Roman"/>
                <a:ea typeface="Times New Roman"/>
                <a:cs typeface="Times New Roman"/>
                <a:sym typeface="Times New Roman"/>
              </a:rPr>
              <a:t> systems putting pressure on programmers, challenges include:</a:t>
            </a:r>
            <a:endParaRPr/>
          </a:p>
          <a:p>
            <a:pPr marL="742950" marR="0" lvl="1" indent="-285750" algn="l" rtl="0">
              <a:lnSpc>
                <a:spcPct val="100000"/>
              </a:lnSpc>
              <a:spcBef>
                <a:spcPts val="440"/>
              </a:spcBef>
              <a:spcAft>
                <a:spcPts val="0"/>
              </a:spcAft>
              <a:buClr>
                <a:schemeClr val="dk1"/>
              </a:buClr>
              <a:buSzPts val="2200"/>
              <a:buFont typeface="Arial"/>
              <a:buChar char="–"/>
            </a:pPr>
            <a:r>
              <a:rPr lang="en-US" sz="2200" b="1" i="0" u="none" strike="noStrike" cap="none">
                <a:solidFill>
                  <a:schemeClr val="dk1"/>
                </a:solidFill>
                <a:latin typeface="Times New Roman"/>
                <a:ea typeface="Times New Roman"/>
                <a:cs typeface="Times New Roman"/>
                <a:sym typeface="Times New Roman"/>
              </a:rPr>
              <a:t>Dividing activities</a:t>
            </a:r>
            <a:endParaRPr/>
          </a:p>
          <a:p>
            <a:pPr marL="742950" marR="0" lvl="1" indent="-285750" algn="l" rtl="0">
              <a:lnSpc>
                <a:spcPct val="100000"/>
              </a:lnSpc>
              <a:spcBef>
                <a:spcPts val="440"/>
              </a:spcBef>
              <a:spcAft>
                <a:spcPts val="0"/>
              </a:spcAft>
              <a:buClr>
                <a:schemeClr val="dk1"/>
              </a:buClr>
              <a:buSzPts val="2200"/>
              <a:buFont typeface="Arial"/>
              <a:buChar char="–"/>
            </a:pPr>
            <a:r>
              <a:rPr lang="en-US" sz="2200" b="1" i="0" u="none" strike="noStrike" cap="none">
                <a:solidFill>
                  <a:schemeClr val="dk1"/>
                </a:solidFill>
                <a:latin typeface="Times New Roman"/>
                <a:ea typeface="Times New Roman"/>
                <a:cs typeface="Times New Roman"/>
                <a:sym typeface="Times New Roman"/>
              </a:rPr>
              <a:t>Balance</a:t>
            </a:r>
            <a:endParaRPr/>
          </a:p>
          <a:p>
            <a:pPr marL="742950" marR="0" lvl="1" indent="-285750" algn="l" rtl="0">
              <a:lnSpc>
                <a:spcPct val="100000"/>
              </a:lnSpc>
              <a:spcBef>
                <a:spcPts val="440"/>
              </a:spcBef>
              <a:spcAft>
                <a:spcPts val="0"/>
              </a:spcAft>
              <a:buClr>
                <a:schemeClr val="dk1"/>
              </a:buClr>
              <a:buSzPts val="2200"/>
              <a:buFont typeface="Arial"/>
              <a:buChar char="–"/>
            </a:pPr>
            <a:r>
              <a:rPr lang="en-US" sz="2200" b="1" i="0" u="none" strike="noStrike" cap="none">
                <a:solidFill>
                  <a:schemeClr val="dk1"/>
                </a:solidFill>
                <a:latin typeface="Times New Roman"/>
                <a:ea typeface="Times New Roman"/>
                <a:cs typeface="Times New Roman"/>
                <a:sym typeface="Times New Roman"/>
              </a:rPr>
              <a:t>Data splitting</a:t>
            </a:r>
            <a:endParaRPr/>
          </a:p>
          <a:p>
            <a:pPr marL="742950" marR="0" lvl="1" indent="-285750" algn="l" rtl="0">
              <a:lnSpc>
                <a:spcPct val="100000"/>
              </a:lnSpc>
              <a:spcBef>
                <a:spcPts val="440"/>
              </a:spcBef>
              <a:spcAft>
                <a:spcPts val="0"/>
              </a:spcAft>
              <a:buClr>
                <a:schemeClr val="dk1"/>
              </a:buClr>
              <a:buSzPts val="2200"/>
              <a:buFont typeface="Arial"/>
              <a:buChar char="–"/>
            </a:pPr>
            <a:r>
              <a:rPr lang="en-US" sz="2200" b="1" i="0" u="none" strike="noStrike" cap="none">
                <a:solidFill>
                  <a:schemeClr val="dk1"/>
                </a:solidFill>
                <a:latin typeface="Times New Roman"/>
                <a:ea typeface="Times New Roman"/>
                <a:cs typeface="Times New Roman"/>
                <a:sym typeface="Times New Roman"/>
              </a:rPr>
              <a:t>Data dependency</a:t>
            </a:r>
            <a:endParaRPr/>
          </a:p>
          <a:p>
            <a:pPr marL="742950" marR="0" lvl="1" indent="-285750" algn="l" rtl="0">
              <a:lnSpc>
                <a:spcPct val="100000"/>
              </a:lnSpc>
              <a:spcBef>
                <a:spcPts val="440"/>
              </a:spcBef>
              <a:spcAft>
                <a:spcPts val="0"/>
              </a:spcAft>
              <a:buClr>
                <a:schemeClr val="dk1"/>
              </a:buClr>
              <a:buSzPts val="2200"/>
              <a:buFont typeface="Arial"/>
              <a:buChar char="–"/>
            </a:pPr>
            <a:r>
              <a:rPr lang="en-US" sz="2200" b="1" i="0" u="none" strike="noStrike" cap="none">
                <a:solidFill>
                  <a:schemeClr val="dk1"/>
                </a:solidFill>
                <a:latin typeface="Times New Roman"/>
                <a:ea typeface="Times New Roman"/>
                <a:cs typeface="Times New Roman"/>
                <a:sym typeface="Times New Roman"/>
              </a:rPr>
              <a:t>Testing and debugging</a:t>
            </a:r>
            <a:endParaRPr/>
          </a:p>
          <a:p>
            <a:pPr marL="342900" marR="0" lvl="0" indent="-342900" algn="l" rtl="0">
              <a:lnSpc>
                <a:spcPct val="100000"/>
              </a:lnSpc>
              <a:spcBef>
                <a:spcPts val="440"/>
              </a:spcBef>
              <a:spcAft>
                <a:spcPts val="0"/>
              </a:spcAft>
              <a:buClr>
                <a:schemeClr val="dk1"/>
              </a:buClr>
              <a:buSzPts val="2200"/>
              <a:buFont typeface="Arial"/>
              <a:buChar char="•"/>
            </a:pPr>
            <a:r>
              <a:rPr lang="en-US" sz="2200" b="1" i="1" u="none">
                <a:solidFill>
                  <a:schemeClr val="dk1"/>
                </a:solidFill>
                <a:latin typeface="Times New Roman"/>
                <a:ea typeface="Times New Roman"/>
                <a:cs typeface="Times New Roman"/>
                <a:sym typeface="Times New Roman"/>
              </a:rPr>
              <a:t>Parallelism</a:t>
            </a:r>
            <a:r>
              <a:rPr lang="en-US" sz="2200" b="0" i="0" u="none">
                <a:solidFill>
                  <a:schemeClr val="dk1"/>
                </a:solidFill>
                <a:latin typeface="Times New Roman"/>
                <a:ea typeface="Times New Roman"/>
                <a:cs typeface="Times New Roman"/>
                <a:sym typeface="Times New Roman"/>
              </a:rPr>
              <a:t> implies a system can perform more than one task simultaneously</a:t>
            </a:r>
            <a:endParaRPr/>
          </a:p>
          <a:p>
            <a:pPr marL="342900" marR="0" lvl="0" indent="-342900" algn="l" rtl="0">
              <a:lnSpc>
                <a:spcPct val="100000"/>
              </a:lnSpc>
              <a:spcBef>
                <a:spcPts val="440"/>
              </a:spcBef>
              <a:spcAft>
                <a:spcPts val="0"/>
              </a:spcAft>
              <a:buClr>
                <a:schemeClr val="dk1"/>
              </a:buClr>
              <a:buSzPts val="2200"/>
              <a:buFont typeface="Arial"/>
              <a:buChar char="•"/>
            </a:pPr>
            <a:r>
              <a:rPr lang="en-US" sz="2200" b="1" i="1" u="none">
                <a:solidFill>
                  <a:schemeClr val="dk1"/>
                </a:solidFill>
                <a:latin typeface="Times New Roman"/>
                <a:ea typeface="Times New Roman"/>
                <a:cs typeface="Times New Roman"/>
                <a:sym typeface="Times New Roman"/>
              </a:rPr>
              <a:t>Concurrency</a:t>
            </a:r>
            <a:r>
              <a:rPr lang="en-US" sz="2200" b="0" i="0" u="none">
                <a:solidFill>
                  <a:schemeClr val="dk1"/>
                </a:solidFill>
                <a:latin typeface="Times New Roman"/>
                <a:ea typeface="Times New Roman"/>
                <a:cs typeface="Times New Roman"/>
                <a:sym typeface="Times New Roman"/>
              </a:rPr>
              <a:t> supports more than one task making progress</a:t>
            </a:r>
            <a:endParaRPr/>
          </a:p>
          <a:p>
            <a:pPr marL="742950" marR="0" lvl="1" indent="-285750" algn="l" rtl="0">
              <a:lnSpc>
                <a:spcPct val="100000"/>
              </a:lnSpc>
              <a:spcBef>
                <a:spcPts val="440"/>
              </a:spcBef>
              <a:spcAft>
                <a:spcPts val="0"/>
              </a:spcAft>
              <a:buClr>
                <a:schemeClr val="dk1"/>
              </a:buClr>
              <a:buSzPts val="2200"/>
              <a:buFont typeface="Arial"/>
              <a:buChar char="–"/>
            </a:pPr>
            <a:r>
              <a:rPr lang="en-US" sz="2200" b="0" i="0" u="none" strike="noStrike" cap="none">
                <a:solidFill>
                  <a:schemeClr val="dk1"/>
                </a:solidFill>
                <a:latin typeface="Times New Roman"/>
                <a:ea typeface="Times New Roman"/>
                <a:cs typeface="Times New Roman"/>
                <a:sym typeface="Times New Roman"/>
              </a:rPr>
              <a:t>Single processor / core, scheduler providing concurrency</a:t>
            </a:r>
            <a:endParaRPr/>
          </a:p>
          <a:p>
            <a:pPr marL="742950" marR="0" lvl="1" indent="-285750" algn="l" rtl="0">
              <a:lnSpc>
                <a:spcPct val="100000"/>
              </a:lnSpc>
              <a:spcBef>
                <a:spcPts val="440"/>
              </a:spcBef>
              <a:spcAft>
                <a:spcPts val="0"/>
              </a:spcAft>
              <a:buClr>
                <a:schemeClr val="dk1"/>
              </a:buClr>
              <a:buSzPts val="2200"/>
              <a:buFont typeface="Arial"/>
              <a:buNone/>
            </a:pPr>
            <a:endParaRPr sz="2200" b="0" i="0" u="none" strike="noStrike" cap="none">
              <a:solidFill>
                <a:schemeClr val="dk1"/>
              </a:solidFill>
              <a:latin typeface="Times New Roman"/>
              <a:ea typeface="Times New Roman"/>
              <a:cs typeface="Times New Roman"/>
              <a:sym typeface="Times New Roman"/>
            </a:endParaRPr>
          </a:p>
          <a:p>
            <a:pPr marL="342900" marR="0" lvl="0" indent="-203200" algn="l" rtl="0">
              <a:spcBef>
                <a:spcPts val="440"/>
              </a:spcBef>
              <a:spcAft>
                <a:spcPts val="0"/>
              </a:spcAft>
              <a:buClr>
                <a:schemeClr val="dk1"/>
              </a:buClr>
              <a:buSzPts val="2200"/>
              <a:buFont typeface="Arial"/>
              <a:buNone/>
            </a:pPr>
            <a:endParaRPr sz="2200" b="0" i="0" u="none" strike="noStrike" cap="none">
              <a:solidFill>
                <a:schemeClr val="dk1"/>
              </a:solidFill>
              <a:latin typeface="Times New Roman"/>
              <a:ea typeface="Times New Roman"/>
              <a:cs typeface="Times New Roman"/>
              <a:sym typeface="Times New Roman"/>
            </a:endParaRPr>
          </a:p>
        </p:txBody>
      </p:sp>
      <p:sp>
        <p:nvSpPr>
          <p:cNvPr id="720" name="Google Shape;720;p82"/>
          <p:cNvSpPr txBox="1"/>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898989"/>
              </a:buClr>
              <a:buSzPts val="1200"/>
              <a:buFont typeface="Times New Roman"/>
              <a:buNone/>
            </a:pPr>
            <a:r>
              <a:rPr lang="en-US" sz="1200" b="0" i="0" u="none">
                <a:solidFill>
                  <a:srgbClr val="898989"/>
                </a:solidFill>
                <a:latin typeface="Times New Roman"/>
                <a:ea typeface="Times New Roman"/>
                <a:cs typeface="Times New Roman"/>
                <a:sym typeface="Times New Roman"/>
              </a:rPr>
              <a:t>*</a:t>
            </a:r>
            <a:endParaRPr/>
          </a:p>
        </p:txBody>
      </p:sp>
      <p:sp>
        <p:nvSpPr>
          <p:cNvPr id="721" name="Google Shape;721;p82"/>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Sigmar One"/>
              <a:buNone/>
            </a:pPr>
            <a:fld id="{00000000-1234-1234-1234-123412341234}" type="slidenum">
              <a:rPr lang="en-US" sz="1200" b="0" i="0" u="none">
                <a:solidFill>
                  <a:srgbClr val="898989"/>
                </a:solidFill>
                <a:latin typeface="Sigmar One"/>
                <a:ea typeface="Sigmar One"/>
                <a:cs typeface="Sigmar One"/>
                <a:sym typeface="Sigmar One"/>
              </a:rPr>
              <a:t>69</a:t>
            </a:fld>
            <a:endParaRPr/>
          </a:p>
        </p:txBody>
      </p:sp>
      <p:sp>
        <p:nvSpPr>
          <p:cNvPr id="722" name="Google Shape;722;p82"/>
          <p:cNvSpPr txBox="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898989"/>
              </a:buClr>
              <a:buSzPts val="1200"/>
              <a:buFont typeface="Kaushan Script"/>
              <a:buNone/>
            </a:pPr>
            <a:r>
              <a:rPr lang="en-US" sz="1200" b="0" i="0" u="none">
                <a:solidFill>
                  <a:srgbClr val="898989"/>
                </a:solidFill>
                <a:latin typeface="Kaushan Script"/>
                <a:ea typeface="Kaushan Script"/>
                <a:cs typeface="Kaushan Script"/>
                <a:sym typeface="Kaushan Script"/>
              </a:rPr>
              <a:t>21CSC202J Operating Systems UNIT 2</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20"/>
          <p:cNvSpPr txBox="1">
            <a:spLocks noGrp="1"/>
          </p:cNvSpPr>
          <p:nvPr>
            <p:ph type="title"/>
          </p:nvPr>
        </p:nvSpPr>
        <p:spPr>
          <a:xfrm>
            <a:off x="1360487" y="182562"/>
            <a:ext cx="6251575" cy="576262"/>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3600"/>
              <a:buFont typeface="Times New Roman"/>
              <a:buNone/>
            </a:pPr>
            <a:r>
              <a:rPr lang="en-US" sz="3600" b="0" i="0" u="none">
                <a:solidFill>
                  <a:schemeClr val="dk1"/>
                </a:solidFill>
                <a:latin typeface="Times New Roman"/>
                <a:ea typeface="Times New Roman"/>
                <a:cs typeface="Times New Roman"/>
                <a:sym typeface="Times New Roman"/>
              </a:rPr>
              <a:t>Process State</a:t>
            </a:r>
            <a:endParaRPr/>
          </a:p>
        </p:txBody>
      </p:sp>
      <p:sp>
        <p:nvSpPr>
          <p:cNvPr id="152" name="Google Shape;152;p20"/>
          <p:cNvSpPr txBox="1">
            <a:spLocks noGrp="1"/>
          </p:cNvSpPr>
          <p:nvPr>
            <p:ph type="body" idx="1"/>
          </p:nvPr>
        </p:nvSpPr>
        <p:spPr>
          <a:xfrm>
            <a:off x="806450" y="1246187"/>
            <a:ext cx="7370762" cy="3254375"/>
          </a:xfrm>
          <a:prstGeom prst="rect">
            <a:avLst/>
          </a:prstGeom>
          <a:noFill/>
          <a:ln>
            <a:noFill/>
          </a:ln>
        </p:spPr>
        <p:txBody>
          <a:bodyPr spcFirstLastPara="1" wrap="square" lIns="91425" tIns="45700" rIns="91425" bIns="45700" anchor="t" anchorCtr="0">
            <a:noAutofit/>
          </a:bodyPr>
          <a:lstStyle/>
          <a:p>
            <a:pPr marL="342900" lvl="0" indent="-342900" algn="l" rtl="0">
              <a:lnSpc>
                <a:spcPct val="100000"/>
              </a:lnSpc>
              <a:spcBef>
                <a:spcPts val="0"/>
              </a:spcBef>
              <a:spcAft>
                <a:spcPts val="0"/>
              </a:spcAft>
              <a:buClr>
                <a:schemeClr val="dk1"/>
              </a:buClr>
              <a:buSzPts val="2400"/>
              <a:buFont typeface="Arial"/>
              <a:buChar char="•"/>
            </a:pPr>
            <a:r>
              <a:rPr lang="en-US" sz="2400" b="0" i="0" u="none">
                <a:solidFill>
                  <a:schemeClr val="dk1"/>
                </a:solidFill>
                <a:latin typeface="Times New Roman"/>
                <a:ea typeface="Times New Roman"/>
                <a:cs typeface="Times New Roman"/>
                <a:sym typeface="Times New Roman"/>
              </a:rPr>
              <a:t>As a process executes, it changes </a:t>
            </a:r>
            <a:r>
              <a:rPr lang="en-US" sz="2400" b="1" i="0" u="none">
                <a:solidFill>
                  <a:srgbClr val="3366FF"/>
                </a:solidFill>
                <a:latin typeface="Times New Roman"/>
                <a:ea typeface="Times New Roman"/>
                <a:cs typeface="Times New Roman"/>
                <a:sym typeface="Times New Roman"/>
              </a:rPr>
              <a:t>state</a:t>
            </a:r>
            <a:endParaRPr/>
          </a:p>
          <a:p>
            <a:pPr marL="742950" lvl="1" indent="-285750" algn="l" rtl="0">
              <a:lnSpc>
                <a:spcPct val="100000"/>
              </a:lnSpc>
              <a:spcBef>
                <a:spcPts val="480"/>
              </a:spcBef>
              <a:spcAft>
                <a:spcPts val="0"/>
              </a:spcAft>
              <a:buClr>
                <a:schemeClr val="dk1"/>
              </a:buClr>
              <a:buSzPts val="2400"/>
              <a:buFont typeface="Arial"/>
              <a:buChar char="–"/>
            </a:pPr>
            <a:r>
              <a:rPr lang="en-US" sz="2400" b="1" i="0" u="none">
                <a:solidFill>
                  <a:schemeClr val="dk1"/>
                </a:solidFill>
                <a:latin typeface="Times New Roman"/>
                <a:ea typeface="Times New Roman"/>
                <a:cs typeface="Times New Roman"/>
                <a:sym typeface="Times New Roman"/>
              </a:rPr>
              <a:t>new</a:t>
            </a:r>
            <a:r>
              <a:rPr lang="en-US" sz="2400" b="0" i="0" u="none">
                <a:solidFill>
                  <a:schemeClr val="dk1"/>
                </a:solidFill>
                <a:latin typeface="Times New Roman"/>
                <a:ea typeface="Times New Roman"/>
                <a:cs typeface="Times New Roman"/>
                <a:sym typeface="Times New Roman"/>
              </a:rPr>
              <a:t>:  The process is being created</a:t>
            </a:r>
            <a:endParaRPr/>
          </a:p>
          <a:p>
            <a:pPr marL="742950" lvl="1" indent="-285750" algn="l" rtl="0">
              <a:lnSpc>
                <a:spcPct val="100000"/>
              </a:lnSpc>
              <a:spcBef>
                <a:spcPts val="480"/>
              </a:spcBef>
              <a:spcAft>
                <a:spcPts val="0"/>
              </a:spcAft>
              <a:buClr>
                <a:schemeClr val="dk1"/>
              </a:buClr>
              <a:buSzPts val="2400"/>
              <a:buFont typeface="Arial"/>
              <a:buChar char="–"/>
            </a:pPr>
            <a:r>
              <a:rPr lang="en-US" sz="2400" b="1" i="0" u="none">
                <a:solidFill>
                  <a:schemeClr val="dk1"/>
                </a:solidFill>
                <a:latin typeface="Times New Roman"/>
                <a:ea typeface="Times New Roman"/>
                <a:cs typeface="Times New Roman"/>
                <a:sym typeface="Times New Roman"/>
              </a:rPr>
              <a:t>running</a:t>
            </a:r>
            <a:r>
              <a:rPr lang="en-US" sz="2400" b="0" i="0" u="none">
                <a:solidFill>
                  <a:schemeClr val="dk1"/>
                </a:solidFill>
                <a:latin typeface="Times New Roman"/>
                <a:ea typeface="Times New Roman"/>
                <a:cs typeface="Times New Roman"/>
                <a:sym typeface="Times New Roman"/>
              </a:rPr>
              <a:t>:  Instructions are being executed</a:t>
            </a:r>
            <a:endParaRPr/>
          </a:p>
          <a:p>
            <a:pPr marL="742950" lvl="1" indent="-285750" algn="l" rtl="0">
              <a:lnSpc>
                <a:spcPct val="100000"/>
              </a:lnSpc>
              <a:spcBef>
                <a:spcPts val="480"/>
              </a:spcBef>
              <a:spcAft>
                <a:spcPts val="0"/>
              </a:spcAft>
              <a:buClr>
                <a:schemeClr val="dk1"/>
              </a:buClr>
              <a:buSzPts val="2400"/>
              <a:buFont typeface="Arial"/>
              <a:buChar char="–"/>
            </a:pPr>
            <a:r>
              <a:rPr lang="en-US" sz="2400" b="1" i="0" u="none">
                <a:solidFill>
                  <a:schemeClr val="dk1"/>
                </a:solidFill>
                <a:latin typeface="Times New Roman"/>
                <a:ea typeface="Times New Roman"/>
                <a:cs typeface="Times New Roman"/>
                <a:sym typeface="Times New Roman"/>
              </a:rPr>
              <a:t>waiting</a:t>
            </a:r>
            <a:r>
              <a:rPr lang="en-US" sz="2400" b="0" i="0" u="none">
                <a:solidFill>
                  <a:schemeClr val="dk1"/>
                </a:solidFill>
                <a:latin typeface="Times New Roman"/>
                <a:ea typeface="Times New Roman"/>
                <a:cs typeface="Times New Roman"/>
                <a:sym typeface="Times New Roman"/>
              </a:rPr>
              <a:t>:  The process is waiting for some event to occur</a:t>
            </a:r>
            <a:endParaRPr/>
          </a:p>
          <a:p>
            <a:pPr marL="742950" lvl="1" indent="-285750" algn="l" rtl="0">
              <a:lnSpc>
                <a:spcPct val="100000"/>
              </a:lnSpc>
              <a:spcBef>
                <a:spcPts val="480"/>
              </a:spcBef>
              <a:spcAft>
                <a:spcPts val="0"/>
              </a:spcAft>
              <a:buClr>
                <a:schemeClr val="dk1"/>
              </a:buClr>
              <a:buSzPts val="2400"/>
              <a:buFont typeface="Arial"/>
              <a:buChar char="–"/>
            </a:pPr>
            <a:r>
              <a:rPr lang="en-US" sz="2400" b="1" i="0" u="none">
                <a:solidFill>
                  <a:schemeClr val="dk1"/>
                </a:solidFill>
                <a:latin typeface="Times New Roman"/>
                <a:ea typeface="Times New Roman"/>
                <a:cs typeface="Times New Roman"/>
                <a:sym typeface="Times New Roman"/>
              </a:rPr>
              <a:t>ready</a:t>
            </a:r>
            <a:r>
              <a:rPr lang="en-US" sz="2400" b="0" i="0" u="none">
                <a:solidFill>
                  <a:schemeClr val="dk1"/>
                </a:solidFill>
                <a:latin typeface="Times New Roman"/>
                <a:ea typeface="Times New Roman"/>
                <a:cs typeface="Times New Roman"/>
                <a:sym typeface="Times New Roman"/>
              </a:rPr>
              <a:t>:  The process is waiting to be assigned to a processor</a:t>
            </a:r>
            <a:endParaRPr/>
          </a:p>
          <a:p>
            <a:pPr marL="742950" lvl="1" indent="-285750" algn="l" rtl="0">
              <a:lnSpc>
                <a:spcPct val="100000"/>
              </a:lnSpc>
              <a:spcBef>
                <a:spcPts val="480"/>
              </a:spcBef>
              <a:spcAft>
                <a:spcPts val="0"/>
              </a:spcAft>
              <a:buClr>
                <a:schemeClr val="dk1"/>
              </a:buClr>
              <a:buSzPts val="2400"/>
              <a:buFont typeface="Arial"/>
              <a:buChar char="–"/>
            </a:pPr>
            <a:r>
              <a:rPr lang="en-US" sz="2400" b="1" i="0" u="none">
                <a:solidFill>
                  <a:schemeClr val="dk1"/>
                </a:solidFill>
                <a:latin typeface="Times New Roman"/>
                <a:ea typeface="Times New Roman"/>
                <a:cs typeface="Times New Roman"/>
                <a:sym typeface="Times New Roman"/>
              </a:rPr>
              <a:t>terminated</a:t>
            </a:r>
            <a:r>
              <a:rPr lang="en-US" sz="2400" b="0" i="0" u="none">
                <a:solidFill>
                  <a:schemeClr val="dk1"/>
                </a:solidFill>
                <a:latin typeface="Times New Roman"/>
                <a:ea typeface="Times New Roman"/>
                <a:cs typeface="Times New Roman"/>
                <a:sym typeface="Times New Roman"/>
              </a:rPr>
              <a:t>:  The process has finished execution</a:t>
            </a:r>
            <a:endParaRPr/>
          </a:p>
        </p:txBody>
      </p:sp>
      <p:sp>
        <p:nvSpPr>
          <p:cNvPr id="153" name="Google Shape;153;p20"/>
          <p:cNvSpPr txBox="1"/>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898989"/>
              </a:buClr>
              <a:buSzPts val="1200"/>
              <a:buFont typeface="Times New Roman"/>
              <a:buNone/>
            </a:pPr>
            <a:r>
              <a:rPr lang="en-US" sz="1200" b="0" i="0" u="none" strike="noStrike" cap="none">
                <a:solidFill>
                  <a:srgbClr val="898989"/>
                </a:solidFill>
                <a:latin typeface="Times New Roman"/>
                <a:ea typeface="Times New Roman"/>
                <a:cs typeface="Times New Roman"/>
                <a:sym typeface="Times New Roman"/>
              </a:rPr>
              <a:t>*</a:t>
            </a:r>
            <a:endParaRPr/>
          </a:p>
        </p:txBody>
      </p:sp>
      <p:sp>
        <p:nvSpPr>
          <p:cNvPr id="154" name="Google Shape;154;p20"/>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Sigmar One"/>
              <a:buNone/>
            </a:pPr>
            <a:fld id="{00000000-1234-1234-1234-123412341234}" type="slidenum">
              <a:rPr lang="en-US" sz="1200" b="0" i="0" u="none" strike="noStrike" cap="none">
                <a:solidFill>
                  <a:srgbClr val="898989"/>
                </a:solidFill>
                <a:latin typeface="Sigmar One"/>
                <a:ea typeface="Sigmar One"/>
                <a:cs typeface="Sigmar One"/>
                <a:sym typeface="Sigmar One"/>
              </a:rPr>
              <a:t>7</a:t>
            </a:fld>
            <a:endParaRPr/>
          </a:p>
        </p:txBody>
      </p:sp>
      <p:sp>
        <p:nvSpPr>
          <p:cNvPr id="155" name="Google Shape;155;p20"/>
          <p:cNvSpPr txBox="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898989"/>
              </a:buClr>
              <a:buSzPts val="1200"/>
              <a:buFont typeface="Kaushan Script"/>
              <a:buNone/>
            </a:pPr>
            <a:r>
              <a:rPr lang="en-US" sz="1200" b="0" i="0" u="none" strike="noStrike" cap="none">
                <a:solidFill>
                  <a:srgbClr val="898989"/>
                </a:solidFill>
                <a:latin typeface="Kaushan Script"/>
                <a:ea typeface="Kaushan Script"/>
                <a:cs typeface="Kaushan Script"/>
                <a:sym typeface="Kaushan Script"/>
              </a:rPr>
              <a:t>21CSC202J Operating Systems UNIT 2</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726"/>
        <p:cNvGrpSpPr/>
        <p:nvPr/>
      </p:nvGrpSpPr>
      <p:grpSpPr>
        <a:xfrm>
          <a:off x="0" y="0"/>
          <a:ext cx="0" cy="0"/>
          <a:chOff x="0" y="0"/>
          <a:chExt cx="0" cy="0"/>
        </a:xfrm>
      </p:grpSpPr>
      <p:sp>
        <p:nvSpPr>
          <p:cNvPr id="727" name="Google Shape;727;p83"/>
          <p:cNvSpPr txBox="1">
            <a:spLocks noGrp="1"/>
          </p:cNvSpPr>
          <p:nvPr>
            <p:ph type="title"/>
          </p:nvPr>
        </p:nvSpPr>
        <p:spPr>
          <a:xfrm>
            <a:off x="1012825" y="176212"/>
            <a:ext cx="7673975" cy="576262"/>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3600"/>
              <a:buFont typeface="Times New Roman"/>
              <a:buNone/>
            </a:pPr>
            <a:r>
              <a:rPr lang="en-US" sz="3600" b="0" i="0" u="none">
                <a:solidFill>
                  <a:schemeClr val="dk1"/>
                </a:solidFill>
                <a:latin typeface="Times New Roman"/>
                <a:ea typeface="Times New Roman"/>
                <a:cs typeface="Times New Roman"/>
                <a:sym typeface="Times New Roman"/>
              </a:rPr>
              <a:t>Multicore Programming (Cont.)</a:t>
            </a:r>
            <a:endParaRPr/>
          </a:p>
        </p:txBody>
      </p:sp>
      <p:sp>
        <p:nvSpPr>
          <p:cNvPr id="728" name="Google Shape;728;p83"/>
          <p:cNvSpPr txBox="1">
            <a:spLocks noGrp="1"/>
          </p:cNvSpPr>
          <p:nvPr>
            <p:ph type="body" idx="1"/>
          </p:nvPr>
        </p:nvSpPr>
        <p:spPr>
          <a:xfrm>
            <a:off x="806450" y="1233487"/>
            <a:ext cx="7956550" cy="4530725"/>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2400"/>
              <a:buFont typeface="Arial"/>
              <a:buChar char="•"/>
            </a:pPr>
            <a:r>
              <a:rPr lang="en-US" sz="2400" b="0" i="0" u="none">
                <a:solidFill>
                  <a:schemeClr val="dk1"/>
                </a:solidFill>
                <a:latin typeface="Times New Roman"/>
                <a:ea typeface="Times New Roman"/>
                <a:cs typeface="Times New Roman"/>
                <a:sym typeface="Times New Roman"/>
              </a:rPr>
              <a:t>Types of parallelism </a:t>
            </a:r>
            <a:endParaRPr/>
          </a:p>
          <a:p>
            <a:pPr marL="742950" marR="0" lvl="1" indent="-285750" algn="l" rtl="0">
              <a:lnSpc>
                <a:spcPct val="100000"/>
              </a:lnSpc>
              <a:spcBef>
                <a:spcPts val="480"/>
              </a:spcBef>
              <a:spcAft>
                <a:spcPts val="0"/>
              </a:spcAft>
              <a:buClr>
                <a:srgbClr val="3366FF"/>
              </a:buClr>
              <a:buSzPts val="2400"/>
              <a:buFont typeface="Arial"/>
              <a:buChar char="–"/>
            </a:pPr>
            <a:r>
              <a:rPr lang="en-US" sz="2400" b="1" i="0" u="none" strike="noStrike" cap="none">
                <a:solidFill>
                  <a:srgbClr val="3366FF"/>
                </a:solidFill>
                <a:latin typeface="Times New Roman"/>
                <a:ea typeface="Times New Roman"/>
                <a:cs typeface="Times New Roman"/>
                <a:sym typeface="Times New Roman"/>
              </a:rPr>
              <a:t>Data parallelism</a:t>
            </a:r>
            <a:r>
              <a:rPr lang="en-US" sz="2400" b="0" i="0" u="none" strike="noStrike" cap="none">
                <a:solidFill>
                  <a:schemeClr val="dk1"/>
                </a:solidFill>
                <a:latin typeface="Times New Roman"/>
                <a:ea typeface="Times New Roman"/>
                <a:cs typeface="Times New Roman"/>
                <a:sym typeface="Times New Roman"/>
              </a:rPr>
              <a:t> – distributes subsets of the same data across multiple cores, same operation on each</a:t>
            </a:r>
            <a:endParaRPr/>
          </a:p>
          <a:p>
            <a:pPr marL="742950" marR="0" lvl="1" indent="-285750" algn="l" rtl="0">
              <a:lnSpc>
                <a:spcPct val="100000"/>
              </a:lnSpc>
              <a:spcBef>
                <a:spcPts val="480"/>
              </a:spcBef>
              <a:spcAft>
                <a:spcPts val="0"/>
              </a:spcAft>
              <a:buClr>
                <a:srgbClr val="3366FF"/>
              </a:buClr>
              <a:buSzPts val="2400"/>
              <a:buFont typeface="Arial"/>
              <a:buChar char="–"/>
            </a:pPr>
            <a:r>
              <a:rPr lang="en-US" sz="2400" b="1" i="0" u="none" strike="noStrike" cap="none">
                <a:solidFill>
                  <a:srgbClr val="3366FF"/>
                </a:solidFill>
                <a:latin typeface="Times New Roman"/>
                <a:ea typeface="Times New Roman"/>
                <a:cs typeface="Times New Roman"/>
                <a:sym typeface="Times New Roman"/>
              </a:rPr>
              <a:t>Task parallelism </a:t>
            </a:r>
            <a:r>
              <a:rPr lang="en-US" sz="2400" b="0" i="0" u="none" strike="noStrike" cap="none">
                <a:solidFill>
                  <a:schemeClr val="dk1"/>
                </a:solidFill>
                <a:latin typeface="Times New Roman"/>
                <a:ea typeface="Times New Roman"/>
                <a:cs typeface="Times New Roman"/>
                <a:sym typeface="Times New Roman"/>
              </a:rPr>
              <a:t>– distributing threads across cores, each thread performing unique operation</a:t>
            </a:r>
            <a:endParaRPr/>
          </a:p>
          <a:p>
            <a:pPr marL="342900" marR="0" lvl="0" indent="-342900" algn="l" rtl="0">
              <a:lnSpc>
                <a:spcPct val="100000"/>
              </a:lnSpc>
              <a:spcBef>
                <a:spcPts val="480"/>
              </a:spcBef>
              <a:spcAft>
                <a:spcPts val="0"/>
              </a:spcAft>
              <a:buClr>
                <a:schemeClr val="dk1"/>
              </a:buClr>
              <a:buSzPts val="2400"/>
              <a:buFont typeface="Arial"/>
              <a:buChar char="•"/>
            </a:pPr>
            <a:r>
              <a:rPr lang="en-US" sz="2400" b="0" i="0" u="none">
                <a:solidFill>
                  <a:schemeClr val="dk1"/>
                </a:solidFill>
                <a:latin typeface="Times New Roman"/>
                <a:ea typeface="Times New Roman"/>
                <a:cs typeface="Times New Roman"/>
                <a:sym typeface="Times New Roman"/>
              </a:rPr>
              <a:t>As # of threads grows, so does architectural support for threading</a:t>
            </a:r>
            <a:endParaRPr/>
          </a:p>
          <a:p>
            <a:pPr marL="742950" marR="0" lvl="1" indent="-285750" algn="l" rtl="0">
              <a:lnSpc>
                <a:spcPct val="100000"/>
              </a:lnSpc>
              <a:spcBef>
                <a:spcPts val="480"/>
              </a:spcBef>
              <a:spcAft>
                <a:spcPts val="0"/>
              </a:spcAft>
              <a:buClr>
                <a:schemeClr val="dk1"/>
              </a:buClr>
              <a:buSzPts val="2400"/>
              <a:buFont typeface="Arial"/>
              <a:buChar char="–"/>
            </a:pPr>
            <a:r>
              <a:rPr lang="en-US" sz="2400" b="0" i="0" u="none" strike="noStrike" cap="none">
                <a:solidFill>
                  <a:schemeClr val="dk1"/>
                </a:solidFill>
                <a:latin typeface="Times New Roman"/>
                <a:ea typeface="Times New Roman"/>
                <a:cs typeface="Times New Roman"/>
                <a:sym typeface="Times New Roman"/>
              </a:rPr>
              <a:t>CPUs have cores as well as </a:t>
            </a:r>
            <a:r>
              <a:rPr lang="en-US" sz="2400" b="1" i="1" u="none" strike="noStrike" cap="none">
                <a:solidFill>
                  <a:schemeClr val="dk1"/>
                </a:solidFill>
                <a:latin typeface="Times New Roman"/>
                <a:ea typeface="Times New Roman"/>
                <a:cs typeface="Times New Roman"/>
                <a:sym typeface="Times New Roman"/>
              </a:rPr>
              <a:t>hardware threads</a:t>
            </a:r>
            <a:endParaRPr/>
          </a:p>
          <a:p>
            <a:pPr marL="742950" marR="0" lvl="1" indent="-285750" algn="l" rtl="0">
              <a:lnSpc>
                <a:spcPct val="100000"/>
              </a:lnSpc>
              <a:spcBef>
                <a:spcPts val="480"/>
              </a:spcBef>
              <a:spcAft>
                <a:spcPts val="0"/>
              </a:spcAft>
              <a:buClr>
                <a:schemeClr val="dk1"/>
              </a:buClr>
              <a:buSzPts val="2400"/>
              <a:buFont typeface="Arial"/>
              <a:buChar char="–"/>
            </a:pPr>
            <a:r>
              <a:rPr lang="en-US" sz="2400" b="0" i="0" u="none" strike="noStrike" cap="none">
                <a:solidFill>
                  <a:schemeClr val="dk1"/>
                </a:solidFill>
                <a:latin typeface="Times New Roman"/>
                <a:ea typeface="Times New Roman"/>
                <a:cs typeface="Times New Roman"/>
                <a:sym typeface="Times New Roman"/>
              </a:rPr>
              <a:t>Consider Oracle SPARC T4 with 8 cores, and 8 hardware threads per core</a:t>
            </a:r>
            <a:endParaRPr/>
          </a:p>
          <a:p>
            <a:pPr marL="742950" marR="0" lvl="1" indent="-133350" algn="l" rtl="0">
              <a:lnSpc>
                <a:spcPct val="100000"/>
              </a:lnSpc>
              <a:spcBef>
                <a:spcPts val="480"/>
              </a:spcBef>
              <a:spcAft>
                <a:spcPts val="0"/>
              </a:spcAft>
              <a:buClr>
                <a:schemeClr val="dk1"/>
              </a:buClr>
              <a:buSzPts val="2400"/>
              <a:buFont typeface="Arial"/>
              <a:buNone/>
            </a:pPr>
            <a:endParaRPr sz="2400" b="0" i="0" u="none" strike="noStrike" cap="none">
              <a:solidFill>
                <a:schemeClr val="dk1"/>
              </a:solidFill>
              <a:latin typeface="Times New Roman"/>
              <a:ea typeface="Times New Roman"/>
              <a:cs typeface="Times New Roman"/>
              <a:sym typeface="Times New Roman"/>
            </a:endParaRPr>
          </a:p>
          <a:p>
            <a:pPr marL="342900" marR="0" lvl="0" indent="-190500" algn="l" rtl="0">
              <a:spcBef>
                <a:spcPts val="480"/>
              </a:spcBef>
              <a:spcAft>
                <a:spcPts val="0"/>
              </a:spcAft>
              <a:buClr>
                <a:schemeClr val="dk1"/>
              </a:buClr>
              <a:buSzPts val="2400"/>
              <a:buFont typeface="Arial"/>
              <a:buNone/>
            </a:pPr>
            <a:endParaRPr sz="2400" b="0" i="0" u="none" strike="noStrike" cap="none">
              <a:solidFill>
                <a:schemeClr val="dk1"/>
              </a:solidFill>
              <a:latin typeface="Times New Roman"/>
              <a:ea typeface="Times New Roman"/>
              <a:cs typeface="Times New Roman"/>
              <a:sym typeface="Times New Roman"/>
            </a:endParaRPr>
          </a:p>
        </p:txBody>
      </p:sp>
      <p:sp>
        <p:nvSpPr>
          <p:cNvPr id="729" name="Google Shape;729;p83"/>
          <p:cNvSpPr txBox="1"/>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898989"/>
              </a:buClr>
              <a:buSzPts val="1200"/>
              <a:buFont typeface="Times New Roman"/>
              <a:buNone/>
            </a:pPr>
            <a:r>
              <a:rPr lang="en-US" sz="1200" b="0" i="0" u="none">
                <a:solidFill>
                  <a:srgbClr val="898989"/>
                </a:solidFill>
                <a:latin typeface="Times New Roman"/>
                <a:ea typeface="Times New Roman"/>
                <a:cs typeface="Times New Roman"/>
                <a:sym typeface="Times New Roman"/>
              </a:rPr>
              <a:t>*</a:t>
            </a:r>
            <a:endParaRPr/>
          </a:p>
        </p:txBody>
      </p:sp>
      <p:sp>
        <p:nvSpPr>
          <p:cNvPr id="730" name="Google Shape;730;p83"/>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Sigmar One"/>
              <a:buNone/>
            </a:pPr>
            <a:fld id="{00000000-1234-1234-1234-123412341234}" type="slidenum">
              <a:rPr lang="en-US" sz="1200" b="0" i="0" u="none">
                <a:solidFill>
                  <a:srgbClr val="898989"/>
                </a:solidFill>
                <a:latin typeface="Sigmar One"/>
                <a:ea typeface="Sigmar One"/>
                <a:cs typeface="Sigmar One"/>
                <a:sym typeface="Sigmar One"/>
              </a:rPr>
              <a:t>70</a:t>
            </a:fld>
            <a:endParaRPr/>
          </a:p>
        </p:txBody>
      </p:sp>
      <p:sp>
        <p:nvSpPr>
          <p:cNvPr id="731" name="Google Shape;731;p83"/>
          <p:cNvSpPr txBox="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898989"/>
              </a:buClr>
              <a:buSzPts val="1200"/>
              <a:buFont typeface="Kaushan Script"/>
              <a:buNone/>
            </a:pPr>
            <a:r>
              <a:rPr lang="en-US" sz="1200" b="0" i="0" u="none">
                <a:solidFill>
                  <a:srgbClr val="898989"/>
                </a:solidFill>
                <a:latin typeface="Kaushan Script"/>
                <a:ea typeface="Kaushan Script"/>
                <a:cs typeface="Kaushan Script"/>
                <a:sym typeface="Kaushan Script"/>
              </a:rPr>
              <a:t>21CSC202J Operating Systems UNIT 2</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735"/>
        <p:cNvGrpSpPr/>
        <p:nvPr/>
      </p:nvGrpSpPr>
      <p:grpSpPr>
        <a:xfrm>
          <a:off x="0" y="0"/>
          <a:ext cx="0" cy="0"/>
          <a:chOff x="0" y="0"/>
          <a:chExt cx="0" cy="0"/>
        </a:xfrm>
      </p:grpSpPr>
      <p:sp>
        <p:nvSpPr>
          <p:cNvPr id="736" name="Google Shape;736;p84"/>
          <p:cNvSpPr txBox="1">
            <a:spLocks noGrp="1"/>
          </p:cNvSpPr>
          <p:nvPr>
            <p:ph type="title"/>
          </p:nvPr>
        </p:nvSpPr>
        <p:spPr>
          <a:xfrm>
            <a:off x="676275" y="296862"/>
            <a:ext cx="8229600" cy="576262"/>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3600"/>
              <a:buFont typeface="Times New Roman"/>
              <a:buNone/>
            </a:pPr>
            <a:r>
              <a:rPr lang="en-US" sz="3600" b="0" i="0" u="none">
                <a:solidFill>
                  <a:schemeClr val="dk1"/>
                </a:solidFill>
                <a:latin typeface="Times New Roman"/>
                <a:ea typeface="Times New Roman"/>
                <a:cs typeface="Times New Roman"/>
                <a:sym typeface="Times New Roman"/>
              </a:rPr>
              <a:t>Concurrency vs. Parallelism</a:t>
            </a:r>
            <a:endParaRPr/>
          </a:p>
        </p:txBody>
      </p:sp>
      <p:sp>
        <p:nvSpPr>
          <p:cNvPr id="737" name="Google Shape;737;p84"/>
          <p:cNvSpPr txBox="1"/>
          <p:nvPr/>
        </p:nvSpPr>
        <p:spPr>
          <a:xfrm>
            <a:off x="457200" y="1163637"/>
            <a:ext cx="8229600" cy="4530725"/>
          </a:xfrm>
          <a:prstGeom prst="rect">
            <a:avLst/>
          </a:prstGeom>
          <a:noFill/>
          <a:ln>
            <a:noFill/>
          </a:ln>
        </p:spPr>
        <p:txBody>
          <a:bodyPr spcFirstLastPara="1" wrap="square" lIns="91425" tIns="45700" rIns="91425" bIns="45700" anchor="t" anchorCtr="0">
            <a:noAutofit/>
          </a:bodyPr>
          <a:lstStyle/>
          <a:p>
            <a:pPr marL="488950" marR="0" lvl="0" indent="-488950" algn="l" rtl="0">
              <a:lnSpc>
                <a:spcPct val="100000"/>
              </a:lnSpc>
              <a:spcBef>
                <a:spcPts val="0"/>
              </a:spcBef>
              <a:spcAft>
                <a:spcPts val="0"/>
              </a:spcAft>
              <a:buClr>
                <a:srgbClr val="993300"/>
              </a:buClr>
              <a:buSzPts val="1620"/>
              <a:buFont typeface="Arial"/>
              <a:buChar char="●"/>
            </a:pPr>
            <a:r>
              <a:rPr lang="en-US" sz="1800" b="1" i="0" u="none">
                <a:solidFill>
                  <a:schemeClr val="dk1"/>
                </a:solidFill>
                <a:latin typeface="Helvetica Neue"/>
                <a:ea typeface="Helvetica Neue"/>
                <a:cs typeface="Helvetica Neue"/>
                <a:sym typeface="Helvetica Neue"/>
              </a:rPr>
              <a:t>Concurrent execution on single-core system:</a:t>
            </a:r>
            <a:endParaRPr/>
          </a:p>
          <a:p>
            <a:pPr marL="488950" marR="0" lvl="0" indent="-386080" algn="l" rtl="0">
              <a:lnSpc>
                <a:spcPct val="100000"/>
              </a:lnSpc>
              <a:spcBef>
                <a:spcPts val="630"/>
              </a:spcBef>
              <a:spcAft>
                <a:spcPts val="0"/>
              </a:spcAft>
              <a:buClr>
                <a:srgbClr val="993300"/>
              </a:buClr>
              <a:buSzPts val="1620"/>
              <a:buFont typeface="Arial"/>
              <a:buNone/>
            </a:pPr>
            <a:endParaRPr sz="1800" b="1" i="0" u="none">
              <a:solidFill>
                <a:schemeClr val="dk1"/>
              </a:solidFill>
              <a:latin typeface="Helvetica Neue"/>
              <a:ea typeface="Helvetica Neue"/>
              <a:cs typeface="Helvetica Neue"/>
              <a:sym typeface="Helvetica Neue"/>
            </a:endParaRPr>
          </a:p>
          <a:p>
            <a:pPr marL="488950" marR="0" lvl="0" indent="-386080" algn="l" rtl="0">
              <a:lnSpc>
                <a:spcPct val="100000"/>
              </a:lnSpc>
              <a:spcBef>
                <a:spcPts val="630"/>
              </a:spcBef>
              <a:spcAft>
                <a:spcPts val="0"/>
              </a:spcAft>
              <a:buClr>
                <a:srgbClr val="993300"/>
              </a:buClr>
              <a:buSzPts val="1620"/>
              <a:buFont typeface="Arial"/>
              <a:buNone/>
            </a:pPr>
            <a:endParaRPr sz="1800" b="1" i="0" u="none">
              <a:solidFill>
                <a:schemeClr val="dk1"/>
              </a:solidFill>
              <a:latin typeface="Helvetica Neue"/>
              <a:ea typeface="Helvetica Neue"/>
              <a:cs typeface="Helvetica Neue"/>
              <a:sym typeface="Helvetica Neue"/>
            </a:endParaRPr>
          </a:p>
          <a:p>
            <a:pPr marL="488950" marR="0" lvl="0" indent="-386080" algn="l" rtl="0">
              <a:lnSpc>
                <a:spcPct val="100000"/>
              </a:lnSpc>
              <a:spcBef>
                <a:spcPts val="630"/>
              </a:spcBef>
              <a:spcAft>
                <a:spcPts val="0"/>
              </a:spcAft>
              <a:buClr>
                <a:srgbClr val="993300"/>
              </a:buClr>
              <a:buSzPts val="1620"/>
              <a:buFont typeface="Arial"/>
              <a:buNone/>
            </a:pPr>
            <a:endParaRPr sz="1800" b="1" i="0" u="none">
              <a:solidFill>
                <a:schemeClr val="dk1"/>
              </a:solidFill>
              <a:latin typeface="Helvetica Neue"/>
              <a:ea typeface="Helvetica Neue"/>
              <a:cs typeface="Helvetica Neue"/>
              <a:sym typeface="Helvetica Neue"/>
            </a:endParaRPr>
          </a:p>
          <a:p>
            <a:pPr marL="488950" marR="0" lvl="0" indent="-488950" algn="l" rtl="0">
              <a:lnSpc>
                <a:spcPct val="100000"/>
              </a:lnSpc>
              <a:spcBef>
                <a:spcPts val="630"/>
              </a:spcBef>
              <a:spcAft>
                <a:spcPts val="0"/>
              </a:spcAft>
              <a:buClr>
                <a:schemeClr val="dk1"/>
              </a:buClr>
              <a:buSzPts val="1800"/>
              <a:buFont typeface="Verdana"/>
              <a:buNone/>
            </a:pPr>
            <a:endParaRPr sz="1800" b="1" i="0" u="none">
              <a:solidFill>
                <a:schemeClr val="dk1"/>
              </a:solidFill>
              <a:latin typeface="Helvetica Neue"/>
              <a:ea typeface="Helvetica Neue"/>
              <a:cs typeface="Helvetica Neue"/>
              <a:sym typeface="Helvetica Neue"/>
            </a:endParaRPr>
          </a:p>
          <a:p>
            <a:pPr marL="488950" marR="0" lvl="0" indent="-488950" algn="l" rtl="0">
              <a:lnSpc>
                <a:spcPct val="100000"/>
              </a:lnSpc>
              <a:spcBef>
                <a:spcPts val="630"/>
              </a:spcBef>
              <a:spcAft>
                <a:spcPts val="0"/>
              </a:spcAft>
              <a:buClr>
                <a:srgbClr val="993300"/>
              </a:buClr>
              <a:buSzPts val="1620"/>
              <a:buFont typeface="Arial"/>
              <a:buChar char="●"/>
            </a:pPr>
            <a:r>
              <a:rPr lang="en-US" sz="1800" b="1" i="0" u="none">
                <a:solidFill>
                  <a:schemeClr val="dk1"/>
                </a:solidFill>
                <a:latin typeface="Helvetica Neue"/>
                <a:ea typeface="Helvetica Neue"/>
                <a:cs typeface="Helvetica Neue"/>
                <a:sym typeface="Helvetica Neue"/>
              </a:rPr>
              <a:t>Parallelism on a multi-core system:</a:t>
            </a:r>
            <a:endParaRPr/>
          </a:p>
          <a:p>
            <a:pPr marL="0" marR="0" lvl="0" indent="0" algn="l" rtl="0">
              <a:lnSpc>
                <a:spcPct val="100000"/>
              </a:lnSpc>
              <a:spcBef>
                <a:spcPts val="0"/>
              </a:spcBef>
              <a:spcAft>
                <a:spcPts val="0"/>
              </a:spcAft>
              <a:buNone/>
            </a:pPr>
            <a:endParaRPr sz="1800" b="1" i="0" u="none">
              <a:solidFill>
                <a:schemeClr val="dk1"/>
              </a:solidFill>
              <a:latin typeface="Helvetica Neue"/>
              <a:ea typeface="Helvetica Neue"/>
              <a:cs typeface="Helvetica Neue"/>
              <a:sym typeface="Helvetica Neue"/>
            </a:endParaRPr>
          </a:p>
        </p:txBody>
      </p:sp>
      <p:pic>
        <p:nvPicPr>
          <p:cNvPr id="738" name="Google Shape;738;p84" descr="4_03.pdf"/>
          <p:cNvPicPr preferRelativeResize="0"/>
          <p:nvPr/>
        </p:nvPicPr>
        <p:blipFill rotWithShape="1">
          <a:blip r:embed="rId3">
            <a:alphaModFix/>
          </a:blip>
          <a:srcRect/>
          <a:stretch/>
        </p:blipFill>
        <p:spPr>
          <a:xfrm>
            <a:off x="1739900" y="1814512"/>
            <a:ext cx="6259512" cy="784225"/>
          </a:xfrm>
          <a:prstGeom prst="rect">
            <a:avLst/>
          </a:prstGeom>
          <a:noFill/>
          <a:ln>
            <a:noFill/>
          </a:ln>
        </p:spPr>
      </p:pic>
      <p:pic>
        <p:nvPicPr>
          <p:cNvPr id="739" name="Google Shape;739;p84" descr="4_04.pdf"/>
          <p:cNvPicPr preferRelativeResize="0"/>
          <p:nvPr/>
        </p:nvPicPr>
        <p:blipFill rotWithShape="1">
          <a:blip r:embed="rId4">
            <a:alphaModFix/>
          </a:blip>
          <a:srcRect/>
          <a:stretch/>
        </p:blipFill>
        <p:spPr>
          <a:xfrm>
            <a:off x="2695575" y="3771900"/>
            <a:ext cx="3946525" cy="1554162"/>
          </a:xfrm>
          <a:prstGeom prst="rect">
            <a:avLst/>
          </a:prstGeom>
          <a:noFill/>
          <a:ln>
            <a:noFill/>
          </a:ln>
        </p:spPr>
      </p:pic>
      <p:sp>
        <p:nvSpPr>
          <p:cNvPr id="740" name="Google Shape;740;p84"/>
          <p:cNvSpPr txBox="1"/>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898989"/>
              </a:buClr>
              <a:buSzPts val="1200"/>
              <a:buFont typeface="Times New Roman"/>
              <a:buNone/>
            </a:pPr>
            <a:r>
              <a:rPr lang="en-US" sz="1200" b="0" i="0" u="none">
                <a:solidFill>
                  <a:srgbClr val="898989"/>
                </a:solidFill>
                <a:latin typeface="Times New Roman"/>
                <a:ea typeface="Times New Roman"/>
                <a:cs typeface="Times New Roman"/>
                <a:sym typeface="Times New Roman"/>
              </a:rPr>
              <a:t>*</a:t>
            </a:r>
            <a:endParaRPr/>
          </a:p>
        </p:txBody>
      </p:sp>
      <p:sp>
        <p:nvSpPr>
          <p:cNvPr id="741" name="Google Shape;741;p84"/>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Sigmar One"/>
              <a:buNone/>
            </a:pPr>
            <a:fld id="{00000000-1234-1234-1234-123412341234}" type="slidenum">
              <a:rPr lang="en-US" sz="1200" b="0" i="0" u="none">
                <a:solidFill>
                  <a:srgbClr val="898989"/>
                </a:solidFill>
                <a:latin typeface="Sigmar One"/>
                <a:ea typeface="Sigmar One"/>
                <a:cs typeface="Sigmar One"/>
                <a:sym typeface="Sigmar One"/>
              </a:rPr>
              <a:t>71</a:t>
            </a:fld>
            <a:endParaRPr/>
          </a:p>
        </p:txBody>
      </p:sp>
      <p:sp>
        <p:nvSpPr>
          <p:cNvPr id="742" name="Google Shape;742;p84"/>
          <p:cNvSpPr txBox="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898989"/>
              </a:buClr>
              <a:buSzPts val="1200"/>
              <a:buFont typeface="Kaushan Script"/>
              <a:buNone/>
            </a:pPr>
            <a:r>
              <a:rPr lang="en-US" sz="1200" b="0" i="0" u="none">
                <a:solidFill>
                  <a:srgbClr val="898989"/>
                </a:solidFill>
                <a:latin typeface="Kaushan Script"/>
                <a:ea typeface="Kaushan Script"/>
                <a:cs typeface="Kaushan Script"/>
                <a:sym typeface="Kaushan Script"/>
              </a:rPr>
              <a:t>21CSC202J Operating Systems UNIT 2</a:t>
            </a:r>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747"/>
        <p:cNvGrpSpPr/>
        <p:nvPr/>
      </p:nvGrpSpPr>
      <p:grpSpPr>
        <a:xfrm>
          <a:off x="0" y="0"/>
          <a:ext cx="0" cy="0"/>
          <a:chOff x="0" y="0"/>
          <a:chExt cx="0" cy="0"/>
        </a:xfrm>
      </p:grpSpPr>
      <p:sp>
        <p:nvSpPr>
          <p:cNvPr id="748" name="Google Shape;748;p85"/>
          <p:cNvSpPr txBox="1">
            <a:spLocks noGrp="1"/>
          </p:cNvSpPr>
          <p:nvPr>
            <p:ph type="title"/>
          </p:nvPr>
        </p:nvSpPr>
        <p:spPr>
          <a:xfrm>
            <a:off x="595312" y="366712"/>
            <a:ext cx="8229600" cy="576262"/>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4000"/>
              <a:buFont typeface="Times New Roman"/>
              <a:buNone/>
            </a:pPr>
            <a:r>
              <a:rPr lang="en-US" sz="4000" b="0" i="0" u="none">
                <a:solidFill>
                  <a:schemeClr val="dk1"/>
                </a:solidFill>
                <a:latin typeface="Times New Roman"/>
                <a:ea typeface="Times New Roman"/>
                <a:cs typeface="Times New Roman"/>
                <a:sym typeface="Times New Roman"/>
              </a:rPr>
              <a:t>Single and Multithreaded Processes</a:t>
            </a:r>
            <a:endParaRPr/>
          </a:p>
        </p:txBody>
      </p:sp>
      <p:pic>
        <p:nvPicPr>
          <p:cNvPr id="749" name="Google Shape;749;p85" descr="4_01.pdf"/>
          <p:cNvPicPr preferRelativeResize="0"/>
          <p:nvPr/>
        </p:nvPicPr>
        <p:blipFill rotWithShape="1">
          <a:blip r:embed="rId3">
            <a:alphaModFix/>
          </a:blip>
          <a:srcRect/>
          <a:stretch/>
        </p:blipFill>
        <p:spPr>
          <a:xfrm>
            <a:off x="1809750" y="1295400"/>
            <a:ext cx="6884987" cy="4468812"/>
          </a:xfrm>
          <a:prstGeom prst="rect">
            <a:avLst/>
          </a:prstGeom>
          <a:noFill/>
          <a:ln>
            <a:noFill/>
          </a:ln>
        </p:spPr>
      </p:pic>
      <p:sp>
        <p:nvSpPr>
          <p:cNvPr id="750" name="Google Shape;750;p85"/>
          <p:cNvSpPr txBox="1"/>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898989"/>
              </a:buClr>
              <a:buSzPts val="1200"/>
              <a:buFont typeface="Times New Roman"/>
              <a:buNone/>
            </a:pPr>
            <a:r>
              <a:rPr lang="en-US" sz="1200" b="0" i="0" u="none">
                <a:solidFill>
                  <a:srgbClr val="898989"/>
                </a:solidFill>
                <a:latin typeface="Times New Roman"/>
                <a:ea typeface="Times New Roman"/>
                <a:cs typeface="Times New Roman"/>
                <a:sym typeface="Times New Roman"/>
              </a:rPr>
              <a:t>*</a:t>
            </a:r>
            <a:endParaRPr/>
          </a:p>
        </p:txBody>
      </p:sp>
      <p:sp>
        <p:nvSpPr>
          <p:cNvPr id="751" name="Google Shape;751;p85"/>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Sigmar One"/>
              <a:buNone/>
            </a:pPr>
            <a:fld id="{00000000-1234-1234-1234-123412341234}" type="slidenum">
              <a:rPr lang="en-US" sz="1200" b="0" i="0" u="none">
                <a:solidFill>
                  <a:srgbClr val="898989"/>
                </a:solidFill>
                <a:latin typeface="Sigmar One"/>
                <a:ea typeface="Sigmar One"/>
                <a:cs typeface="Sigmar One"/>
                <a:sym typeface="Sigmar One"/>
              </a:rPr>
              <a:t>72</a:t>
            </a:fld>
            <a:endParaRPr/>
          </a:p>
        </p:txBody>
      </p:sp>
      <p:sp>
        <p:nvSpPr>
          <p:cNvPr id="752" name="Google Shape;752;p85"/>
          <p:cNvSpPr txBox="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898989"/>
              </a:buClr>
              <a:buSzPts val="1200"/>
              <a:buFont typeface="Kaushan Script"/>
              <a:buNone/>
            </a:pPr>
            <a:r>
              <a:rPr lang="en-US" sz="1200" b="0" i="0" u="none">
                <a:solidFill>
                  <a:srgbClr val="898989"/>
                </a:solidFill>
                <a:latin typeface="Kaushan Script"/>
                <a:ea typeface="Kaushan Script"/>
                <a:cs typeface="Kaushan Script"/>
                <a:sym typeface="Kaushan Script"/>
              </a:rPr>
              <a:t>21CSC202J Operating Systems UNIT 2</a:t>
            </a:r>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757"/>
        <p:cNvGrpSpPr/>
        <p:nvPr/>
      </p:nvGrpSpPr>
      <p:grpSpPr>
        <a:xfrm>
          <a:off x="0" y="0"/>
          <a:ext cx="0" cy="0"/>
          <a:chOff x="0" y="0"/>
          <a:chExt cx="0" cy="0"/>
        </a:xfrm>
      </p:grpSpPr>
      <p:sp>
        <p:nvSpPr>
          <p:cNvPr id="758" name="Google Shape;758;p86"/>
          <p:cNvSpPr txBox="1">
            <a:spLocks noGrp="1"/>
          </p:cNvSpPr>
          <p:nvPr>
            <p:ph type="title"/>
          </p:nvPr>
        </p:nvSpPr>
        <p:spPr>
          <a:xfrm>
            <a:off x="457200" y="201612"/>
            <a:ext cx="8229600" cy="576262"/>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3600"/>
              <a:buFont typeface="Times New Roman"/>
              <a:buNone/>
            </a:pPr>
            <a:r>
              <a:rPr lang="en-US" sz="3600" b="0" i="0" u="none">
                <a:solidFill>
                  <a:schemeClr val="dk1"/>
                </a:solidFill>
                <a:latin typeface="Times New Roman"/>
                <a:ea typeface="Times New Roman"/>
                <a:cs typeface="Times New Roman"/>
                <a:sym typeface="Times New Roman"/>
              </a:rPr>
              <a:t>Amdahl’s Law</a:t>
            </a:r>
            <a:endParaRPr/>
          </a:p>
        </p:txBody>
      </p:sp>
      <p:sp>
        <p:nvSpPr>
          <p:cNvPr id="759" name="Google Shape;759;p86"/>
          <p:cNvSpPr txBox="1">
            <a:spLocks noGrp="1"/>
          </p:cNvSpPr>
          <p:nvPr>
            <p:ph type="body" idx="1"/>
          </p:nvPr>
        </p:nvSpPr>
        <p:spPr>
          <a:xfrm>
            <a:off x="869950" y="1106487"/>
            <a:ext cx="7900987" cy="4530725"/>
          </a:xfrm>
          <a:prstGeom prst="rect">
            <a:avLst/>
          </a:prstGeom>
          <a:noFill/>
          <a:ln>
            <a:noFill/>
          </a:ln>
        </p:spPr>
        <p:txBody>
          <a:bodyPr spcFirstLastPara="1" wrap="square" lIns="91425" tIns="45700" rIns="91425" bIns="45700" anchor="t" anchorCtr="0">
            <a:noAutofit/>
          </a:bodyPr>
          <a:lstStyle/>
          <a:p>
            <a:pPr marL="342900" lvl="0" indent="-342900" algn="l" rtl="0">
              <a:lnSpc>
                <a:spcPct val="100000"/>
              </a:lnSpc>
              <a:spcBef>
                <a:spcPts val="0"/>
              </a:spcBef>
              <a:spcAft>
                <a:spcPts val="0"/>
              </a:spcAft>
              <a:buClr>
                <a:schemeClr val="dk1"/>
              </a:buClr>
              <a:buSzPts val="1800"/>
              <a:buFont typeface="Arial"/>
              <a:buChar char="•"/>
            </a:pPr>
            <a:r>
              <a:rPr lang="en-US" sz="1800" b="0" i="0" u="none">
                <a:solidFill>
                  <a:schemeClr val="dk1"/>
                </a:solidFill>
                <a:latin typeface="Times New Roman"/>
                <a:ea typeface="Times New Roman"/>
                <a:cs typeface="Times New Roman"/>
                <a:sym typeface="Times New Roman"/>
              </a:rPr>
              <a:t>Identifies performance gains from adding additional cores to an application that has both serial and parallel components</a:t>
            </a:r>
            <a:endParaRPr/>
          </a:p>
          <a:p>
            <a:pPr marL="342900" lvl="0" indent="-342900" algn="l" rtl="0">
              <a:lnSpc>
                <a:spcPct val="100000"/>
              </a:lnSpc>
              <a:spcBef>
                <a:spcPts val="360"/>
              </a:spcBef>
              <a:spcAft>
                <a:spcPts val="0"/>
              </a:spcAft>
              <a:buClr>
                <a:schemeClr val="dk1"/>
              </a:buClr>
              <a:buSzPts val="1800"/>
              <a:buFont typeface="Arial"/>
              <a:buChar char="•"/>
            </a:pPr>
            <a:r>
              <a:rPr lang="en-US" sz="1800" b="0" i="1" u="none">
                <a:solidFill>
                  <a:schemeClr val="dk1"/>
                </a:solidFill>
                <a:latin typeface="Times New Roman"/>
                <a:ea typeface="Times New Roman"/>
                <a:cs typeface="Times New Roman"/>
                <a:sym typeface="Times New Roman"/>
              </a:rPr>
              <a:t>S</a:t>
            </a:r>
            <a:r>
              <a:rPr lang="en-US" sz="1800" b="0" i="0" u="none">
                <a:solidFill>
                  <a:schemeClr val="dk1"/>
                </a:solidFill>
                <a:latin typeface="Times New Roman"/>
                <a:ea typeface="Times New Roman"/>
                <a:cs typeface="Times New Roman"/>
                <a:sym typeface="Times New Roman"/>
              </a:rPr>
              <a:t> is serial portion</a:t>
            </a:r>
            <a:endParaRPr/>
          </a:p>
          <a:p>
            <a:pPr marL="342900" lvl="0" indent="-342900" algn="l" rtl="0">
              <a:lnSpc>
                <a:spcPct val="100000"/>
              </a:lnSpc>
              <a:spcBef>
                <a:spcPts val="360"/>
              </a:spcBef>
              <a:spcAft>
                <a:spcPts val="0"/>
              </a:spcAft>
              <a:buClr>
                <a:schemeClr val="dk1"/>
              </a:buClr>
              <a:buSzPts val="1800"/>
              <a:buFont typeface="Arial"/>
              <a:buChar char="•"/>
            </a:pPr>
            <a:r>
              <a:rPr lang="en-US" sz="1800" b="0" i="1" u="none">
                <a:solidFill>
                  <a:schemeClr val="dk1"/>
                </a:solidFill>
                <a:latin typeface="Times New Roman"/>
                <a:ea typeface="Times New Roman"/>
                <a:cs typeface="Times New Roman"/>
                <a:sym typeface="Times New Roman"/>
              </a:rPr>
              <a:t>N</a:t>
            </a:r>
            <a:r>
              <a:rPr lang="en-US" sz="1800" b="0" i="0" u="none">
                <a:solidFill>
                  <a:schemeClr val="dk1"/>
                </a:solidFill>
                <a:latin typeface="Times New Roman"/>
                <a:ea typeface="Times New Roman"/>
                <a:cs typeface="Times New Roman"/>
                <a:sym typeface="Times New Roman"/>
              </a:rPr>
              <a:t> processing cores</a:t>
            </a:r>
            <a:endParaRPr/>
          </a:p>
          <a:p>
            <a:pPr marL="342900" lvl="0" indent="-228600" algn="l" rtl="0">
              <a:lnSpc>
                <a:spcPct val="100000"/>
              </a:lnSpc>
              <a:spcBef>
                <a:spcPts val="360"/>
              </a:spcBef>
              <a:spcAft>
                <a:spcPts val="0"/>
              </a:spcAft>
              <a:buClr>
                <a:schemeClr val="dk1"/>
              </a:buClr>
              <a:buSzPts val="1800"/>
              <a:buFont typeface="Arial"/>
              <a:buNone/>
            </a:pPr>
            <a:endParaRPr sz="1800" b="0" i="0" u="none">
              <a:solidFill>
                <a:schemeClr val="dk1"/>
              </a:solidFill>
              <a:latin typeface="Times New Roman"/>
              <a:ea typeface="Times New Roman"/>
              <a:cs typeface="Times New Roman"/>
              <a:sym typeface="Times New Roman"/>
            </a:endParaRPr>
          </a:p>
          <a:p>
            <a:pPr marL="342900" lvl="0" indent="-228600" algn="l" rtl="0">
              <a:lnSpc>
                <a:spcPct val="100000"/>
              </a:lnSpc>
              <a:spcBef>
                <a:spcPts val="360"/>
              </a:spcBef>
              <a:spcAft>
                <a:spcPts val="0"/>
              </a:spcAft>
              <a:buClr>
                <a:schemeClr val="dk1"/>
              </a:buClr>
              <a:buSzPts val="1800"/>
              <a:buFont typeface="Arial"/>
              <a:buNone/>
            </a:pPr>
            <a:endParaRPr sz="1800" b="0" i="0" u="none">
              <a:solidFill>
                <a:schemeClr val="dk1"/>
              </a:solidFill>
              <a:latin typeface="Times New Roman"/>
              <a:ea typeface="Times New Roman"/>
              <a:cs typeface="Times New Roman"/>
              <a:sym typeface="Times New Roman"/>
            </a:endParaRPr>
          </a:p>
          <a:p>
            <a:pPr marL="342900" lvl="0" indent="-342900" algn="l" rtl="0">
              <a:lnSpc>
                <a:spcPct val="100000"/>
              </a:lnSpc>
              <a:spcBef>
                <a:spcPts val="360"/>
              </a:spcBef>
              <a:spcAft>
                <a:spcPts val="0"/>
              </a:spcAft>
              <a:buClr>
                <a:schemeClr val="dk1"/>
              </a:buClr>
              <a:buSzPts val="1800"/>
              <a:buNone/>
            </a:pPr>
            <a:endParaRPr sz="1800" b="0" i="0" u="none">
              <a:solidFill>
                <a:schemeClr val="dk1"/>
              </a:solidFill>
              <a:latin typeface="Times New Roman"/>
              <a:ea typeface="Times New Roman"/>
              <a:cs typeface="Times New Roman"/>
              <a:sym typeface="Times New Roman"/>
            </a:endParaRPr>
          </a:p>
          <a:p>
            <a:pPr marL="342900" lvl="0" indent="-342900" algn="l" rtl="0">
              <a:lnSpc>
                <a:spcPct val="100000"/>
              </a:lnSpc>
              <a:spcBef>
                <a:spcPts val="360"/>
              </a:spcBef>
              <a:spcAft>
                <a:spcPts val="0"/>
              </a:spcAft>
              <a:buClr>
                <a:schemeClr val="dk1"/>
              </a:buClr>
              <a:buSzPts val="1800"/>
              <a:buFont typeface="Arial"/>
              <a:buChar char="•"/>
            </a:pPr>
            <a:r>
              <a:rPr lang="en-US" sz="1800" b="0" i="0" u="none">
                <a:solidFill>
                  <a:schemeClr val="dk1"/>
                </a:solidFill>
                <a:latin typeface="Times New Roman"/>
                <a:ea typeface="Times New Roman"/>
                <a:cs typeface="Times New Roman"/>
                <a:sym typeface="Times New Roman"/>
              </a:rPr>
              <a:t>That is, if application is 75% parallel / 25% serial, moving from 1 to 2 cores results in speedup of 1.6 times</a:t>
            </a:r>
            <a:endParaRPr/>
          </a:p>
          <a:p>
            <a:pPr marL="342900" lvl="0" indent="-342900" algn="l" rtl="0">
              <a:lnSpc>
                <a:spcPct val="100000"/>
              </a:lnSpc>
              <a:spcBef>
                <a:spcPts val="360"/>
              </a:spcBef>
              <a:spcAft>
                <a:spcPts val="0"/>
              </a:spcAft>
              <a:buClr>
                <a:schemeClr val="dk1"/>
              </a:buClr>
              <a:buSzPts val="1800"/>
              <a:buFont typeface="Arial"/>
              <a:buChar char="•"/>
            </a:pPr>
            <a:r>
              <a:rPr lang="en-US" sz="1800" b="0" i="0" u="none">
                <a:solidFill>
                  <a:schemeClr val="dk1"/>
                </a:solidFill>
                <a:latin typeface="Times New Roman"/>
                <a:ea typeface="Times New Roman"/>
                <a:cs typeface="Times New Roman"/>
                <a:sym typeface="Times New Roman"/>
              </a:rPr>
              <a:t>As </a:t>
            </a:r>
            <a:r>
              <a:rPr lang="en-US" sz="1800" b="0" i="1" u="none">
                <a:solidFill>
                  <a:schemeClr val="dk1"/>
                </a:solidFill>
                <a:latin typeface="Times New Roman"/>
                <a:ea typeface="Times New Roman"/>
                <a:cs typeface="Times New Roman"/>
                <a:sym typeface="Times New Roman"/>
              </a:rPr>
              <a:t>N</a:t>
            </a:r>
            <a:r>
              <a:rPr lang="en-US" sz="1800" b="0" i="0" u="none">
                <a:solidFill>
                  <a:schemeClr val="dk1"/>
                </a:solidFill>
                <a:latin typeface="Times New Roman"/>
                <a:ea typeface="Times New Roman"/>
                <a:cs typeface="Times New Roman"/>
                <a:sym typeface="Times New Roman"/>
              </a:rPr>
              <a:t> approaches infinity, speedup approaches 1 / </a:t>
            </a:r>
            <a:r>
              <a:rPr lang="en-US" sz="1800" b="0" i="1" u="none">
                <a:solidFill>
                  <a:schemeClr val="dk1"/>
                </a:solidFill>
                <a:latin typeface="Times New Roman"/>
                <a:ea typeface="Times New Roman"/>
                <a:cs typeface="Times New Roman"/>
                <a:sym typeface="Times New Roman"/>
              </a:rPr>
              <a:t>S</a:t>
            </a:r>
            <a:endParaRPr/>
          </a:p>
          <a:p>
            <a:pPr marL="342900" lvl="0" indent="-342900" algn="l" rtl="0">
              <a:lnSpc>
                <a:spcPct val="100000"/>
              </a:lnSpc>
              <a:spcBef>
                <a:spcPts val="360"/>
              </a:spcBef>
              <a:spcAft>
                <a:spcPts val="0"/>
              </a:spcAft>
              <a:buClr>
                <a:schemeClr val="dk1"/>
              </a:buClr>
              <a:buSzPts val="1800"/>
              <a:buNone/>
            </a:pPr>
            <a:br>
              <a:rPr lang="en-US" sz="1800" b="1" i="0" u="none">
                <a:solidFill>
                  <a:schemeClr val="dk1"/>
                </a:solidFill>
                <a:latin typeface="Times New Roman"/>
                <a:ea typeface="Times New Roman"/>
                <a:cs typeface="Times New Roman"/>
                <a:sym typeface="Times New Roman"/>
              </a:rPr>
            </a:br>
            <a:r>
              <a:rPr lang="en-US" sz="1800" b="1" i="0" u="none">
                <a:solidFill>
                  <a:schemeClr val="dk1"/>
                </a:solidFill>
                <a:latin typeface="Times New Roman"/>
                <a:ea typeface="Times New Roman"/>
                <a:cs typeface="Times New Roman"/>
                <a:sym typeface="Times New Roman"/>
              </a:rPr>
              <a:t>Serial portion of an application has disproportionate  effect on performance gained by adding additional cores</a:t>
            </a:r>
            <a:endParaRPr/>
          </a:p>
          <a:p>
            <a:pPr marL="342900" lvl="0" indent="-342900" algn="l" rtl="0">
              <a:lnSpc>
                <a:spcPct val="100000"/>
              </a:lnSpc>
              <a:spcBef>
                <a:spcPts val="360"/>
              </a:spcBef>
              <a:spcAft>
                <a:spcPts val="0"/>
              </a:spcAft>
              <a:buClr>
                <a:schemeClr val="dk1"/>
              </a:buClr>
              <a:buSzPts val="1800"/>
              <a:buNone/>
            </a:pPr>
            <a:endParaRPr sz="1800" b="1" i="0" u="none">
              <a:solidFill>
                <a:schemeClr val="dk1"/>
              </a:solidFill>
              <a:latin typeface="Times New Roman"/>
              <a:ea typeface="Times New Roman"/>
              <a:cs typeface="Times New Roman"/>
              <a:sym typeface="Times New Roman"/>
            </a:endParaRPr>
          </a:p>
          <a:p>
            <a:pPr marL="342900" lvl="0" indent="-342900" algn="l" rtl="0">
              <a:lnSpc>
                <a:spcPct val="100000"/>
              </a:lnSpc>
              <a:spcBef>
                <a:spcPts val="360"/>
              </a:spcBef>
              <a:spcAft>
                <a:spcPts val="0"/>
              </a:spcAft>
              <a:buClr>
                <a:schemeClr val="dk1"/>
              </a:buClr>
              <a:buSzPts val="1800"/>
              <a:buFont typeface="Arial"/>
              <a:buChar char="•"/>
            </a:pPr>
            <a:r>
              <a:rPr lang="en-US" sz="1800" b="0" i="0" u="none">
                <a:solidFill>
                  <a:schemeClr val="dk1"/>
                </a:solidFill>
                <a:latin typeface="Times New Roman"/>
                <a:ea typeface="Times New Roman"/>
                <a:cs typeface="Times New Roman"/>
                <a:sym typeface="Times New Roman"/>
              </a:rPr>
              <a:t>But does the law take into account contemporary multicore systems?</a:t>
            </a:r>
            <a:endParaRPr/>
          </a:p>
        </p:txBody>
      </p:sp>
      <p:pic>
        <p:nvPicPr>
          <p:cNvPr id="760" name="Google Shape;760;p86" descr="Screen Shot 2012-12-04 at 7.54.07 PM.png"/>
          <p:cNvPicPr preferRelativeResize="0"/>
          <p:nvPr/>
        </p:nvPicPr>
        <p:blipFill rotWithShape="1">
          <a:blip r:embed="rId3">
            <a:alphaModFix/>
          </a:blip>
          <a:srcRect/>
          <a:stretch/>
        </p:blipFill>
        <p:spPr>
          <a:xfrm>
            <a:off x="3463925" y="2270125"/>
            <a:ext cx="2430462" cy="906462"/>
          </a:xfrm>
          <a:prstGeom prst="rect">
            <a:avLst/>
          </a:prstGeom>
          <a:noFill/>
          <a:ln>
            <a:noFill/>
          </a:ln>
        </p:spPr>
      </p:pic>
      <p:sp>
        <p:nvSpPr>
          <p:cNvPr id="761" name="Google Shape;761;p86"/>
          <p:cNvSpPr txBox="1"/>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898989"/>
              </a:buClr>
              <a:buSzPts val="1200"/>
              <a:buFont typeface="Times New Roman"/>
              <a:buNone/>
            </a:pPr>
            <a:r>
              <a:rPr lang="en-US" sz="1200" b="0" i="0" u="none">
                <a:solidFill>
                  <a:srgbClr val="898989"/>
                </a:solidFill>
                <a:latin typeface="Times New Roman"/>
                <a:ea typeface="Times New Roman"/>
                <a:cs typeface="Times New Roman"/>
                <a:sym typeface="Times New Roman"/>
              </a:rPr>
              <a:t>*</a:t>
            </a:r>
            <a:endParaRPr/>
          </a:p>
        </p:txBody>
      </p:sp>
      <p:sp>
        <p:nvSpPr>
          <p:cNvPr id="762" name="Google Shape;762;p86"/>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Sigmar One"/>
              <a:buNone/>
            </a:pPr>
            <a:fld id="{00000000-1234-1234-1234-123412341234}" type="slidenum">
              <a:rPr lang="en-US" sz="1200" b="0" i="0" u="none">
                <a:solidFill>
                  <a:srgbClr val="898989"/>
                </a:solidFill>
                <a:latin typeface="Sigmar One"/>
                <a:ea typeface="Sigmar One"/>
                <a:cs typeface="Sigmar One"/>
                <a:sym typeface="Sigmar One"/>
              </a:rPr>
              <a:t>73</a:t>
            </a:fld>
            <a:endParaRPr/>
          </a:p>
        </p:txBody>
      </p:sp>
      <p:sp>
        <p:nvSpPr>
          <p:cNvPr id="763" name="Google Shape;763;p86"/>
          <p:cNvSpPr txBox="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898989"/>
              </a:buClr>
              <a:buSzPts val="1200"/>
              <a:buFont typeface="Kaushan Script"/>
              <a:buNone/>
            </a:pPr>
            <a:r>
              <a:rPr lang="en-US" sz="1200" b="0" i="0" u="none">
                <a:solidFill>
                  <a:srgbClr val="898989"/>
                </a:solidFill>
                <a:latin typeface="Kaushan Script"/>
                <a:ea typeface="Kaushan Script"/>
                <a:cs typeface="Kaushan Script"/>
                <a:sym typeface="Kaushan Script"/>
              </a:rPr>
              <a:t>21CSC202J Operating Systems UNIT 2</a:t>
            </a:r>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768"/>
        <p:cNvGrpSpPr/>
        <p:nvPr/>
      </p:nvGrpSpPr>
      <p:grpSpPr>
        <a:xfrm>
          <a:off x="0" y="0"/>
          <a:ext cx="0" cy="0"/>
          <a:chOff x="0" y="0"/>
          <a:chExt cx="0" cy="0"/>
        </a:xfrm>
      </p:grpSpPr>
      <p:sp>
        <p:nvSpPr>
          <p:cNvPr id="769" name="Google Shape;769;p87"/>
          <p:cNvSpPr txBox="1">
            <a:spLocks noGrp="1"/>
          </p:cNvSpPr>
          <p:nvPr>
            <p:ph type="title"/>
          </p:nvPr>
        </p:nvSpPr>
        <p:spPr>
          <a:xfrm>
            <a:off x="936625" y="201612"/>
            <a:ext cx="7826375" cy="576262"/>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3600"/>
              <a:buFont typeface="Times New Roman"/>
              <a:buNone/>
            </a:pPr>
            <a:r>
              <a:rPr lang="en-US" sz="3600" b="0" i="0" u="none">
                <a:solidFill>
                  <a:schemeClr val="dk1"/>
                </a:solidFill>
                <a:latin typeface="Times New Roman"/>
                <a:ea typeface="Times New Roman"/>
                <a:cs typeface="Times New Roman"/>
                <a:sym typeface="Times New Roman"/>
              </a:rPr>
              <a:t>User Threads and Kernel Threads</a:t>
            </a:r>
            <a:endParaRPr/>
          </a:p>
        </p:txBody>
      </p:sp>
      <p:sp>
        <p:nvSpPr>
          <p:cNvPr id="770" name="Google Shape;770;p87"/>
          <p:cNvSpPr txBox="1">
            <a:spLocks noGrp="1"/>
          </p:cNvSpPr>
          <p:nvPr>
            <p:ph type="body" idx="1"/>
          </p:nvPr>
        </p:nvSpPr>
        <p:spPr>
          <a:xfrm>
            <a:off x="500062" y="1092200"/>
            <a:ext cx="8229600" cy="4525962"/>
          </a:xfrm>
          <a:prstGeom prst="rect">
            <a:avLst/>
          </a:prstGeom>
          <a:noFill/>
          <a:ln>
            <a:noFill/>
          </a:ln>
        </p:spPr>
        <p:txBody>
          <a:bodyPr spcFirstLastPara="1" wrap="square" lIns="91425" tIns="45700" rIns="91425" bIns="45700" anchor="t" anchorCtr="0">
            <a:noAutofit/>
          </a:bodyPr>
          <a:lstStyle/>
          <a:p>
            <a:pPr marL="342900" lvl="0" indent="-342900" algn="l" rtl="0">
              <a:lnSpc>
                <a:spcPct val="100000"/>
              </a:lnSpc>
              <a:spcBef>
                <a:spcPts val="0"/>
              </a:spcBef>
              <a:spcAft>
                <a:spcPts val="0"/>
              </a:spcAft>
              <a:buClr>
                <a:srgbClr val="3366FF"/>
              </a:buClr>
              <a:buSzPts val="2000"/>
              <a:buFont typeface="Arial"/>
              <a:buChar char="•"/>
            </a:pPr>
            <a:r>
              <a:rPr lang="en-US" sz="2000" b="1" i="0" u="none">
                <a:solidFill>
                  <a:srgbClr val="3366FF"/>
                </a:solidFill>
                <a:latin typeface="Times New Roman"/>
                <a:ea typeface="Times New Roman"/>
                <a:cs typeface="Times New Roman"/>
                <a:sym typeface="Times New Roman"/>
              </a:rPr>
              <a:t>User threads</a:t>
            </a:r>
            <a:r>
              <a:rPr lang="en-US" sz="2000" b="0" i="0" u="none">
                <a:solidFill>
                  <a:schemeClr val="dk1"/>
                </a:solidFill>
                <a:latin typeface="Times New Roman"/>
                <a:ea typeface="Times New Roman"/>
                <a:cs typeface="Times New Roman"/>
                <a:sym typeface="Times New Roman"/>
              </a:rPr>
              <a:t> - management done by user-level threads library</a:t>
            </a:r>
            <a:endParaRPr/>
          </a:p>
          <a:p>
            <a:pPr marL="342900" lvl="0" indent="-342900" algn="l" rtl="0">
              <a:lnSpc>
                <a:spcPct val="100000"/>
              </a:lnSpc>
              <a:spcBef>
                <a:spcPts val="400"/>
              </a:spcBef>
              <a:spcAft>
                <a:spcPts val="0"/>
              </a:spcAft>
              <a:buClr>
                <a:schemeClr val="dk1"/>
              </a:buClr>
              <a:buSzPts val="2000"/>
              <a:buFont typeface="Arial"/>
              <a:buChar char="•"/>
            </a:pPr>
            <a:r>
              <a:rPr lang="en-US" sz="2000" b="0" i="0" u="none">
                <a:solidFill>
                  <a:schemeClr val="dk1"/>
                </a:solidFill>
                <a:latin typeface="Times New Roman"/>
                <a:ea typeface="Times New Roman"/>
                <a:cs typeface="Times New Roman"/>
                <a:sym typeface="Times New Roman"/>
              </a:rPr>
              <a:t>Three primary thread libraries:</a:t>
            </a:r>
            <a:endParaRPr/>
          </a:p>
          <a:p>
            <a:pPr marL="742950" lvl="1" indent="-285750" algn="l" rtl="0">
              <a:lnSpc>
                <a:spcPct val="100000"/>
              </a:lnSpc>
              <a:spcBef>
                <a:spcPts val="400"/>
              </a:spcBef>
              <a:spcAft>
                <a:spcPts val="0"/>
              </a:spcAft>
              <a:buClr>
                <a:schemeClr val="dk1"/>
              </a:buClr>
              <a:buSzPts val="2000"/>
              <a:buFont typeface="Arial"/>
              <a:buChar char="–"/>
            </a:pPr>
            <a:r>
              <a:rPr lang="en-US" sz="2000" b="0" i="0" u="none">
                <a:solidFill>
                  <a:schemeClr val="dk1"/>
                </a:solidFill>
                <a:latin typeface="Times New Roman"/>
                <a:ea typeface="Times New Roman"/>
                <a:cs typeface="Times New Roman"/>
                <a:sym typeface="Times New Roman"/>
              </a:rPr>
              <a:t> POSIX </a:t>
            </a:r>
            <a:r>
              <a:rPr lang="en-US" sz="2000" b="1" i="0" u="none">
                <a:solidFill>
                  <a:srgbClr val="3366FF"/>
                </a:solidFill>
                <a:latin typeface="Times New Roman"/>
                <a:ea typeface="Times New Roman"/>
                <a:cs typeface="Times New Roman"/>
                <a:sym typeface="Times New Roman"/>
              </a:rPr>
              <a:t>Pthreads</a:t>
            </a:r>
            <a:endParaRPr sz="2000" b="1" i="1" u="none">
              <a:solidFill>
                <a:srgbClr val="3366FF"/>
              </a:solidFill>
              <a:latin typeface="Times New Roman"/>
              <a:ea typeface="Times New Roman"/>
              <a:cs typeface="Times New Roman"/>
              <a:sym typeface="Times New Roman"/>
            </a:endParaRPr>
          </a:p>
          <a:p>
            <a:pPr marL="742950" lvl="1" indent="-285750" algn="l" rtl="0">
              <a:lnSpc>
                <a:spcPct val="100000"/>
              </a:lnSpc>
              <a:spcBef>
                <a:spcPts val="400"/>
              </a:spcBef>
              <a:spcAft>
                <a:spcPts val="0"/>
              </a:spcAft>
              <a:buClr>
                <a:schemeClr val="dk1"/>
              </a:buClr>
              <a:buSzPts val="2000"/>
              <a:buFont typeface="Arial"/>
              <a:buChar char="–"/>
            </a:pPr>
            <a:r>
              <a:rPr lang="en-US" sz="2000" b="0" i="0" u="none">
                <a:solidFill>
                  <a:schemeClr val="dk1"/>
                </a:solidFill>
                <a:latin typeface="Times New Roman"/>
                <a:ea typeface="Times New Roman"/>
                <a:cs typeface="Times New Roman"/>
                <a:sym typeface="Times New Roman"/>
              </a:rPr>
              <a:t> Windows threads</a:t>
            </a:r>
            <a:endParaRPr/>
          </a:p>
          <a:p>
            <a:pPr marL="742950" lvl="1" indent="-285750" algn="l" rtl="0">
              <a:lnSpc>
                <a:spcPct val="100000"/>
              </a:lnSpc>
              <a:spcBef>
                <a:spcPts val="400"/>
              </a:spcBef>
              <a:spcAft>
                <a:spcPts val="0"/>
              </a:spcAft>
              <a:buClr>
                <a:schemeClr val="dk1"/>
              </a:buClr>
              <a:buSzPts val="2000"/>
              <a:buFont typeface="Arial"/>
              <a:buChar char="–"/>
            </a:pPr>
            <a:r>
              <a:rPr lang="en-US" sz="2000" b="0" i="0" u="none">
                <a:solidFill>
                  <a:schemeClr val="dk1"/>
                </a:solidFill>
                <a:latin typeface="Times New Roman"/>
                <a:ea typeface="Times New Roman"/>
                <a:cs typeface="Times New Roman"/>
                <a:sym typeface="Times New Roman"/>
              </a:rPr>
              <a:t> Java threads</a:t>
            </a:r>
            <a:endParaRPr/>
          </a:p>
          <a:p>
            <a:pPr marL="342900" lvl="0" indent="-342900" algn="l" rtl="0">
              <a:lnSpc>
                <a:spcPct val="100000"/>
              </a:lnSpc>
              <a:spcBef>
                <a:spcPts val="400"/>
              </a:spcBef>
              <a:spcAft>
                <a:spcPts val="0"/>
              </a:spcAft>
              <a:buClr>
                <a:srgbClr val="3366FF"/>
              </a:buClr>
              <a:buSzPts val="2000"/>
              <a:buFont typeface="Arial"/>
              <a:buChar char="•"/>
            </a:pPr>
            <a:r>
              <a:rPr lang="en-US" sz="2000" b="1" i="0" u="none">
                <a:solidFill>
                  <a:srgbClr val="3366FF"/>
                </a:solidFill>
                <a:latin typeface="Times New Roman"/>
                <a:ea typeface="Times New Roman"/>
                <a:cs typeface="Times New Roman"/>
                <a:sym typeface="Times New Roman"/>
              </a:rPr>
              <a:t>Kernel threads </a:t>
            </a:r>
            <a:r>
              <a:rPr lang="en-US" sz="2000" b="0" i="0" u="none">
                <a:solidFill>
                  <a:schemeClr val="dk1"/>
                </a:solidFill>
                <a:latin typeface="Times New Roman"/>
                <a:ea typeface="Times New Roman"/>
                <a:cs typeface="Times New Roman"/>
                <a:sym typeface="Times New Roman"/>
              </a:rPr>
              <a:t>- Supported by the Kernel</a:t>
            </a:r>
            <a:endParaRPr/>
          </a:p>
          <a:p>
            <a:pPr marL="342900" lvl="0" indent="-342900" algn="l" rtl="0">
              <a:lnSpc>
                <a:spcPct val="100000"/>
              </a:lnSpc>
              <a:spcBef>
                <a:spcPts val="400"/>
              </a:spcBef>
              <a:spcAft>
                <a:spcPts val="0"/>
              </a:spcAft>
              <a:buClr>
                <a:schemeClr val="dk1"/>
              </a:buClr>
              <a:buSzPts val="2000"/>
              <a:buFont typeface="Arial"/>
              <a:buChar char="•"/>
            </a:pPr>
            <a:r>
              <a:rPr lang="en-US" sz="2000" b="0" i="0" u="none">
                <a:solidFill>
                  <a:schemeClr val="dk1"/>
                </a:solidFill>
                <a:latin typeface="Times New Roman"/>
                <a:ea typeface="Times New Roman"/>
                <a:cs typeface="Times New Roman"/>
                <a:sym typeface="Times New Roman"/>
              </a:rPr>
              <a:t>Examples – virtually all general purpose operating systems, including:</a:t>
            </a:r>
            <a:endParaRPr/>
          </a:p>
          <a:p>
            <a:pPr marL="742950" lvl="1" indent="-285750" algn="l" rtl="0">
              <a:lnSpc>
                <a:spcPct val="100000"/>
              </a:lnSpc>
              <a:spcBef>
                <a:spcPts val="400"/>
              </a:spcBef>
              <a:spcAft>
                <a:spcPts val="0"/>
              </a:spcAft>
              <a:buClr>
                <a:schemeClr val="dk1"/>
              </a:buClr>
              <a:buSzPts val="2000"/>
              <a:buFont typeface="Arial"/>
              <a:buChar char="–"/>
            </a:pPr>
            <a:r>
              <a:rPr lang="en-US" sz="2000" b="0" i="0" u="none">
                <a:solidFill>
                  <a:schemeClr val="dk1"/>
                </a:solidFill>
                <a:latin typeface="Times New Roman"/>
                <a:ea typeface="Times New Roman"/>
                <a:cs typeface="Times New Roman"/>
                <a:sym typeface="Times New Roman"/>
              </a:rPr>
              <a:t>Windows </a:t>
            </a:r>
            <a:endParaRPr/>
          </a:p>
          <a:p>
            <a:pPr marL="742950" lvl="1" indent="-285750" algn="l" rtl="0">
              <a:lnSpc>
                <a:spcPct val="100000"/>
              </a:lnSpc>
              <a:spcBef>
                <a:spcPts val="400"/>
              </a:spcBef>
              <a:spcAft>
                <a:spcPts val="0"/>
              </a:spcAft>
              <a:buClr>
                <a:schemeClr val="dk1"/>
              </a:buClr>
              <a:buSzPts val="2000"/>
              <a:buFont typeface="Arial"/>
              <a:buChar char="–"/>
            </a:pPr>
            <a:r>
              <a:rPr lang="en-US" sz="2000" b="0" i="0" u="none">
                <a:solidFill>
                  <a:schemeClr val="dk1"/>
                </a:solidFill>
                <a:latin typeface="Times New Roman"/>
                <a:ea typeface="Times New Roman"/>
                <a:cs typeface="Times New Roman"/>
                <a:sym typeface="Times New Roman"/>
              </a:rPr>
              <a:t>Solaris</a:t>
            </a:r>
            <a:endParaRPr/>
          </a:p>
          <a:p>
            <a:pPr marL="742950" lvl="1" indent="-285750" algn="l" rtl="0">
              <a:lnSpc>
                <a:spcPct val="100000"/>
              </a:lnSpc>
              <a:spcBef>
                <a:spcPts val="400"/>
              </a:spcBef>
              <a:spcAft>
                <a:spcPts val="0"/>
              </a:spcAft>
              <a:buClr>
                <a:schemeClr val="dk1"/>
              </a:buClr>
              <a:buSzPts val="2000"/>
              <a:buFont typeface="Arial"/>
              <a:buChar char="–"/>
            </a:pPr>
            <a:r>
              <a:rPr lang="en-US" sz="2000" b="0" i="0" u="none">
                <a:solidFill>
                  <a:schemeClr val="dk1"/>
                </a:solidFill>
                <a:latin typeface="Times New Roman"/>
                <a:ea typeface="Times New Roman"/>
                <a:cs typeface="Times New Roman"/>
                <a:sym typeface="Times New Roman"/>
              </a:rPr>
              <a:t>Linux</a:t>
            </a:r>
            <a:endParaRPr/>
          </a:p>
          <a:p>
            <a:pPr marL="742950" lvl="1" indent="-285750" algn="l" rtl="0">
              <a:lnSpc>
                <a:spcPct val="100000"/>
              </a:lnSpc>
              <a:spcBef>
                <a:spcPts val="400"/>
              </a:spcBef>
              <a:spcAft>
                <a:spcPts val="0"/>
              </a:spcAft>
              <a:buClr>
                <a:schemeClr val="dk1"/>
              </a:buClr>
              <a:buSzPts val="2000"/>
              <a:buFont typeface="Arial"/>
              <a:buChar char="–"/>
            </a:pPr>
            <a:r>
              <a:rPr lang="en-US" sz="2000" b="0" i="0" u="none">
                <a:solidFill>
                  <a:schemeClr val="dk1"/>
                </a:solidFill>
                <a:latin typeface="Times New Roman"/>
                <a:ea typeface="Times New Roman"/>
                <a:cs typeface="Times New Roman"/>
                <a:sym typeface="Times New Roman"/>
              </a:rPr>
              <a:t>Tru64 UNIX</a:t>
            </a:r>
            <a:endParaRPr/>
          </a:p>
          <a:p>
            <a:pPr marL="742950" lvl="1" indent="-285750" algn="l" rtl="0">
              <a:lnSpc>
                <a:spcPct val="100000"/>
              </a:lnSpc>
              <a:spcBef>
                <a:spcPts val="400"/>
              </a:spcBef>
              <a:spcAft>
                <a:spcPts val="0"/>
              </a:spcAft>
              <a:buClr>
                <a:schemeClr val="dk1"/>
              </a:buClr>
              <a:buSzPts val="2000"/>
              <a:buFont typeface="Arial"/>
              <a:buChar char="–"/>
            </a:pPr>
            <a:r>
              <a:rPr lang="en-US" sz="2000" b="0" i="0" u="none">
                <a:solidFill>
                  <a:schemeClr val="dk1"/>
                </a:solidFill>
                <a:latin typeface="Times New Roman"/>
                <a:ea typeface="Times New Roman"/>
                <a:cs typeface="Times New Roman"/>
                <a:sym typeface="Times New Roman"/>
              </a:rPr>
              <a:t>Mac OS X</a:t>
            </a:r>
            <a:endParaRPr/>
          </a:p>
          <a:p>
            <a:pPr marL="342900" lvl="0" indent="-215900" algn="l" rtl="0">
              <a:spcBef>
                <a:spcPts val="400"/>
              </a:spcBef>
              <a:spcAft>
                <a:spcPts val="0"/>
              </a:spcAft>
              <a:buClr>
                <a:schemeClr val="dk1"/>
              </a:buClr>
              <a:buSzPts val="2000"/>
              <a:buNone/>
            </a:pPr>
            <a:endParaRPr sz="2000" b="0" i="0" u="none">
              <a:solidFill>
                <a:schemeClr val="dk1"/>
              </a:solidFill>
              <a:latin typeface="Times New Roman"/>
              <a:ea typeface="Times New Roman"/>
              <a:cs typeface="Times New Roman"/>
              <a:sym typeface="Times New Roman"/>
            </a:endParaRPr>
          </a:p>
        </p:txBody>
      </p:sp>
      <p:sp>
        <p:nvSpPr>
          <p:cNvPr id="771" name="Google Shape;771;p87"/>
          <p:cNvSpPr txBox="1"/>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898989"/>
              </a:buClr>
              <a:buSzPts val="1200"/>
              <a:buFont typeface="Times New Roman"/>
              <a:buNone/>
            </a:pPr>
            <a:r>
              <a:rPr lang="en-US" sz="1200" b="0" i="0" u="none">
                <a:solidFill>
                  <a:srgbClr val="898989"/>
                </a:solidFill>
                <a:latin typeface="Times New Roman"/>
                <a:ea typeface="Times New Roman"/>
                <a:cs typeface="Times New Roman"/>
                <a:sym typeface="Times New Roman"/>
              </a:rPr>
              <a:t>*</a:t>
            </a:r>
            <a:endParaRPr/>
          </a:p>
        </p:txBody>
      </p:sp>
      <p:sp>
        <p:nvSpPr>
          <p:cNvPr id="772" name="Google Shape;772;p87"/>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Sigmar One"/>
              <a:buNone/>
            </a:pPr>
            <a:fld id="{00000000-1234-1234-1234-123412341234}" type="slidenum">
              <a:rPr lang="en-US" sz="1200" b="0" i="0" u="none">
                <a:solidFill>
                  <a:srgbClr val="898989"/>
                </a:solidFill>
                <a:latin typeface="Sigmar One"/>
                <a:ea typeface="Sigmar One"/>
                <a:cs typeface="Sigmar One"/>
                <a:sym typeface="Sigmar One"/>
              </a:rPr>
              <a:t>74</a:t>
            </a:fld>
            <a:endParaRPr/>
          </a:p>
        </p:txBody>
      </p:sp>
      <p:sp>
        <p:nvSpPr>
          <p:cNvPr id="773" name="Google Shape;773;p87"/>
          <p:cNvSpPr txBox="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898989"/>
              </a:buClr>
              <a:buSzPts val="1200"/>
              <a:buFont typeface="Kaushan Script"/>
              <a:buNone/>
            </a:pPr>
            <a:r>
              <a:rPr lang="en-US" sz="1200" b="0" i="0" u="none">
                <a:solidFill>
                  <a:srgbClr val="898989"/>
                </a:solidFill>
                <a:latin typeface="Kaushan Script"/>
                <a:ea typeface="Kaushan Script"/>
                <a:cs typeface="Kaushan Script"/>
                <a:sym typeface="Kaushan Script"/>
              </a:rPr>
              <a:t>21CSC202J Operating Systems UNIT 2</a:t>
            </a:r>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778"/>
        <p:cNvGrpSpPr/>
        <p:nvPr/>
      </p:nvGrpSpPr>
      <p:grpSpPr>
        <a:xfrm>
          <a:off x="0" y="0"/>
          <a:ext cx="0" cy="0"/>
          <a:chOff x="0" y="0"/>
          <a:chExt cx="0" cy="0"/>
        </a:xfrm>
      </p:grpSpPr>
      <p:sp>
        <p:nvSpPr>
          <p:cNvPr id="779" name="Google Shape;779;p88"/>
          <p:cNvSpPr txBox="1">
            <a:spLocks noGrp="1"/>
          </p:cNvSpPr>
          <p:nvPr>
            <p:ph type="title"/>
          </p:nvPr>
        </p:nvSpPr>
        <p:spPr>
          <a:xfrm>
            <a:off x="457200" y="188912"/>
            <a:ext cx="8229600" cy="576262"/>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3600"/>
              <a:buFont typeface="Times New Roman"/>
              <a:buNone/>
            </a:pPr>
            <a:r>
              <a:rPr lang="en-US" sz="3600" b="0" i="0" u="none">
                <a:solidFill>
                  <a:schemeClr val="dk1"/>
                </a:solidFill>
                <a:latin typeface="Times New Roman"/>
                <a:ea typeface="Times New Roman"/>
                <a:cs typeface="Times New Roman"/>
                <a:sym typeface="Times New Roman"/>
              </a:rPr>
              <a:t>Multithreading Models</a:t>
            </a:r>
            <a:endParaRPr/>
          </a:p>
        </p:txBody>
      </p:sp>
      <p:sp>
        <p:nvSpPr>
          <p:cNvPr id="780" name="Google Shape;780;p88"/>
          <p:cNvSpPr txBox="1">
            <a:spLocks noGrp="1"/>
          </p:cNvSpPr>
          <p:nvPr>
            <p:ph type="body" idx="1"/>
          </p:nvPr>
        </p:nvSpPr>
        <p:spPr>
          <a:xfrm>
            <a:off x="457200" y="1600200"/>
            <a:ext cx="8229600" cy="4525962"/>
          </a:xfrm>
          <a:prstGeom prst="rect">
            <a:avLst/>
          </a:prstGeom>
          <a:noFill/>
          <a:ln>
            <a:noFill/>
          </a:ln>
        </p:spPr>
        <p:txBody>
          <a:bodyPr spcFirstLastPara="1" wrap="square" lIns="91425" tIns="45700" rIns="91425" bIns="45700" anchor="t" anchorCtr="0">
            <a:noAutofit/>
          </a:bodyPr>
          <a:lstStyle/>
          <a:p>
            <a:pPr marL="342900" lvl="0" indent="-342900" algn="l" rtl="0">
              <a:lnSpc>
                <a:spcPct val="100000"/>
              </a:lnSpc>
              <a:spcBef>
                <a:spcPts val="0"/>
              </a:spcBef>
              <a:spcAft>
                <a:spcPts val="0"/>
              </a:spcAft>
              <a:buClr>
                <a:schemeClr val="dk1"/>
              </a:buClr>
              <a:buSzPts val="2400"/>
              <a:buFont typeface="Arial"/>
              <a:buChar char="•"/>
            </a:pPr>
            <a:r>
              <a:rPr lang="en-US" sz="2400" b="0" i="0" u="none">
                <a:solidFill>
                  <a:schemeClr val="dk1"/>
                </a:solidFill>
                <a:latin typeface="Times New Roman"/>
                <a:ea typeface="Times New Roman"/>
                <a:cs typeface="Times New Roman"/>
                <a:sym typeface="Times New Roman"/>
              </a:rPr>
              <a:t>Many-to-One</a:t>
            </a:r>
            <a:br>
              <a:rPr lang="en-US" sz="2400" b="0" i="0" u="none">
                <a:solidFill>
                  <a:schemeClr val="dk1"/>
                </a:solidFill>
                <a:latin typeface="Times New Roman"/>
                <a:ea typeface="Times New Roman"/>
                <a:cs typeface="Times New Roman"/>
                <a:sym typeface="Times New Roman"/>
              </a:rPr>
            </a:br>
            <a:endParaRPr/>
          </a:p>
          <a:p>
            <a:pPr marL="342900" lvl="0" indent="-342900" algn="l" rtl="0">
              <a:lnSpc>
                <a:spcPct val="100000"/>
              </a:lnSpc>
              <a:spcBef>
                <a:spcPts val="480"/>
              </a:spcBef>
              <a:spcAft>
                <a:spcPts val="0"/>
              </a:spcAft>
              <a:buClr>
                <a:schemeClr val="dk1"/>
              </a:buClr>
              <a:buSzPts val="2400"/>
              <a:buFont typeface="Arial"/>
              <a:buChar char="•"/>
            </a:pPr>
            <a:r>
              <a:rPr lang="en-US" sz="2400" b="0" i="0" u="none">
                <a:solidFill>
                  <a:schemeClr val="dk1"/>
                </a:solidFill>
                <a:latin typeface="Times New Roman"/>
                <a:ea typeface="Times New Roman"/>
                <a:cs typeface="Times New Roman"/>
                <a:sym typeface="Times New Roman"/>
              </a:rPr>
              <a:t>One-to-One</a:t>
            </a:r>
            <a:br>
              <a:rPr lang="en-US" sz="2400" b="0" i="0" u="none">
                <a:solidFill>
                  <a:schemeClr val="dk1"/>
                </a:solidFill>
                <a:latin typeface="Times New Roman"/>
                <a:ea typeface="Times New Roman"/>
                <a:cs typeface="Times New Roman"/>
                <a:sym typeface="Times New Roman"/>
              </a:rPr>
            </a:br>
            <a:endParaRPr/>
          </a:p>
          <a:p>
            <a:pPr marL="342900" lvl="0" indent="-342900" algn="l" rtl="0">
              <a:lnSpc>
                <a:spcPct val="100000"/>
              </a:lnSpc>
              <a:spcBef>
                <a:spcPts val="480"/>
              </a:spcBef>
              <a:spcAft>
                <a:spcPts val="0"/>
              </a:spcAft>
              <a:buClr>
                <a:schemeClr val="dk1"/>
              </a:buClr>
              <a:buSzPts val="2400"/>
              <a:buFont typeface="Arial"/>
              <a:buChar char="•"/>
            </a:pPr>
            <a:r>
              <a:rPr lang="en-US" sz="2400" b="0" i="0" u="none">
                <a:solidFill>
                  <a:schemeClr val="dk1"/>
                </a:solidFill>
                <a:latin typeface="Times New Roman"/>
                <a:ea typeface="Times New Roman"/>
                <a:cs typeface="Times New Roman"/>
                <a:sym typeface="Times New Roman"/>
              </a:rPr>
              <a:t>Many-to-Many</a:t>
            </a:r>
            <a:endParaRPr/>
          </a:p>
          <a:p>
            <a:pPr marL="342900" lvl="0" indent="-190500" algn="l" rtl="0">
              <a:spcBef>
                <a:spcPts val="480"/>
              </a:spcBef>
              <a:spcAft>
                <a:spcPts val="0"/>
              </a:spcAft>
              <a:buClr>
                <a:schemeClr val="dk1"/>
              </a:buClr>
              <a:buSzPts val="2400"/>
              <a:buNone/>
            </a:pPr>
            <a:endParaRPr sz="2400" b="0" i="0" u="none">
              <a:solidFill>
                <a:schemeClr val="dk1"/>
              </a:solidFill>
              <a:latin typeface="Times New Roman"/>
              <a:ea typeface="Times New Roman"/>
              <a:cs typeface="Times New Roman"/>
              <a:sym typeface="Times New Roman"/>
            </a:endParaRPr>
          </a:p>
        </p:txBody>
      </p:sp>
      <p:sp>
        <p:nvSpPr>
          <p:cNvPr id="781" name="Google Shape;781;p88"/>
          <p:cNvSpPr txBox="1"/>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898989"/>
              </a:buClr>
              <a:buSzPts val="1200"/>
              <a:buFont typeface="Times New Roman"/>
              <a:buNone/>
            </a:pPr>
            <a:r>
              <a:rPr lang="en-US" sz="1200" b="0" i="0" u="none">
                <a:solidFill>
                  <a:srgbClr val="898989"/>
                </a:solidFill>
                <a:latin typeface="Times New Roman"/>
                <a:ea typeface="Times New Roman"/>
                <a:cs typeface="Times New Roman"/>
                <a:sym typeface="Times New Roman"/>
              </a:rPr>
              <a:t>*</a:t>
            </a:r>
            <a:endParaRPr/>
          </a:p>
        </p:txBody>
      </p:sp>
      <p:sp>
        <p:nvSpPr>
          <p:cNvPr id="782" name="Google Shape;782;p88"/>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Sigmar One"/>
              <a:buNone/>
            </a:pPr>
            <a:fld id="{00000000-1234-1234-1234-123412341234}" type="slidenum">
              <a:rPr lang="en-US" sz="1200" b="0" i="0" u="none">
                <a:solidFill>
                  <a:srgbClr val="898989"/>
                </a:solidFill>
                <a:latin typeface="Sigmar One"/>
                <a:ea typeface="Sigmar One"/>
                <a:cs typeface="Sigmar One"/>
                <a:sym typeface="Sigmar One"/>
              </a:rPr>
              <a:t>75</a:t>
            </a:fld>
            <a:endParaRPr/>
          </a:p>
        </p:txBody>
      </p:sp>
      <p:sp>
        <p:nvSpPr>
          <p:cNvPr id="783" name="Google Shape;783;p88"/>
          <p:cNvSpPr txBox="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898989"/>
              </a:buClr>
              <a:buSzPts val="1200"/>
              <a:buFont typeface="Kaushan Script"/>
              <a:buNone/>
            </a:pPr>
            <a:r>
              <a:rPr lang="en-US" sz="1200" b="0" i="0" u="none">
                <a:solidFill>
                  <a:srgbClr val="898989"/>
                </a:solidFill>
                <a:latin typeface="Kaushan Script"/>
                <a:ea typeface="Kaushan Script"/>
                <a:cs typeface="Kaushan Script"/>
                <a:sym typeface="Kaushan Script"/>
              </a:rPr>
              <a:t>21CSC202J Operating Systems UNIT 2</a:t>
            </a:r>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788"/>
        <p:cNvGrpSpPr/>
        <p:nvPr/>
      </p:nvGrpSpPr>
      <p:grpSpPr>
        <a:xfrm>
          <a:off x="0" y="0"/>
          <a:ext cx="0" cy="0"/>
          <a:chOff x="0" y="0"/>
          <a:chExt cx="0" cy="0"/>
        </a:xfrm>
      </p:grpSpPr>
      <p:sp>
        <p:nvSpPr>
          <p:cNvPr id="789" name="Google Shape;789;p89"/>
          <p:cNvSpPr txBox="1">
            <a:spLocks noGrp="1"/>
          </p:cNvSpPr>
          <p:nvPr>
            <p:ph type="title"/>
          </p:nvPr>
        </p:nvSpPr>
        <p:spPr>
          <a:xfrm>
            <a:off x="457200" y="176212"/>
            <a:ext cx="8229600" cy="576262"/>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3600"/>
              <a:buFont typeface="Times New Roman"/>
              <a:buNone/>
            </a:pPr>
            <a:r>
              <a:rPr lang="en-US" sz="3600" b="0" i="0" u="none">
                <a:solidFill>
                  <a:schemeClr val="dk1"/>
                </a:solidFill>
                <a:latin typeface="Times New Roman"/>
                <a:ea typeface="Times New Roman"/>
                <a:cs typeface="Times New Roman"/>
                <a:sym typeface="Times New Roman"/>
              </a:rPr>
              <a:t>Many-to-One</a:t>
            </a:r>
            <a:endParaRPr/>
          </a:p>
        </p:txBody>
      </p:sp>
      <p:sp>
        <p:nvSpPr>
          <p:cNvPr id="790" name="Google Shape;790;p89"/>
          <p:cNvSpPr txBox="1">
            <a:spLocks noGrp="1"/>
          </p:cNvSpPr>
          <p:nvPr>
            <p:ph type="body" idx="1"/>
          </p:nvPr>
        </p:nvSpPr>
        <p:spPr>
          <a:xfrm>
            <a:off x="806450" y="1233487"/>
            <a:ext cx="4654550" cy="4530725"/>
          </a:xfrm>
          <a:prstGeom prst="rect">
            <a:avLst/>
          </a:prstGeom>
          <a:noFill/>
          <a:ln>
            <a:noFill/>
          </a:ln>
        </p:spPr>
        <p:txBody>
          <a:bodyPr spcFirstLastPara="1" wrap="square" lIns="91425" tIns="45700" rIns="91425" bIns="45700" anchor="t" anchorCtr="0">
            <a:noAutofit/>
          </a:bodyPr>
          <a:lstStyle/>
          <a:p>
            <a:pPr marL="342900" lvl="0" indent="-342900" algn="l" rtl="0">
              <a:lnSpc>
                <a:spcPct val="100000"/>
              </a:lnSpc>
              <a:spcBef>
                <a:spcPts val="0"/>
              </a:spcBef>
              <a:spcAft>
                <a:spcPts val="0"/>
              </a:spcAft>
              <a:buClr>
                <a:schemeClr val="dk1"/>
              </a:buClr>
              <a:buSzPts val="2000"/>
              <a:buFont typeface="Arial"/>
              <a:buChar char="•"/>
            </a:pPr>
            <a:r>
              <a:rPr lang="en-US" sz="2000" b="0" i="0" u="none">
                <a:solidFill>
                  <a:schemeClr val="dk1"/>
                </a:solidFill>
                <a:latin typeface="Times New Roman"/>
                <a:ea typeface="Times New Roman"/>
                <a:cs typeface="Times New Roman"/>
                <a:sym typeface="Times New Roman"/>
              </a:rPr>
              <a:t>Many user-level threads mapped to single kernel thread</a:t>
            </a:r>
            <a:endParaRPr/>
          </a:p>
          <a:p>
            <a:pPr marL="342900" lvl="0" indent="-342900" algn="l" rtl="0">
              <a:lnSpc>
                <a:spcPct val="100000"/>
              </a:lnSpc>
              <a:spcBef>
                <a:spcPts val="400"/>
              </a:spcBef>
              <a:spcAft>
                <a:spcPts val="0"/>
              </a:spcAft>
              <a:buClr>
                <a:schemeClr val="dk1"/>
              </a:buClr>
              <a:buSzPts val="2000"/>
              <a:buFont typeface="Arial"/>
              <a:buChar char="•"/>
            </a:pPr>
            <a:r>
              <a:rPr lang="en-US" sz="2000" b="0" i="0" u="none">
                <a:solidFill>
                  <a:schemeClr val="dk1"/>
                </a:solidFill>
                <a:latin typeface="Times New Roman"/>
                <a:ea typeface="Times New Roman"/>
                <a:cs typeface="Times New Roman"/>
                <a:sym typeface="Times New Roman"/>
              </a:rPr>
              <a:t>One thread blocking causes all to block</a:t>
            </a:r>
            <a:endParaRPr/>
          </a:p>
          <a:p>
            <a:pPr marL="342900" lvl="0" indent="-342900" algn="l" rtl="0">
              <a:lnSpc>
                <a:spcPct val="100000"/>
              </a:lnSpc>
              <a:spcBef>
                <a:spcPts val="400"/>
              </a:spcBef>
              <a:spcAft>
                <a:spcPts val="0"/>
              </a:spcAft>
              <a:buClr>
                <a:schemeClr val="dk1"/>
              </a:buClr>
              <a:buSzPts val="2000"/>
              <a:buFont typeface="Arial"/>
              <a:buChar char="•"/>
            </a:pPr>
            <a:r>
              <a:rPr lang="en-US" sz="2000" b="0" i="0" u="none">
                <a:solidFill>
                  <a:schemeClr val="dk1"/>
                </a:solidFill>
                <a:latin typeface="Times New Roman"/>
                <a:ea typeface="Times New Roman"/>
                <a:cs typeface="Times New Roman"/>
                <a:sym typeface="Times New Roman"/>
              </a:rPr>
              <a:t>Multiple threads may not run in parallel on muticore system because only one may be in kernel at a time</a:t>
            </a:r>
            <a:endParaRPr/>
          </a:p>
          <a:p>
            <a:pPr marL="342900" lvl="0" indent="-342900" algn="l" rtl="0">
              <a:lnSpc>
                <a:spcPct val="100000"/>
              </a:lnSpc>
              <a:spcBef>
                <a:spcPts val="400"/>
              </a:spcBef>
              <a:spcAft>
                <a:spcPts val="0"/>
              </a:spcAft>
              <a:buClr>
                <a:schemeClr val="dk1"/>
              </a:buClr>
              <a:buSzPts val="2000"/>
              <a:buFont typeface="Arial"/>
              <a:buChar char="•"/>
            </a:pPr>
            <a:r>
              <a:rPr lang="en-US" sz="2000" b="0" i="0" u="none">
                <a:solidFill>
                  <a:schemeClr val="dk1"/>
                </a:solidFill>
                <a:latin typeface="Times New Roman"/>
                <a:ea typeface="Times New Roman"/>
                <a:cs typeface="Times New Roman"/>
                <a:sym typeface="Times New Roman"/>
              </a:rPr>
              <a:t>Few systems currently use this model</a:t>
            </a:r>
            <a:endParaRPr/>
          </a:p>
          <a:p>
            <a:pPr marL="342900" lvl="0" indent="-342900" algn="l" rtl="0">
              <a:lnSpc>
                <a:spcPct val="100000"/>
              </a:lnSpc>
              <a:spcBef>
                <a:spcPts val="400"/>
              </a:spcBef>
              <a:spcAft>
                <a:spcPts val="0"/>
              </a:spcAft>
              <a:buClr>
                <a:schemeClr val="dk1"/>
              </a:buClr>
              <a:buSzPts val="2000"/>
              <a:buFont typeface="Arial"/>
              <a:buChar char="•"/>
            </a:pPr>
            <a:r>
              <a:rPr lang="en-US" sz="2000" b="0" i="0" u="none">
                <a:solidFill>
                  <a:schemeClr val="dk1"/>
                </a:solidFill>
                <a:latin typeface="Times New Roman"/>
                <a:ea typeface="Times New Roman"/>
                <a:cs typeface="Times New Roman"/>
                <a:sym typeface="Times New Roman"/>
              </a:rPr>
              <a:t>Examples:</a:t>
            </a:r>
            <a:endParaRPr/>
          </a:p>
          <a:p>
            <a:pPr marL="742950" lvl="1" indent="-285750" algn="l" rtl="0">
              <a:lnSpc>
                <a:spcPct val="100000"/>
              </a:lnSpc>
              <a:spcBef>
                <a:spcPts val="400"/>
              </a:spcBef>
              <a:spcAft>
                <a:spcPts val="0"/>
              </a:spcAft>
              <a:buClr>
                <a:srgbClr val="3366FF"/>
              </a:buClr>
              <a:buSzPts val="2000"/>
              <a:buFont typeface="Arial"/>
              <a:buChar char="–"/>
            </a:pPr>
            <a:r>
              <a:rPr lang="en-US" sz="2000" b="1" i="0" u="none">
                <a:solidFill>
                  <a:srgbClr val="3366FF"/>
                </a:solidFill>
                <a:latin typeface="Times New Roman"/>
                <a:ea typeface="Times New Roman"/>
                <a:cs typeface="Times New Roman"/>
                <a:sym typeface="Times New Roman"/>
              </a:rPr>
              <a:t>Solaris Green Threads</a:t>
            </a:r>
            <a:endParaRPr/>
          </a:p>
          <a:p>
            <a:pPr marL="742950" lvl="1" indent="-285750" algn="l" rtl="0">
              <a:lnSpc>
                <a:spcPct val="100000"/>
              </a:lnSpc>
              <a:spcBef>
                <a:spcPts val="400"/>
              </a:spcBef>
              <a:spcAft>
                <a:spcPts val="0"/>
              </a:spcAft>
              <a:buClr>
                <a:srgbClr val="3366FF"/>
              </a:buClr>
              <a:buSzPts val="2000"/>
              <a:buFont typeface="Arial"/>
              <a:buChar char="–"/>
            </a:pPr>
            <a:r>
              <a:rPr lang="en-US" sz="2000" b="1" i="0" u="none">
                <a:solidFill>
                  <a:srgbClr val="3366FF"/>
                </a:solidFill>
                <a:latin typeface="Times New Roman"/>
                <a:ea typeface="Times New Roman"/>
                <a:cs typeface="Times New Roman"/>
                <a:sym typeface="Times New Roman"/>
              </a:rPr>
              <a:t>GNU Portable Threads</a:t>
            </a:r>
            <a:endParaRPr/>
          </a:p>
        </p:txBody>
      </p:sp>
      <p:pic>
        <p:nvPicPr>
          <p:cNvPr id="791" name="Google Shape;791;p89" descr="4_05.pdf"/>
          <p:cNvPicPr preferRelativeResize="0"/>
          <p:nvPr/>
        </p:nvPicPr>
        <p:blipFill rotWithShape="1">
          <a:blip r:embed="rId3">
            <a:alphaModFix/>
          </a:blip>
          <a:srcRect/>
          <a:stretch/>
        </p:blipFill>
        <p:spPr>
          <a:xfrm>
            <a:off x="5778500" y="2339975"/>
            <a:ext cx="2743200" cy="3055937"/>
          </a:xfrm>
          <a:prstGeom prst="rect">
            <a:avLst/>
          </a:prstGeom>
          <a:noFill/>
          <a:ln>
            <a:noFill/>
          </a:ln>
        </p:spPr>
      </p:pic>
      <p:sp>
        <p:nvSpPr>
          <p:cNvPr id="792" name="Google Shape;792;p89"/>
          <p:cNvSpPr txBox="1"/>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898989"/>
              </a:buClr>
              <a:buSzPts val="1200"/>
              <a:buFont typeface="Times New Roman"/>
              <a:buNone/>
            </a:pPr>
            <a:r>
              <a:rPr lang="en-US" sz="1200" b="0" i="0" u="none">
                <a:solidFill>
                  <a:srgbClr val="898989"/>
                </a:solidFill>
                <a:latin typeface="Times New Roman"/>
                <a:ea typeface="Times New Roman"/>
                <a:cs typeface="Times New Roman"/>
                <a:sym typeface="Times New Roman"/>
              </a:rPr>
              <a:t>*</a:t>
            </a:r>
            <a:endParaRPr/>
          </a:p>
        </p:txBody>
      </p:sp>
      <p:sp>
        <p:nvSpPr>
          <p:cNvPr id="793" name="Google Shape;793;p89"/>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Sigmar One"/>
              <a:buNone/>
            </a:pPr>
            <a:fld id="{00000000-1234-1234-1234-123412341234}" type="slidenum">
              <a:rPr lang="en-US" sz="1200" b="0" i="0" u="none">
                <a:solidFill>
                  <a:srgbClr val="898989"/>
                </a:solidFill>
                <a:latin typeface="Sigmar One"/>
                <a:ea typeface="Sigmar One"/>
                <a:cs typeface="Sigmar One"/>
                <a:sym typeface="Sigmar One"/>
              </a:rPr>
              <a:t>76</a:t>
            </a:fld>
            <a:endParaRPr/>
          </a:p>
        </p:txBody>
      </p:sp>
      <p:sp>
        <p:nvSpPr>
          <p:cNvPr id="794" name="Google Shape;794;p89"/>
          <p:cNvSpPr txBox="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898989"/>
              </a:buClr>
              <a:buSzPts val="1200"/>
              <a:buFont typeface="Kaushan Script"/>
              <a:buNone/>
            </a:pPr>
            <a:r>
              <a:rPr lang="en-US" sz="1200" b="0" i="0" u="none">
                <a:solidFill>
                  <a:srgbClr val="898989"/>
                </a:solidFill>
                <a:latin typeface="Kaushan Script"/>
                <a:ea typeface="Kaushan Script"/>
                <a:cs typeface="Kaushan Script"/>
                <a:sym typeface="Kaushan Script"/>
              </a:rPr>
              <a:t>21CSC202J Operating Systems UNIT 2</a:t>
            </a:r>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799"/>
        <p:cNvGrpSpPr/>
        <p:nvPr/>
      </p:nvGrpSpPr>
      <p:grpSpPr>
        <a:xfrm>
          <a:off x="0" y="0"/>
          <a:ext cx="0" cy="0"/>
          <a:chOff x="0" y="0"/>
          <a:chExt cx="0" cy="0"/>
        </a:xfrm>
      </p:grpSpPr>
      <p:sp>
        <p:nvSpPr>
          <p:cNvPr id="800" name="Google Shape;800;p90"/>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3600"/>
              <a:buFont typeface="Times New Roman"/>
              <a:buNone/>
            </a:pPr>
            <a:r>
              <a:rPr lang="en-US" sz="3600" b="0" i="0" u="none">
                <a:solidFill>
                  <a:schemeClr val="dk1"/>
                </a:solidFill>
                <a:latin typeface="Times New Roman"/>
                <a:ea typeface="Times New Roman"/>
                <a:cs typeface="Times New Roman"/>
                <a:sym typeface="Times New Roman"/>
              </a:rPr>
              <a:t>One-to-One</a:t>
            </a:r>
            <a:endParaRPr/>
          </a:p>
        </p:txBody>
      </p:sp>
      <p:sp>
        <p:nvSpPr>
          <p:cNvPr id="801" name="Google Shape;801;p90"/>
          <p:cNvSpPr txBox="1">
            <a:spLocks noGrp="1"/>
          </p:cNvSpPr>
          <p:nvPr>
            <p:ph type="body" idx="1"/>
          </p:nvPr>
        </p:nvSpPr>
        <p:spPr>
          <a:xfrm>
            <a:off x="806450" y="1233487"/>
            <a:ext cx="5772150" cy="4530725"/>
          </a:xfrm>
          <a:prstGeom prst="rect">
            <a:avLst/>
          </a:prstGeom>
          <a:noFill/>
          <a:ln>
            <a:noFill/>
          </a:ln>
        </p:spPr>
        <p:txBody>
          <a:bodyPr spcFirstLastPara="1" wrap="square" lIns="91425" tIns="45700" rIns="91425" bIns="45700" anchor="t" anchorCtr="0">
            <a:noAutofit/>
          </a:bodyPr>
          <a:lstStyle/>
          <a:p>
            <a:pPr marL="342900" lvl="0" indent="-342900" algn="l" rtl="0">
              <a:lnSpc>
                <a:spcPct val="100000"/>
              </a:lnSpc>
              <a:spcBef>
                <a:spcPts val="0"/>
              </a:spcBef>
              <a:spcAft>
                <a:spcPts val="0"/>
              </a:spcAft>
              <a:buClr>
                <a:schemeClr val="dk1"/>
              </a:buClr>
              <a:buSzPts val="2000"/>
              <a:buFont typeface="Arial"/>
              <a:buChar char="•"/>
            </a:pPr>
            <a:r>
              <a:rPr lang="en-US" sz="2000" b="0" i="0" u="none">
                <a:solidFill>
                  <a:schemeClr val="dk1"/>
                </a:solidFill>
                <a:latin typeface="Times New Roman"/>
                <a:ea typeface="Times New Roman"/>
                <a:cs typeface="Times New Roman"/>
                <a:sym typeface="Times New Roman"/>
              </a:rPr>
              <a:t>Each user-level thread maps to kernel thread</a:t>
            </a:r>
            <a:endParaRPr/>
          </a:p>
          <a:p>
            <a:pPr marL="342900" lvl="0" indent="-342900" algn="l" rtl="0">
              <a:lnSpc>
                <a:spcPct val="100000"/>
              </a:lnSpc>
              <a:spcBef>
                <a:spcPts val="400"/>
              </a:spcBef>
              <a:spcAft>
                <a:spcPts val="0"/>
              </a:spcAft>
              <a:buClr>
                <a:schemeClr val="dk1"/>
              </a:buClr>
              <a:buSzPts val="2000"/>
              <a:buFont typeface="Arial"/>
              <a:buChar char="•"/>
            </a:pPr>
            <a:r>
              <a:rPr lang="en-US" sz="2000" b="0" i="0" u="none">
                <a:solidFill>
                  <a:schemeClr val="dk1"/>
                </a:solidFill>
                <a:latin typeface="Times New Roman"/>
                <a:ea typeface="Times New Roman"/>
                <a:cs typeface="Times New Roman"/>
                <a:sym typeface="Times New Roman"/>
              </a:rPr>
              <a:t>Creating a user-level thread creates a kernel thread</a:t>
            </a:r>
            <a:endParaRPr/>
          </a:p>
          <a:p>
            <a:pPr marL="342900" lvl="0" indent="-342900" algn="l" rtl="0">
              <a:lnSpc>
                <a:spcPct val="100000"/>
              </a:lnSpc>
              <a:spcBef>
                <a:spcPts val="400"/>
              </a:spcBef>
              <a:spcAft>
                <a:spcPts val="0"/>
              </a:spcAft>
              <a:buClr>
                <a:schemeClr val="dk1"/>
              </a:buClr>
              <a:buSzPts val="2000"/>
              <a:buFont typeface="Arial"/>
              <a:buChar char="•"/>
            </a:pPr>
            <a:r>
              <a:rPr lang="en-US" sz="2000" b="0" i="0" u="none">
                <a:solidFill>
                  <a:schemeClr val="dk1"/>
                </a:solidFill>
                <a:latin typeface="Times New Roman"/>
                <a:ea typeface="Times New Roman"/>
                <a:cs typeface="Times New Roman"/>
                <a:sym typeface="Times New Roman"/>
              </a:rPr>
              <a:t>More concurrency than many-to-one</a:t>
            </a:r>
            <a:endParaRPr/>
          </a:p>
          <a:p>
            <a:pPr marL="342900" lvl="0" indent="-342900" algn="l" rtl="0">
              <a:lnSpc>
                <a:spcPct val="100000"/>
              </a:lnSpc>
              <a:spcBef>
                <a:spcPts val="400"/>
              </a:spcBef>
              <a:spcAft>
                <a:spcPts val="0"/>
              </a:spcAft>
              <a:buClr>
                <a:schemeClr val="dk1"/>
              </a:buClr>
              <a:buSzPts val="2000"/>
              <a:buFont typeface="Arial"/>
              <a:buChar char="•"/>
            </a:pPr>
            <a:r>
              <a:rPr lang="en-US" sz="2000" b="0" i="0" u="none">
                <a:solidFill>
                  <a:schemeClr val="dk1"/>
                </a:solidFill>
                <a:latin typeface="Times New Roman"/>
                <a:ea typeface="Times New Roman"/>
                <a:cs typeface="Times New Roman"/>
                <a:sym typeface="Times New Roman"/>
              </a:rPr>
              <a:t>Number of threads per process sometimes restricted due to overhead</a:t>
            </a:r>
            <a:endParaRPr/>
          </a:p>
          <a:p>
            <a:pPr marL="342900" lvl="0" indent="-342900" algn="l" rtl="0">
              <a:lnSpc>
                <a:spcPct val="100000"/>
              </a:lnSpc>
              <a:spcBef>
                <a:spcPts val="400"/>
              </a:spcBef>
              <a:spcAft>
                <a:spcPts val="0"/>
              </a:spcAft>
              <a:buClr>
                <a:schemeClr val="dk1"/>
              </a:buClr>
              <a:buSzPts val="2000"/>
              <a:buFont typeface="Arial"/>
              <a:buChar char="•"/>
            </a:pPr>
            <a:r>
              <a:rPr lang="en-US" sz="2000" b="0" i="0" u="none">
                <a:solidFill>
                  <a:schemeClr val="dk1"/>
                </a:solidFill>
                <a:latin typeface="Times New Roman"/>
                <a:ea typeface="Times New Roman"/>
                <a:cs typeface="Times New Roman"/>
                <a:sym typeface="Times New Roman"/>
              </a:rPr>
              <a:t>Examples</a:t>
            </a:r>
            <a:endParaRPr/>
          </a:p>
          <a:p>
            <a:pPr marL="742950" lvl="1" indent="-285750" algn="l" rtl="0">
              <a:lnSpc>
                <a:spcPct val="100000"/>
              </a:lnSpc>
              <a:spcBef>
                <a:spcPts val="400"/>
              </a:spcBef>
              <a:spcAft>
                <a:spcPts val="0"/>
              </a:spcAft>
              <a:buClr>
                <a:schemeClr val="dk1"/>
              </a:buClr>
              <a:buSzPts val="2000"/>
              <a:buFont typeface="Arial"/>
              <a:buChar char="–"/>
            </a:pPr>
            <a:r>
              <a:rPr lang="en-US" sz="2000" b="0" i="0" u="none">
                <a:solidFill>
                  <a:schemeClr val="dk1"/>
                </a:solidFill>
                <a:latin typeface="Times New Roman"/>
                <a:ea typeface="Times New Roman"/>
                <a:cs typeface="Times New Roman"/>
                <a:sym typeface="Times New Roman"/>
              </a:rPr>
              <a:t>Windows</a:t>
            </a:r>
            <a:endParaRPr/>
          </a:p>
          <a:p>
            <a:pPr marL="742950" lvl="1" indent="-285750" algn="l" rtl="0">
              <a:lnSpc>
                <a:spcPct val="100000"/>
              </a:lnSpc>
              <a:spcBef>
                <a:spcPts val="400"/>
              </a:spcBef>
              <a:spcAft>
                <a:spcPts val="0"/>
              </a:spcAft>
              <a:buClr>
                <a:schemeClr val="dk1"/>
              </a:buClr>
              <a:buSzPts val="2000"/>
              <a:buFont typeface="Arial"/>
              <a:buChar char="–"/>
            </a:pPr>
            <a:r>
              <a:rPr lang="en-US" sz="2000" b="0" i="0" u="none">
                <a:solidFill>
                  <a:schemeClr val="dk1"/>
                </a:solidFill>
                <a:latin typeface="Times New Roman"/>
                <a:ea typeface="Times New Roman"/>
                <a:cs typeface="Times New Roman"/>
                <a:sym typeface="Times New Roman"/>
              </a:rPr>
              <a:t>Linux</a:t>
            </a:r>
            <a:endParaRPr/>
          </a:p>
          <a:p>
            <a:pPr marL="742950" lvl="1" indent="-285750" algn="l" rtl="0">
              <a:lnSpc>
                <a:spcPct val="100000"/>
              </a:lnSpc>
              <a:spcBef>
                <a:spcPts val="400"/>
              </a:spcBef>
              <a:spcAft>
                <a:spcPts val="0"/>
              </a:spcAft>
              <a:buClr>
                <a:schemeClr val="dk1"/>
              </a:buClr>
              <a:buSzPts val="2000"/>
              <a:buFont typeface="Arial"/>
              <a:buChar char="–"/>
            </a:pPr>
            <a:r>
              <a:rPr lang="en-US" sz="2000" b="0" i="0" u="none">
                <a:solidFill>
                  <a:schemeClr val="dk1"/>
                </a:solidFill>
                <a:latin typeface="Times New Roman"/>
                <a:ea typeface="Times New Roman"/>
                <a:cs typeface="Times New Roman"/>
                <a:sym typeface="Times New Roman"/>
              </a:rPr>
              <a:t>Solaris 9 and later</a:t>
            </a:r>
            <a:endParaRPr/>
          </a:p>
        </p:txBody>
      </p:sp>
      <p:pic>
        <p:nvPicPr>
          <p:cNvPr id="802" name="Google Shape;802;p90" descr="4_06.pdf"/>
          <p:cNvPicPr preferRelativeResize="0"/>
          <p:nvPr/>
        </p:nvPicPr>
        <p:blipFill rotWithShape="1">
          <a:blip r:embed="rId3">
            <a:alphaModFix/>
          </a:blip>
          <a:srcRect/>
          <a:stretch/>
        </p:blipFill>
        <p:spPr>
          <a:xfrm>
            <a:off x="4229100" y="3048000"/>
            <a:ext cx="4475162" cy="1911350"/>
          </a:xfrm>
          <a:prstGeom prst="rect">
            <a:avLst/>
          </a:prstGeom>
          <a:noFill/>
          <a:ln>
            <a:noFill/>
          </a:ln>
        </p:spPr>
      </p:pic>
      <p:sp>
        <p:nvSpPr>
          <p:cNvPr id="803" name="Google Shape;803;p90"/>
          <p:cNvSpPr txBox="1"/>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898989"/>
              </a:buClr>
              <a:buSzPts val="1200"/>
              <a:buFont typeface="Times New Roman"/>
              <a:buNone/>
            </a:pPr>
            <a:r>
              <a:rPr lang="en-US" sz="1200" b="0" i="0" u="none">
                <a:solidFill>
                  <a:srgbClr val="898989"/>
                </a:solidFill>
                <a:latin typeface="Times New Roman"/>
                <a:ea typeface="Times New Roman"/>
                <a:cs typeface="Times New Roman"/>
                <a:sym typeface="Times New Roman"/>
              </a:rPr>
              <a:t>*</a:t>
            </a:r>
            <a:endParaRPr/>
          </a:p>
        </p:txBody>
      </p:sp>
      <p:sp>
        <p:nvSpPr>
          <p:cNvPr id="804" name="Google Shape;804;p90"/>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Sigmar One"/>
              <a:buNone/>
            </a:pPr>
            <a:fld id="{00000000-1234-1234-1234-123412341234}" type="slidenum">
              <a:rPr lang="en-US" sz="1200" b="0" i="0" u="none">
                <a:solidFill>
                  <a:srgbClr val="898989"/>
                </a:solidFill>
                <a:latin typeface="Sigmar One"/>
                <a:ea typeface="Sigmar One"/>
                <a:cs typeface="Sigmar One"/>
                <a:sym typeface="Sigmar One"/>
              </a:rPr>
              <a:t>77</a:t>
            </a:fld>
            <a:endParaRPr/>
          </a:p>
        </p:txBody>
      </p:sp>
      <p:sp>
        <p:nvSpPr>
          <p:cNvPr id="805" name="Google Shape;805;p90"/>
          <p:cNvSpPr txBox="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898989"/>
              </a:buClr>
              <a:buSzPts val="1200"/>
              <a:buFont typeface="Kaushan Script"/>
              <a:buNone/>
            </a:pPr>
            <a:r>
              <a:rPr lang="en-US" sz="1200" b="0" i="0" u="none">
                <a:solidFill>
                  <a:srgbClr val="898989"/>
                </a:solidFill>
                <a:latin typeface="Kaushan Script"/>
                <a:ea typeface="Kaushan Script"/>
                <a:cs typeface="Kaushan Script"/>
                <a:sym typeface="Kaushan Script"/>
              </a:rPr>
              <a:t>21CSC202J Operating Systems UNIT 2</a:t>
            </a:r>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810"/>
        <p:cNvGrpSpPr/>
        <p:nvPr/>
      </p:nvGrpSpPr>
      <p:grpSpPr>
        <a:xfrm>
          <a:off x="0" y="0"/>
          <a:ext cx="0" cy="0"/>
          <a:chOff x="0" y="0"/>
          <a:chExt cx="0" cy="0"/>
        </a:xfrm>
      </p:grpSpPr>
      <p:sp>
        <p:nvSpPr>
          <p:cNvPr id="811" name="Google Shape;811;p91"/>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3600"/>
              <a:buFont typeface="Times New Roman"/>
              <a:buNone/>
            </a:pPr>
            <a:r>
              <a:rPr lang="en-US" sz="3600" b="0" i="0" u="none">
                <a:solidFill>
                  <a:schemeClr val="dk1"/>
                </a:solidFill>
                <a:latin typeface="Times New Roman"/>
                <a:ea typeface="Times New Roman"/>
                <a:cs typeface="Times New Roman"/>
                <a:sym typeface="Times New Roman"/>
              </a:rPr>
              <a:t>Many-to-Many Model</a:t>
            </a:r>
            <a:endParaRPr/>
          </a:p>
        </p:txBody>
      </p:sp>
      <p:sp>
        <p:nvSpPr>
          <p:cNvPr id="812" name="Google Shape;812;p91"/>
          <p:cNvSpPr txBox="1">
            <a:spLocks noGrp="1"/>
          </p:cNvSpPr>
          <p:nvPr>
            <p:ph type="body" idx="1"/>
          </p:nvPr>
        </p:nvSpPr>
        <p:spPr>
          <a:xfrm>
            <a:off x="827087" y="1155700"/>
            <a:ext cx="4448175" cy="4445000"/>
          </a:xfrm>
          <a:prstGeom prst="rect">
            <a:avLst/>
          </a:prstGeom>
          <a:noFill/>
          <a:ln>
            <a:noFill/>
          </a:ln>
        </p:spPr>
        <p:txBody>
          <a:bodyPr spcFirstLastPara="1" wrap="square" lIns="91425" tIns="45700" rIns="91425" bIns="45700" anchor="t" anchorCtr="0">
            <a:noAutofit/>
          </a:bodyPr>
          <a:lstStyle/>
          <a:p>
            <a:pPr marL="342900" lvl="0" indent="-342900" algn="l" rtl="0">
              <a:lnSpc>
                <a:spcPct val="100000"/>
              </a:lnSpc>
              <a:spcBef>
                <a:spcPts val="0"/>
              </a:spcBef>
              <a:spcAft>
                <a:spcPts val="0"/>
              </a:spcAft>
              <a:buClr>
                <a:schemeClr val="dk1"/>
              </a:buClr>
              <a:buSzPts val="2400"/>
              <a:buFont typeface="Arial"/>
              <a:buChar char="•"/>
            </a:pPr>
            <a:r>
              <a:rPr lang="en-US" sz="2400" b="0" i="0" u="none">
                <a:solidFill>
                  <a:schemeClr val="dk1"/>
                </a:solidFill>
                <a:latin typeface="Times New Roman"/>
                <a:ea typeface="Times New Roman"/>
                <a:cs typeface="Times New Roman"/>
                <a:sym typeface="Times New Roman"/>
              </a:rPr>
              <a:t>Allows many user level threads to be mapped to many kernel threads</a:t>
            </a:r>
            <a:endParaRPr/>
          </a:p>
          <a:p>
            <a:pPr marL="342900" lvl="0" indent="-342900" algn="l" rtl="0">
              <a:lnSpc>
                <a:spcPct val="100000"/>
              </a:lnSpc>
              <a:spcBef>
                <a:spcPts val="480"/>
              </a:spcBef>
              <a:spcAft>
                <a:spcPts val="0"/>
              </a:spcAft>
              <a:buClr>
                <a:schemeClr val="dk1"/>
              </a:buClr>
              <a:buSzPts val="2400"/>
              <a:buFont typeface="Arial"/>
              <a:buChar char="•"/>
            </a:pPr>
            <a:r>
              <a:rPr lang="en-US" sz="2400" b="0" i="0" u="none">
                <a:solidFill>
                  <a:schemeClr val="dk1"/>
                </a:solidFill>
                <a:latin typeface="Times New Roman"/>
                <a:ea typeface="Times New Roman"/>
                <a:cs typeface="Times New Roman"/>
                <a:sym typeface="Times New Roman"/>
              </a:rPr>
              <a:t>Allows the  operating system to create a sufficient number of kernel threads</a:t>
            </a:r>
            <a:endParaRPr/>
          </a:p>
          <a:p>
            <a:pPr marL="342900" lvl="0" indent="-342900" algn="l" rtl="0">
              <a:lnSpc>
                <a:spcPct val="100000"/>
              </a:lnSpc>
              <a:spcBef>
                <a:spcPts val="480"/>
              </a:spcBef>
              <a:spcAft>
                <a:spcPts val="0"/>
              </a:spcAft>
              <a:buClr>
                <a:schemeClr val="dk1"/>
              </a:buClr>
              <a:buSzPts val="2400"/>
              <a:buFont typeface="Arial"/>
              <a:buChar char="•"/>
            </a:pPr>
            <a:r>
              <a:rPr lang="en-US" sz="2400" b="0" i="0" u="none">
                <a:solidFill>
                  <a:schemeClr val="dk1"/>
                </a:solidFill>
                <a:latin typeface="Times New Roman"/>
                <a:ea typeface="Times New Roman"/>
                <a:cs typeface="Times New Roman"/>
                <a:sym typeface="Times New Roman"/>
              </a:rPr>
              <a:t>Solaris prior to version 9</a:t>
            </a:r>
            <a:endParaRPr/>
          </a:p>
          <a:p>
            <a:pPr marL="342900" lvl="0" indent="-342900" algn="l" rtl="0">
              <a:lnSpc>
                <a:spcPct val="100000"/>
              </a:lnSpc>
              <a:spcBef>
                <a:spcPts val="480"/>
              </a:spcBef>
              <a:spcAft>
                <a:spcPts val="0"/>
              </a:spcAft>
              <a:buClr>
                <a:schemeClr val="dk1"/>
              </a:buClr>
              <a:buSzPts val="2400"/>
              <a:buFont typeface="Arial"/>
              <a:buChar char="•"/>
            </a:pPr>
            <a:r>
              <a:rPr lang="en-US" sz="2400" b="0" i="0" u="none">
                <a:solidFill>
                  <a:schemeClr val="dk1"/>
                </a:solidFill>
                <a:latin typeface="Times New Roman"/>
                <a:ea typeface="Times New Roman"/>
                <a:cs typeface="Times New Roman"/>
                <a:sym typeface="Times New Roman"/>
              </a:rPr>
              <a:t>Windows  with the </a:t>
            </a:r>
            <a:r>
              <a:rPr lang="en-US" sz="2400" b="0" i="1" u="none">
                <a:solidFill>
                  <a:schemeClr val="dk1"/>
                </a:solidFill>
                <a:latin typeface="Times New Roman"/>
                <a:ea typeface="Times New Roman"/>
                <a:cs typeface="Times New Roman"/>
                <a:sym typeface="Times New Roman"/>
              </a:rPr>
              <a:t>ThreadFiber</a:t>
            </a:r>
            <a:r>
              <a:rPr lang="en-US" sz="2400" b="0" i="0" u="none">
                <a:solidFill>
                  <a:schemeClr val="dk1"/>
                </a:solidFill>
                <a:latin typeface="Times New Roman"/>
                <a:ea typeface="Times New Roman"/>
                <a:cs typeface="Times New Roman"/>
                <a:sym typeface="Times New Roman"/>
              </a:rPr>
              <a:t> package</a:t>
            </a:r>
            <a:endParaRPr/>
          </a:p>
        </p:txBody>
      </p:sp>
      <p:pic>
        <p:nvPicPr>
          <p:cNvPr id="813" name="Google Shape;813;p91" descr="4_07.pdf"/>
          <p:cNvPicPr preferRelativeResize="0"/>
          <p:nvPr/>
        </p:nvPicPr>
        <p:blipFill rotWithShape="1">
          <a:blip r:embed="rId3">
            <a:alphaModFix/>
          </a:blip>
          <a:srcRect/>
          <a:stretch/>
        </p:blipFill>
        <p:spPr>
          <a:xfrm>
            <a:off x="5240337" y="2451100"/>
            <a:ext cx="3159125" cy="3033712"/>
          </a:xfrm>
          <a:prstGeom prst="rect">
            <a:avLst/>
          </a:prstGeom>
          <a:noFill/>
          <a:ln>
            <a:noFill/>
          </a:ln>
        </p:spPr>
      </p:pic>
      <p:sp>
        <p:nvSpPr>
          <p:cNvPr id="814" name="Google Shape;814;p91"/>
          <p:cNvSpPr txBox="1"/>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898989"/>
              </a:buClr>
              <a:buSzPts val="1200"/>
              <a:buFont typeface="Times New Roman"/>
              <a:buNone/>
            </a:pPr>
            <a:r>
              <a:rPr lang="en-US" sz="1200" b="0" i="0" u="none">
                <a:solidFill>
                  <a:srgbClr val="898989"/>
                </a:solidFill>
                <a:latin typeface="Times New Roman"/>
                <a:ea typeface="Times New Roman"/>
                <a:cs typeface="Times New Roman"/>
                <a:sym typeface="Times New Roman"/>
              </a:rPr>
              <a:t>*</a:t>
            </a:r>
            <a:endParaRPr/>
          </a:p>
        </p:txBody>
      </p:sp>
      <p:sp>
        <p:nvSpPr>
          <p:cNvPr id="815" name="Google Shape;815;p91"/>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Sigmar One"/>
              <a:buNone/>
            </a:pPr>
            <a:fld id="{00000000-1234-1234-1234-123412341234}" type="slidenum">
              <a:rPr lang="en-US" sz="1200" b="0" i="0" u="none">
                <a:solidFill>
                  <a:srgbClr val="898989"/>
                </a:solidFill>
                <a:latin typeface="Sigmar One"/>
                <a:ea typeface="Sigmar One"/>
                <a:cs typeface="Sigmar One"/>
                <a:sym typeface="Sigmar One"/>
              </a:rPr>
              <a:t>78</a:t>
            </a:fld>
            <a:endParaRPr/>
          </a:p>
        </p:txBody>
      </p:sp>
      <p:sp>
        <p:nvSpPr>
          <p:cNvPr id="816" name="Google Shape;816;p91"/>
          <p:cNvSpPr txBox="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898989"/>
              </a:buClr>
              <a:buSzPts val="1200"/>
              <a:buFont typeface="Kaushan Script"/>
              <a:buNone/>
            </a:pPr>
            <a:r>
              <a:rPr lang="en-US" sz="1200" b="0" i="0" u="none">
                <a:solidFill>
                  <a:srgbClr val="898989"/>
                </a:solidFill>
                <a:latin typeface="Kaushan Script"/>
                <a:ea typeface="Kaushan Script"/>
                <a:cs typeface="Kaushan Script"/>
                <a:sym typeface="Kaushan Script"/>
              </a:rPr>
              <a:t>21CSC202J Operating Systems UNIT 2</a:t>
            </a:r>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821"/>
        <p:cNvGrpSpPr/>
        <p:nvPr/>
      </p:nvGrpSpPr>
      <p:grpSpPr>
        <a:xfrm>
          <a:off x="0" y="0"/>
          <a:ext cx="0" cy="0"/>
          <a:chOff x="0" y="0"/>
          <a:chExt cx="0" cy="0"/>
        </a:xfrm>
      </p:grpSpPr>
      <p:sp>
        <p:nvSpPr>
          <p:cNvPr id="822" name="Google Shape;822;p92"/>
          <p:cNvSpPr txBox="1">
            <a:spLocks noGrp="1"/>
          </p:cNvSpPr>
          <p:nvPr>
            <p:ph type="title"/>
          </p:nvPr>
        </p:nvSpPr>
        <p:spPr>
          <a:xfrm>
            <a:off x="457200" y="163512"/>
            <a:ext cx="8229600" cy="576262"/>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3600"/>
              <a:buFont typeface="Times New Roman"/>
              <a:buNone/>
            </a:pPr>
            <a:r>
              <a:rPr lang="en-US" sz="3600" b="0" i="0" u="none">
                <a:solidFill>
                  <a:schemeClr val="dk1"/>
                </a:solidFill>
                <a:latin typeface="Times New Roman"/>
                <a:ea typeface="Times New Roman"/>
                <a:cs typeface="Times New Roman"/>
                <a:sym typeface="Times New Roman"/>
              </a:rPr>
              <a:t>Two-level Model</a:t>
            </a:r>
            <a:endParaRPr/>
          </a:p>
        </p:txBody>
      </p:sp>
      <p:sp>
        <p:nvSpPr>
          <p:cNvPr id="823" name="Google Shape;823;p92"/>
          <p:cNvSpPr txBox="1">
            <a:spLocks noGrp="1"/>
          </p:cNvSpPr>
          <p:nvPr>
            <p:ph type="body" idx="1"/>
          </p:nvPr>
        </p:nvSpPr>
        <p:spPr>
          <a:xfrm>
            <a:off x="839787" y="1155700"/>
            <a:ext cx="6450012" cy="4456112"/>
          </a:xfrm>
          <a:prstGeom prst="rect">
            <a:avLst/>
          </a:prstGeom>
          <a:noFill/>
          <a:ln>
            <a:noFill/>
          </a:ln>
        </p:spPr>
        <p:txBody>
          <a:bodyPr spcFirstLastPara="1" wrap="square" lIns="91425" tIns="45700" rIns="91425" bIns="45700" anchor="t" anchorCtr="0">
            <a:noAutofit/>
          </a:bodyPr>
          <a:lstStyle/>
          <a:p>
            <a:pPr marL="342900" lvl="0" indent="-342900" algn="l" rtl="0">
              <a:lnSpc>
                <a:spcPct val="100000"/>
              </a:lnSpc>
              <a:spcBef>
                <a:spcPts val="0"/>
              </a:spcBef>
              <a:spcAft>
                <a:spcPts val="0"/>
              </a:spcAft>
              <a:buClr>
                <a:schemeClr val="dk1"/>
              </a:buClr>
              <a:buSzPts val="2400"/>
              <a:buFont typeface="Arial"/>
              <a:buChar char="•"/>
            </a:pPr>
            <a:r>
              <a:rPr lang="en-US" sz="2400" b="0" i="0" u="none">
                <a:solidFill>
                  <a:schemeClr val="dk1"/>
                </a:solidFill>
                <a:latin typeface="Times New Roman"/>
                <a:ea typeface="Times New Roman"/>
                <a:cs typeface="Times New Roman"/>
                <a:sym typeface="Times New Roman"/>
              </a:rPr>
              <a:t>Similar to M:M, except that it allows a user thread to be </a:t>
            </a:r>
            <a:r>
              <a:rPr lang="en-US" sz="2400" b="1" i="0" u="none">
                <a:solidFill>
                  <a:schemeClr val="dk1"/>
                </a:solidFill>
                <a:latin typeface="Times New Roman"/>
                <a:ea typeface="Times New Roman"/>
                <a:cs typeface="Times New Roman"/>
                <a:sym typeface="Times New Roman"/>
              </a:rPr>
              <a:t>bound</a:t>
            </a:r>
            <a:r>
              <a:rPr lang="en-US" sz="2400" b="0" i="0" u="none">
                <a:solidFill>
                  <a:schemeClr val="dk1"/>
                </a:solidFill>
                <a:latin typeface="Times New Roman"/>
                <a:ea typeface="Times New Roman"/>
                <a:cs typeface="Times New Roman"/>
                <a:sym typeface="Times New Roman"/>
              </a:rPr>
              <a:t> to kernel thread</a:t>
            </a:r>
            <a:endParaRPr/>
          </a:p>
          <a:p>
            <a:pPr marL="342900" lvl="0" indent="-342900" algn="l" rtl="0">
              <a:lnSpc>
                <a:spcPct val="100000"/>
              </a:lnSpc>
              <a:spcBef>
                <a:spcPts val="480"/>
              </a:spcBef>
              <a:spcAft>
                <a:spcPts val="0"/>
              </a:spcAft>
              <a:buClr>
                <a:schemeClr val="dk1"/>
              </a:buClr>
              <a:buSzPts val="2400"/>
              <a:buFont typeface="Arial"/>
              <a:buChar char="•"/>
            </a:pPr>
            <a:r>
              <a:rPr lang="en-US" sz="2400" b="0" i="0" u="none">
                <a:solidFill>
                  <a:schemeClr val="dk1"/>
                </a:solidFill>
                <a:latin typeface="Times New Roman"/>
                <a:ea typeface="Times New Roman"/>
                <a:cs typeface="Times New Roman"/>
                <a:sym typeface="Times New Roman"/>
              </a:rPr>
              <a:t>Examples</a:t>
            </a:r>
            <a:endParaRPr/>
          </a:p>
          <a:p>
            <a:pPr marL="742950" lvl="1" indent="-285750" algn="l" rtl="0">
              <a:lnSpc>
                <a:spcPct val="100000"/>
              </a:lnSpc>
              <a:spcBef>
                <a:spcPts val="480"/>
              </a:spcBef>
              <a:spcAft>
                <a:spcPts val="0"/>
              </a:spcAft>
              <a:buClr>
                <a:schemeClr val="dk1"/>
              </a:buClr>
              <a:buSzPts val="2400"/>
              <a:buFont typeface="Arial"/>
              <a:buChar char="–"/>
            </a:pPr>
            <a:r>
              <a:rPr lang="en-US" sz="2400" b="0" i="0" u="none">
                <a:solidFill>
                  <a:schemeClr val="dk1"/>
                </a:solidFill>
                <a:latin typeface="Times New Roman"/>
                <a:ea typeface="Times New Roman"/>
                <a:cs typeface="Times New Roman"/>
                <a:sym typeface="Times New Roman"/>
              </a:rPr>
              <a:t>IRIX</a:t>
            </a:r>
            <a:endParaRPr/>
          </a:p>
          <a:p>
            <a:pPr marL="742950" lvl="1" indent="-285750" algn="l" rtl="0">
              <a:lnSpc>
                <a:spcPct val="100000"/>
              </a:lnSpc>
              <a:spcBef>
                <a:spcPts val="480"/>
              </a:spcBef>
              <a:spcAft>
                <a:spcPts val="0"/>
              </a:spcAft>
              <a:buClr>
                <a:schemeClr val="dk1"/>
              </a:buClr>
              <a:buSzPts val="2400"/>
              <a:buFont typeface="Arial"/>
              <a:buChar char="–"/>
            </a:pPr>
            <a:r>
              <a:rPr lang="en-US" sz="2400" b="0" i="0" u="none">
                <a:solidFill>
                  <a:schemeClr val="dk1"/>
                </a:solidFill>
                <a:latin typeface="Times New Roman"/>
                <a:ea typeface="Times New Roman"/>
                <a:cs typeface="Times New Roman"/>
                <a:sym typeface="Times New Roman"/>
              </a:rPr>
              <a:t>HP-UX</a:t>
            </a:r>
            <a:endParaRPr/>
          </a:p>
          <a:p>
            <a:pPr marL="742950" lvl="1" indent="-285750" algn="l" rtl="0">
              <a:lnSpc>
                <a:spcPct val="100000"/>
              </a:lnSpc>
              <a:spcBef>
                <a:spcPts val="480"/>
              </a:spcBef>
              <a:spcAft>
                <a:spcPts val="0"/>
              </a:spcAft>
              <a:buClr>
                <a:schemeClr val="dk1"/>
              </a:buClr>
              <a:buSzPts val="2400"/>
              <a:buFont typeface="Arial"/>
              <a:buChar char="–"/>
            </a:pPr>
            <a:r>
              <a:rPr lang="en-US" sz="2400" b="0" i="0" u="none">
                <a:solidFill>
                  <a:schemeClr val="dk1"/>
                </a:solidFill>
                <a:latin typeface="Times New Roman"/>
                <a:ea typeface="Times New Roman"/>
                <a:cs typeface="Times New Roman"/>
                <a:sym typeface="Times New Roman"/>
              </a:rPr>
              <a:t>Tru64 UNIX</a:t>
            </a:r>
            <a:endParaRPr/>
          </a:p>
          <a:p>
            <a:pPr marL="742950" lvl="1" indent="-285750" algn="l" rtl="0">
              <a:lnSpc>
                <a:spcPct val="100000"/>
              </a:lnSpc>
              <a:spcBef>
                <a:spcPts val="480"/>
              </a:spcBef>
              <a:spcAft>
                <a:spcPts val="0"/>
              </a:spcAft>
              <a:buClr>
                <a:schemeClr val="dk1"/>
              </a:buClr>
              <a:buSzPts val="2400"/>
              <a:buFont typeface="Arial"/>
              <a:buChar char="–"/>
            </a:pPr>
            <a:r>
              <a:rPr lang="en-US" sz="2400" b="0" i="0" u="none">
                <a:solidFill>
                  <a:schemeClr val="dk1"/>
                </a:solidFill>
                <a:latin typeface="Times New Roman"/>
                <a:ea typeface="Times New Roman"/>
                <a:cs typeface="Times New Roman"/>
                <a:sym typeface="Times New Roman"/>
              </a:rPr>
              <a:t>Solaris 8 and earlier</a:t>
            </a:r>
            <a:endParaRPr/>
          </a:p>
        </p:txBody>
      </p:sp>
      <p:pic>
        <p:nvPicPr>
          <p:cNvPr id="824" name="Google Shape;824;p92" descr="4_08.pdf"/>
          <p:cNvPicPr preferRelativeResize="0"/>
          <p:nvPr/>
        </p:nvPicPr>
        <p:blipFill rotWithShape="1">
          <a:blip r:embed="rId3">
            <a:alphaModFix/>
          </a:blip>
          <a:srcRect/>
          <a:stretch/>
        </p:blipFill>
        <p:spPr>
          <a:xfrm>
            <a:off x="4495800" y="1976437"/>
            <a:ext cx="3778250" cy="2857500"/>
          </a:xfrm>
          <a:prstGeom prst="rect">
            <a:avLst/>
          </a:prstGeom>
          <a:noFill/>
          <a:ln>
            <a:noFill/>
          </a:ln>
        </p:spPr>
      </p:pic>
      <p:sp>
        <p:nvSpPr>
          <p:cNvPr id="825" name="Google Shape;825;p92"/>
          <p:cNvSpPr txBox="1"/>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898989"/>
              </a:buClr>
              <a:buSzPts val="1200"/>
              <a:buFont typeface="Times New Roman"/>
              <a:buNone/>
            </a:pPr>
            <a:r>
              <a:rPr lang="en-US" sz="1200" b="0" i="0" u="none">
                <a:solidFill>
                  <a:srgbClr val="898989"/>
                </a:solidFill>
                <a:latin typeface="Times New Roman"/>
                <a:ea typeface="Times New Roman"/>
                <a:cs typeface="Times New Roman"/>
                <a:sym typeface="Times New Roman"/>
              </a:rPr>
              <a:t>*</a:t>
            </a:r>
            <a:endParaRPr/>
          </a:p>
        </p:txBody>
      </p:sp>
      <p:sp>
        <p:nvSpPr>
          <p:cNvPr id="826" name="Google Shape;826;p92"/>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Sigmar One"/>
              <a:buNone/>
            </a:pPr>
            <a:fld id="{00000000-1234-1234-1234-123412341234}" type="slidenum">
              <a:rPr lang="en-US" sz="1200" b="0" i="0" u="none">
                <a:solidFill>
                  <a:srgbClr val="898989"/>
                </a:solidFill>
                <a:latin typeface="Sigmar One"/>
                <a:ea typeface="Sigmar One"/>
                <a:cs typeface="Sigmar One"/>
                <a:sym typeface="Sigmar One"/>
              </a:rPr>
              <a:t>79</a:t>
            </a:fld>
            <a:endParaRPr/>
          </a:p>
        </p:txBody>
      </p:sp>
      <p:sp>
        <p:nvSpPr>
          <p:cNvPr id="827" name="Google Shape;827;p92"/>
          <p:cNvSpPr txBox="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898989"/>
              </a:buClr>
              <a:buSzPts val="1200"/>
              <a:buFont typeface="Kaushan Script"/>
              <a:buNone/>
            </a:pPr>
            <a:r>
              <a:rPr lang="en-US" sz="1200" b="0" i="0" u="none">
                <a:solidFill>
                  <a:srgbClr val="898989"/>
                </a:solidFill>
                <a:latin typeface="Kaushan Script"/>
                <a:ea typeface="Kaushan Script"/>
                <a:cs typeface="Kaushan Script"/>
                <a:sym typeface="Kaushan Script"/>
              </a:rPr>
              <a:t>21CSC202J Operating Systems UNIT 2</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21"/>
          <p:cNvSpPr txBox="1">
            <a:spLocks noGrp="1"/>
          </p:cNvSpPr>
          <p:nvPr>
            <p:ph type="title"/>
          </p:nvPr>
        </p:nvSpPr>
        <p:spPr>
          <a:xfrm>
            <a:off x="739775" y="182562"/>
            <a:ext cx="7947025" cy="576262"/>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3600"/>
              <a:buFont typeface="Times New Roman"/>
              <a:buNone/>
            </a:pPr>
            <a:r>
              <a:rPr lang="en-US" sz="3600" b="0" i="0" u="none">
                <a:solidFill>
                  <a:schemeClr val="dk1"/>
                </a:solidFill>
                <a:latin typeface="Times New Roman"/>
                <a:ea typeface="Times New Roman"/>
                <a:cs typeface="Times New Roman"/>
                <a:sym typeface="Times New Roman"/>
              </a:rPr>
              <a:t>Diagram of Process State</a:t>
            </a:r>
            <a:endParaRPr/>
          </a:p>
        </p:txBody>
      </p:sp>
      <p:pic>
        <p:nvPicPr>
          <p:cNvPr id="161" name="Google Shape;161;p21"/>
          <p:cNvPicPr preferRelativeResize="0"/>
          <p:nvPr/>
        </p:nvPicPr>
        <p:blipFill rotWithShape="1">
          <a:blip r:embed="rId3">
            <a:alphaModFix/>
          </a:blip>
          <a:srcRect/>
          <a:stretch/>
        </p:blipFill>
        <p:spPr>
          <a:xfrm>
            <a:off x="1555750" y="1308100"/>
            <a:ext cx="6635750" cy="2646362"/>
          </a:xfrm>
          <a:prstGeom prst="rect">
            <a:avLst/>
          </a:prstGeom>
          <a:noFill/>
          <a:ln>
            <a:noFill/>
          </a:ln>
        </p:spPr>
      </p:pic>
      <p:sp>
        <p:nvSpPr>
          <p:cNvPr id="162" name="Google Shape;162;p21"/>
          <p:cNvSpPr txBox="1"/>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898989"/>
              </a:buClr>
              <a:buSzPts val="1200"/>
              <a:buFont typeface="Times New Roman"/>
              <a:buNone/>
            </a:pPr>
            <a:r>
              <a:rPr lang="en-US" sz="1200" b="0" i="0" u="none" strike="noStrike" cap="none">
                <a:solidFill>
                  <a:srgbClr val="898989"/>
                </a:solidFill>
                <a:latin typeface="Times New Roman"/>
                <a:ea typeface="Times New Roman"/>
                <a:cs typeface="Times New Roman"/>
                <a:sym typeface="Times New Roman"/>
              </a:rPr>
              <a:t>*</a:t>
            </a:r>
            <a:endParaRPr/>
          </a:p>
        </p:txBody>
      </p:sp>
      <p:sp>
        <p:nvSpPr>
          <p:cNvPr id="163" name="Google Shape;163;p21"/>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Sigmar One"/>
              <a:buNone/>
            </a:pPr>
            <a:fld id="{00000000-1234-1234-1234-123412341234}" type="slidenum">
              <a:rPr lang="en-US" sz="1200" b="0" i="0" u="none" strike="noStrike" cap="none">
                <a:solidFill>
                  <a:srgbClr val="898989"/>
                </a:solidFill>
                <a:latin typeface="Sigmar One"/>
                <a:ea typeface="Sigmar One"/>
                <a:cs typeface="Sigmar One"/>
                <a:sym typeface="Sigmar One"/>
              </a:rPr>
              <a:t>8</a:t>
            </a:fld>
            <a:endParaRPr/>
          </a:p>
        </p:txBody>
      </p:sp>
      <p:sp>
        <p:nvSpPr>
          <p:cNvPr id="164" name="Google Shape;164;p21"/>
          <p:cNvSpPr txBox="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898989"/>
              </a:buClr>
              <a:buSzPts val="1200"/>
              <a:buFont typeface="Kaushan Script"/>
              <a:buNone/>
            </a:pPr>
            <a:r>
              <a:rPr lang="en-US" sz="1200" b="0" i="0" u="none" strike="noStrike" cap="none">
                <a:solidFill>
                  <a:srgbClr val="898989"/>
                </a:solidFill>
                <a:latin typeface="Kaushan Script"/>
                <a:ea typeface="Kaushan Script"/>
                <a:cs typeface="Kaushan Script"/>
                <a:sym typeface="Kaushan Script"/>
              </a:rPr>
              <a:t>21CSC202J Operating Systems UNIT 2</a:t>
            </a:r>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831"/>
        <p:cNvGrpSpPr/>
        <p:nvPr/>
      </p:nvGrpSpPr>
      <p:grpSpPr>
        <a:xfrm>
          <a:off x="0" y="0"/>
          <a:ext cx="0" cy="0"/>
          <a:chOff x="0" y="0"/>
          <a:chExt cx="0" cy="0"/>
        </a:xfrm>
      </p:grpSpPr>
      <p:sp>
        <p:nvSpPr>
          <p:cNvPr id="832" name="Google Shape;832;p93"/>
          <p:cNvSpPr txBox="1">
            <a:spLocks noGrp="1"/>
          </p:cNvSpPr>
          <p:nvPr>
            <p:ph type="title"/>
          </p:nvPr>
        </p:nvSpPr>
        <p:spPr>
          <a:xfrm>
            <a:off x="457200" y="188912"/>
            <a:ext cx="8229600" cy="576262"/>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3600"/>
              <a:buFont typeface="Times New Roman"/>
              <a:buNone/>
            </a:pPr>
            <a:r>
              <a:rPr lang="en-US" sz="3600" b="0" i="0" u="none">
                <a:solidFill>
                  <a:schemeClr val="dk1"/>
                </a:solidFill>
                <a:latin typeface="Times New Roman"/>
                <a:ea typeface="Times New Roman"/>
                <a:cs typeface="Times New Roman"/>
                <a:sym typeface="Times New Roman"/>
              </a:rPr>
              <a:t>Thread Libraries</a:t>
            </a:r>
            <a:endParaRPr/>
          </a:p>
        </p:txBody>
      </p:sp>
      <p:sp>
        <p:nvSpPr>
          <p:cNvPr id="833" name="Google Shape;833;p93"/>
          <p:cNvSpPr txBox="1">
            <a:spLocks noGrp="1"/>
          </p:cNvSpPr>
          <p:nvPr>
            <p:ph type="body" idx="1"/>
          </p:nvPr>
        </p:nvSpPr>
        <p:spPr>
          <a:xfrm>
            <a:off x="806450" y="1233487"/>
            <a:ext cx="6559550" cy="4530725"/>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rgbClr val="3366FF"/>
              </a:buClr>
              <a:buSzPts val="2400"/>
              <a:buFont typeface="Arial"/>
              <a:buChar char="•"/>
            </a:pPr>
            <a:r>
              <a:rPr lang="en-US" sz="2400" b="1" i="0" u="none">
                <a:solidFill>
                  <a:srgbClr val="3366FF"/>
                </a:solidFill>
                <a:latin typeface="Times New Roman"/>
                <a:ea typeface="Times New Roman"/>
                <a:cs typeface="Times New Roman"/>
                <a:sym typeface="Times New Roman"/>
              </a:rPr>
              <a:t>Thread library</a:t>
            </a:r>
            <a:r>
              <a:rPr lang="en-US" sz="2400" b="0" i="0" u="none">
                <a:solidFill>
                  <a:srgbClr val="3366FF"/>
                </a:solidFill>
                <a:latin typeface="Times New Roman"/>
                <a:ea typeface="Times New Roman"/>
                <a:cs typeface="Times New Roman"/>
                <a:sym typeface="Times New Roman"/>
              </a:rPr>
              <a:t> </a:t>
            </a:r>
            <a:r>
              <a:rPr lang="en-US" sz="2400" b="0" i="0" u="none">
                <a:solidFill>
                  <a:schemeClr val="dk1"/>
                </a:solidFill>
                <a:latin typeface="Times New Roman"/>
                <a:ea typeface="Times New Roman"/>
                <a:cs typeface="Times New Roman"/>
                <a:sym typeface="Times New Roman"/>
              </a:rPr>
              <a:t>provides programmer with API for creating and managing threads</a:t>
            </a:r>
            <a:endParaRPr/>
          </a:p>
          <a:p>
            <a:pPr marL="342900" marR="0" lvl="0" indent="-342900" algn="l" rtl="0">
              <a:lnSpc>
                <a:spcPct val="100000"/>
              </a:lnSpc>
              <a:spcBef>
                <a:spcPts val="480"/>
              </a:spcBef>
              <a:spcAft>
                <a:spcPts val="0"/>
              </a:spcAft>
              <a:buClr>
                <a:schemeClr val="dk1"/>
              </a:buClr>
              <a:buSzPts val="2400"/>
              <a:buFont typeface="Arial"/>
              <a:buChar char="•"/>
            </a:pPr>
            <a:r>
              <a:rPr lang="en-US" sz="2400" b="0" i="0" u="none">
                <a:solidFill>
                  <a:schemeClr val="dk1"/>
                </a:solidFill>
                <a:latin typeface="Times New Roman"/>
                <a:ea typeface="Times New Roman"/>
                <a:cs typeface="Times New Roman"/>
                <a:sym typeface="Times New Roman"/>
              </a:rPr>
              <a:t>Two primary ways of implementing</a:t>
            </a:r>
            <a:endParaRPr/>
          </a:p>
          <a:p>
            <a:pPr marL="742950" marR="0" lvl="1" indent="-285750" algn="l" rtl="0">
              <a:lnSpc>
                <a:spcPct val="100000"/>
              </a:lnSpc>
              <a:spcBef>
                <a:spcPts val="480"/>
              </a:spcBef>
              <a:spcAft>
                <a:spcPts val="0"/>
              </a:spcAft>
              <a:buClr>
                <a:schemeClr val="dk1"/>
              </a:buClr>
              <a:buSzPts val="2400"/>
              <a:buFont typeface="Arial"/>
              <a:buChar char="–"/>
            </a:pPr>
            <a:r>
              <a:rPr lang="en-US" sz="2400" b="0" i="0" u="none" strike="noStrike" cap="none">
                <a:solidFill>
                  <a:schemeClr val="dk1"/>
                </a:solidFill>
                <a:latin typeface="Times New Roman"/>
                <a:ea typeface="Times New Roman"/>
                <a:cs typeface="Times New Roman"/>
                <a:sym typeface="Times New Roman"/>
              </a:rPr>
              <a:t>Library entirely in user space</a:t>
            </a:r>
            <a:endParaRPr/>
          </a:p>
          <a:p>
            <a:pPr marL="742950" marR="0" lvl="1" indent="-285750" algn="l" rtl="0">
              <a:lnSpc>
                <a:spcPct val="100000"/>
              </a:lnSpc>
              <a:spcBef>
                <a:spcPts val="480"/>
              </a:spcBef>
              <a:spcAft>
                <a:spcPts val="0"/>
              </a:spcAft>
              <a:buClr>
                <a:schemeClr val="dk1"/>
              </a:buClr>
              <a:buSzPts val="2400"/>
              <a:buFont typeface="Arial"/>
              <a:buChar char="–"/>
            </a:pPr>
            <a:r>
              <a:rPr lang="en-US" sz="2400" b="0" i="0" u="none" strike="noStrike" cap="none">
                <a:solidFill>
                  <a:schemeClr val="dk1"/>
                </a:solidFill>
                <a:latin typeface="Times New Roman"/>
                <a:ea typeface="Times New Roman"/>
                <a:cs typeface="Times New Roman"/>
                <a:sym typeface="Times New Roman"/>
              </a:rPr>
              <a:t>Kernel-level library supported by the OS</a:t>
            </a:r>
            <a:endParaRPr/>
          </a:p>
        </p:txBody>
      </p:sp>
      <p:sp>
        <p:nvSpPr>
          <p:cNvPr id="834" name="Google Shape;834;p93"/>
          <p:cNvSpPr txBox="1"/>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898989"/>
              </a:buClr>
              <a:buSzPts val="1200"/>
              <a:buFont typeface="Times New Roman"/>
              <a:buNone/>
            </a:pPr>
            <a:r>
              <a:rPr lang="en-US" sz="1200" b="0" i="0" u="none">
                <a:solidFill>
                  <a:srgbClr val="898989"/>
                </a:solidFill>
                <a:latin typeface="Times New Roman"/>
                <a:ea typeface="Times New Roman"/>
                <a:cs typeface="Times New Roman"/>
                <a:sym typeface="Times New Roman"/>
              </a:rPr>
              <a:t>*</a:t>
            </a:r>
            <a:endParaRPr/>
          </a:p>
        </p:txBody>
      </p:sp>
      <p:sp>
        <p:nvSpPr>
          <p:cNvPr id="835" name="Google Shape;835;p93"/>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Sigmar One"/>
              <a:buNone/>
            </a:pPr>
            <a:fld id="{00000000-1234-1234-1234-123412341234}" type="slidenum">
              <a:rPr lang="en-US" sz="1200" b="0" i="0" u="none">
                <a:solidFill>
                  <a:srgbClr val="898989"/>
                </a:solidFill>
                <a:latin typeface="Sigmar One"/>
                <a:ea typeface="Sigmar One"/>
                <a:cs typeface="Sigmar One"/>
                <a:sym typeface="Sigmar One"/>
              </a:rPr>
              <a:t>80</a:t>
            </a:fld>
            <a:endParaRPr/>
          </a:p>
        </p:txBody>
      </p:sp>
      <p:sp>
        <p:nvSpPr>
          <p:cNvPr id="836" name="Google Shape;836;p93"/>
          <p:cNvSpPr txBox="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898989"/>
              </a:buClr>
              <a:buSzPts val="1200"/>
              <a:buFont typeface="Kaushan Script"/>
              <a:buNone/>
            </a:pPr>
            <a:r>
              <a:rPr lang="en-US" sz="1200" b="0" i="0" u="none">
                <a:solidFill>
                  <a:srgbClr val="898989"/>
                </a:solidFill>
                <a:latin typeface="Kaushan Script"/>
                <a:ea typeface="Kaushan Script"/>
                <a:cs typeface="Kaushan Script"/>
                <a:sym typeface="Kaushan Script"/>
              </a:rPr>
              <a:t>21CSC202J Operating Systems UNIT 2</a:t>
            </a:r>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841"/>
        <p:cNvGrpSpPr/>
        <p:nvPr/>
      </p:nvGrpSpPr>
      <p:grpSpPr>
        <a:xfrm>
          <a:off x="0" y="0"/>
          <a:ext cx="0" cy="0"/>
          <a:chOff x="0" y="0"/>
          <a:chExt cx="0" cy="0"/>
        </a:xfrm>
      </p:grpSpPr>
      <p:sp>
        <p:nvSpPr>
          <p:cNvPr id="842" name="Google Shape;842;p94"/>
          <p:cNvSpPr txBox="1">
            <a:spLocks noGrp="1"/>
          </p:cNvSpPr>
          <p:nvPr>
            <p:ph type="title"/>
          </p:nvPr>
        </p:nvSpPr>
        <p:spPr>
          <a:xfrm>
            <a:off x="457200" y="201612"/>
            <a:ext cx="8229600" cy="576262"/>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3600"/>
              <a:buFont typeface="Times New Roman"/>
              <a:buNone/>
            </a:pPr>
            <a:r>
              <a:rPr lang="en-US" sz="3600" b="0" i="0" u="none">
                <a:solidFill>
                  <a:schemeClr val="dk1"/>
                </a:solidFill>
                <a:latin typeface="Times New Roman"/>
                <a:ea typeface="Times New Roman"/>
                <a:cs typeface="Times New Roman"/>
                <a:sym typeface="Times New Roman"/>
              </a:rPr>
              <a:t>Pthreads</a:t>
            </a:r>
            <a:endParaRPr/>
          </a:p>
        </p:txBody>
      </p:sp>
      <p:sp>
        <p:nvSpPr>
          <p:cNvPr id="843" name="Google Shape;843;p94"/>
          <p:cNvSpPr txBox="1">
            <a:spLocks noGrp="1"/>
          </p:cNvSpPr>
          <p:nvPr>
            <p:ph type="body" idx="1"/>
          </p:nvPr>
        </p:nvSpPr>
        <p:spPr>
          <a:xfrm>
            <a:off x="806450" y="1233487"/>
            <a:ext cx="7016750" cy="4465637"/>
          </a:xfrm>
          <a:prstGeom prst="rect">
            <a:avLst/>
          </a:prstGeom>
          <a:noFill/>
          <a:ln>
            <a:noFill/>
          </a:ln>
        </p:spPr>
        <p:txBody>
          <a:bodyPr spcFirstLastPara="1" wrap="square" lIns="91425" tIns="45700" rIns="91425" bIns="45700" anchor="t" anchorCtr="0">
            <a:noAutofit/>
          </a:bodyPr>
          <a:lstStyle/>
          <a:p>
            <a:pPr marL="342900" lvl="0" indent="-342900" algn="l" rtl="0">
              <a:lnSpc>
                <a:spcPct val="100000"/>
              </a:lnSpc>
              <a:spcBef>
                <a:spcPts val="0"/>
              </a:spcBef>
              <a:spcAft>
                <a:spcPts val="0"/>
              </a:spcAft>
              <a:buClr>
                <a:schemeClr val="dk1"/>
              </a:buClr>
              <a:buSzPts val="2400"/>
              <a:buFont typeface="Arial"/>
              <a:buChar char="•"/>
            </a:pPr>
            <a:r>
              <a:rPr lang="en-US" sz="2400" b="0" i="0" u="none">
                <a:solidFill>
                  <a:schemeClr val="dk1"/>
                </a:solidFill>
                <a:latin typeface="Times New Roman"/>
                <a:ea typeface="Times New Roman"/>
                <a:cs typeface="Times New Roman"/>
                <a:sym typeface="Times New Roman"/>
              </a:rPr>
              <a:t>May be provided either as user-level or kernel-level</a:t>
            </a:r>
            <a:endParaRPr/>
          </a:p>
          <a:p>
            <a:pPr marL="342900" lvl="0" indent="-342900" algn="l" rtl="0">
              <a:lnSpc>
                <a:spcPct val="100000"/>
              </a:lnSpc>
              <a:spcBef>
                <a:spcPts val="480"/>
              </a:spcBef>
              <a:spcAft>
                <a:spcPts val="0"/>
              </a:spcAft>
              <a:buClr>
                <a:schemeClr val="dk1"/>
              </a:buClr>
              <a:buSzPts val="2400"/>
              <a:buFont typeface="Arial"/>
              <a:buChar char="•"/>
            </a:pPr>
            <a:r>
              <a:rPr lang="en-US" sz="2400" b="0" i="0" u="none">
                <a:solidFill>
                  <a:schemeClr val="dk1"/>
                </a:solidFill>
                <a:latin typeface="Times New Roman"/>
                <a:ea typeface="Times New Roman"/>
                <a:cs typeface="Times New Roman"/>
                <a:sym typeface="Times New Roman"/>
              </a:rPr>
              <a:t>A POSIX standard (IEEE 1003.1c) API for thread creation and synchronization</a:t>
            </a:r>
            <a:endParaRPr/>
          </a:p>
          <a:p>
            <a:pPr marL="342900" lvl="0" indent="-342900" algn="l" rtl="0">
              <a:lnSpc>
                <a:spcPct val="100000"/>
              </a:lnSpc>
              <a:spcBef>
                <a:spcPts val="480"/>
              </a:spcBef>
              <a:spcAft>
                <a:spcPts val="0"/>
              </a:spcAft>
              <a:buClr>
                <a:schemeClr val="dk1"/>
              </a:buClr>
              <a:buSzPts val="2400"/>
              <a:buFont typeface="Arial"/>
              <a:buChar char="•"/>
            </a:pPr>
            <a:r>
              <a:rPr lang="en-US" sz="2400" b="1" i="1" u="none">
                <a:solidFill>
                  <a:schemeClr val="dk1"/>
                </a:solidFill>
                <a:latin typeface="Times New Roman"/>
                <a:ea typeface="Times New Roman"/>
                <a:cs typeface="Times New Roman"/>
                <a:sym typeface="Times New Roman"/>
              </a:rPr>
              <a:t>Specification</a:t>
            </a:r>
            <a:r>
              <a:rPr lang="en-US" sz="2400" b="0" i="0" u="none">
                <a:solidFill>
                  <a:schemeClr val="dk1"/>
                </a:solidFill>
                <a:latin typeface="Times New Roman"/>
                <a:ea typeface="Times New Roman"/>
                <a:cs typeface="Times New Roman"/>
                <a:sym typeface="Times New Roman"/>
              </a:rPr>
              <a:t>, not </a:t>
            </a:r>
            <a:r>
              <a:rPr lang="en-US" sz="2400" b="1" i="1" u="none">
                <a:solidFill>
                  <a:schemeClr val="dk1"/>
                </a:solidFill>
                <a:latin typeface="Times New Roman"/>
                <a:ea typeface="Times New Roman"/>
                <a:cs typeface="Times New Roman"/>
                <a:sym typeface="Times New Roman"/>
              </a:rPr>
              <a:t>implementation</a:t>
            </a:r>
            <a:endParaRPr/>
          </a:p>
          <a:p>
            <a:pPr marL="342900" lvl="0" indent="-342900" algn="l" rtl="0">
              <a:lnSpc>
                <a:spcPct val="100000"/>
              </a:lnSpc>
              <a:spcBef>
                <a:spcPts val="480"/>
              </a:spcBef>
              <a:spcAft>
                <a:spcPts val="0"/>
              </a:spcAft>
              <a:buClr>
                <a:schemeClr val="dk1"/>
              </a:buClr>
              <a:buSzPts val="2400"/>
              <a:buFont typeface="Arial"/>
              <a:buChar char="•"/>
            </a:pPr>
            <a:r>
              <a:rPr lang="en-US" sz="2400" b="0" i="0" u="none">
                <a:solidFill>
                  <a:schemeClr val="dk1"/>
                </a:solidFill>
                <a:latin typeface="Times New Roman"/>
                <a:ea typeface="Times New Roman"/>
                <a:cs typeface="Times New Roman"/>
                <a:sym typeface="Times New Roman"/>
              </a:rPr>
              <a:t>API specifies behavior of the thread library, implementation is up to development of the library</a:t>
            </a:r>
            <a:endParaRPr/>
          </a:p>
          <a:p>
            <a:pPr marL="342900" lvl="0" indent="-342900" algn="l" rtl="0">
              <a:lnSpc>
                <a:spcPct val="100000"/>
              </a:lnSpc>
              <a:spcBef>
                <a:spcPts val="480"/>
              </a:spcBef>
              <a:spcAft>
                <a:spcPts val="0"/>
              </a:spcAft>
              <a:buClr>
                <a:schemeClr val="dk1"/>
              </a:buClr>
              <a:buSzPts val="2400"/>
              <a:buFont typeface="Arial"/>
              <a:buChar char="•"/>
            </a:pPr>
            <a:r>
              <a:rPr lang="en-US" sz="2400" b="0" i="0" u="none">
                <a:solidFill>
                  <a:schemeClr val="dk1"/>
                </a:solidFill>
                <a:latin typeface="Times New Roman"/>
                <a:ea typeface="Times New Roman"/>
                <a:cs typeface="Times New Roman"/>
                <a:sym typeface="Times New Roman"/>
              </a:rPr>
              <a:t>Common in UNIX operating systems (Solaris, Linux, Mac OS X)</a:t>
            </a:r>
            <a:endParaRPr/>
          </a:p>
          <a:p>
            <a:pPr marL="342900" lvl="0" indent="-190500" algn="l" rtl="0">
              <a:spcBef>
                <a:spcPts val="480"/>
              </a:spcBef>
              <a:spcAft>
                <a:spcPts val="0"/>
              </a:spcAft>
              <a:buClr>
                <a:schemeClr val="dk1"/>
              </a:buClr>
              <a:buSzPts val="2400"/>
              <a:buNone/>
            </a:pPr>
            <a:endParaRPr sz="2400" b="0" i="0" u="none">
              <a:solidFill>
                <a:schemeClr val="dk1"/>
              </a:solidFill>
              <a:latin typeface="Times New Roman"/>
              <a:ea typeface="Times New Roman"/>
              <a:cs typeface="Times New Roman"/>
              <a:sym typeface="Times New Roman"/>
            </a:endParaRPr>
          </a:p>
        </p:txBody>
      </p:sp>
      <p:sp>
        <p:nvSpPr>
          <p:cNvPr id="844" name="Google Shape;844;p94"/>
          <p:cNvSpPr txBox="1"/>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898989"/>
              </a:buClr>
              <a:buSzPts val="1200"/>
              <a:buFont typeface="Times New Roman"/>
              <a:buNone/>
            </a:pPr>
            <a:r>
              <a:rPr lang="en-US" sz="1200" b="0" i="0" u="none">
                <a:solidFill>
                  <a:srgbClr val="898989"/>
                </a:solidFill>
                <a:latin typeface="Times New Roman"/>
                <a:ea typeface="Times New Roman"/>
                <a:cs typeface="Times New Roman"/>
                <a:sym typeface="Times New Roman"/>
              </a:rPr>
              <a:t>*</a:t>
            </a:r>
            <a:endParaRPr/>
          </a:p>
        </p:txBody>
      </p:sp>
      <p:sp>
        <p:nvSpPr>
          <p:cNvPr id="845" name="Google Shape;845;p94"/>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Sigmar One"/>
              <a:buNone/>
            </a:pPr>
            <a:fld id="{00000000-1234-1234-1234-123412341234}" type="slidenum">
              <a:rPr lang="en-US" sz="1200" b="0" i="0" u="none">
                <a:solidFill>
                  <a:srgbClr val="898989"/>
                </a:solidFill>
                <a:latin typeface="Sigmar One"/>
                <a:ea typeface="Sigmar One"/>
                <a:cs typeface="Sigmar One"/>
                <a:sym typeface="Sigmar One"/>
              </a:rPr>
              <a:t>81</a:t>
            </a:fld>
            <a:endParaRPr/>
          </a:p>
        </p:txBody>
      </p:sp>
      <p:sp>
        <p:nvSpPr>
          <p:cNvPr id="846" name="Google Shape;846;p94"/>
          <p:cNvSpPr txBox="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898989"/>
              </a:buClr>
              <a:buSzPts val="1200"/>
              <a:buFont typeface="Kaushan Script"/>
              <a:buNone/>
            </a:pPr>
            <a:r>
              <a:rPr lang="en-US" sz="1200" b="0" i="0" u="none">
                <a:solidFill>
                  <a:srgbClr val="898989"/>
                </a:solidFill>
                <a:latin typeface="Kaushan Script"/>
                <a:ea typeface="Kaushan Script"/>
                <a:cs typeface="Kaushan Script"/>
                <a:sym typeface="Kaushan Script"/>
              </a:rPr>
              <a:t>21CSC202J Operating Systems UNIT 2</a:t>
            </a:r>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850"/>
        <p:cNvGrpSpPr/>
        <p:nvPr/>
      </p:nvGrpSpPr>
      <p:grpSpPr>
        <a:xfrm>
          <a:off x="0" y="0"/>
          <a:ext cx="0" cy="0"/>
          <a:chOff x="0" y="0"/>
          <a:chExt cx="0" cy="0"/>
        </a:xfrm>
      </p:grpSpPr>
      <p:sp>
        <p:nvSpPr>
          <p:cNvPr id="851" name="Google Shape;851;p95"/>
          <p:cNvSpPr txBox="1">
            <a:spLocks noGrp="1"/>
          </p:cNvSpPr>
          <p:nvPr>
            <p:ph type="title"/>
          </p:nvPr>
        </p:nvSpPr>
        <p:spPr>
          <a:xfrm>
            <a:off x="457200" y="201612"/>
            <a:ext cx="8229600" cy="576262"/>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3600"/>
              <a:buFont typeface="Times New Roman"/>
              <a:buNone/>
            </a:pPr>
            <a:r>
              <a:rPr lang="en-US" sz="3600" b="0" i="0" u="none">
                <a:solidFill>
                  <a:schemeClr val="dk1"/>
                </a:solidFill>
                <a:latin typeface="Times New Roman"/>
                <a:ea typeface="Times New Roman"/>
                <a:cs typeface="Times New Roman"/>
                <a:sym typeface="Times New Roman"/>
              </a:rPr>
              <a:t>Pthreads Example</a:t>
            </a:r>
            <a:endParaRPr/>
          </a:p>
        </p:txBody>
      </p:sp>
      <p:pic>
        <p:nvPicPr>
          <p:cNvPr id="852" name="Google Shape;852;p95" descr="Screen Shot 2012-12-04 at 8.50.38 PM.png"/>
          <p:cNvPicPr preferRelativeResize="0"/>
          <p:nvPr/>
        </p:nvPicPr>
        <p:blipFill rotWithShape="1">
          <a:blip r:embed="rId3">
            <a:alphaModFix/>
          </a:blip>
          <a:srcRect/>
          <a:stretch/>
        </p:blipFill>
        <p:spPr>
          <a:xfrm>
            <a:off x="1374775" y="1090612"/>
            <a:ext cx="6529387" cy="4868862"/>
          </a:xfrm>
          <a:prstGeom prst="rect">
            <a:avLst/>
          </a:prstGeom>
          <a:noFill/>
          <a:ln>
            <a:noFill/>
          </a:ln>
        </p:spPr>
      </p:pic>
      <p:sp>
        <p:nvSpPr>
          <p:cNvPr id="853" name="Google Shape;853;p95"/>
          <p:cNvSpPr txBox="1"/>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898989"/>
              </a:buClr>
              <a:buSzPts val="1200"/>
              <a:buFont typeface="Times New Roman"/>
              <a:buNone/>
            </a:pPr>
            <a:r>
              <a:rPr lang="en-US" sz="1200" b="0" i="0" u="none">
                <a:solidFill>
                  <a:srgbClr val="898989"/>
                </a:solidFill>
                <a:latin typeface="Times New Roman"/>
                <a:ea typeface="Times New Roman"/>
                <a:cs typeface="Times New Roman"/>
                <a:sym typeface="Times New Roman"/>
              </a:rPr>
              <a:t>*</a:t>
            </a:r>
            <a:endParaRPr/>
          </a:p>
        </p:txBody>
      </p:sp>
      <p:sp>
        <p:nvSpPr>
          <p:cNvPr id="854" name="Google Shape;854;p95"/>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Sigmar One"/>
              <a:buNone/>
            </a:pPr>
            <a:fld id="{00000000-1234-1234-1234-123412341234}" type="slidenum">
              <a:rPr lang="en-US" sz="1200" b="0" i="0" u="none">
                <a:solidFill>
                  <a:srgbClr val="898989"/>
                </a:solidFill>
                <a:latin typeface="Sigmar One"/>
                <a:ea typeface="Sigmar One"/>
                <a:cs typeface="Sigmar One"/>
                <a:sym typeface="Sigmar One"/>
              </a:rPr>
              <a:t>82</a:t>
            </a:fld>
            <a:endParaRPr/>
          </a:p>
        </p:txBody>
      </p:sp>
      <p:sp>
        <p:nvSpPr>
          <p:cNvPr id="855" name="Google Shape;855;p95"/>
          <p:cNvSpPr txBox="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898989"/>
              </a:buClr>
              <a:buSzPts val="1200"/>
              <a:buFont typeface="Kaushan Script"/>
              <a:buNone/>
            </a:pPr>
            <a:r>
              <a:rPr lang="en-US" sz="1200" b="0" i="0" u="none">
                <a:solidFill>
                  <a:srgbClr val="898989"/>
                </a:solidFill>
                <a:latin typeface="Kaushan Script"/>
                <a:ea typeface="Kaushan Script"/>
                <a:cs typeface="Kaushan Script"/>
                <a:sym typeface="Kaushan Script"/>
              </a:rPr>
              <a:t>21CSC202J Operating Systems UNIT 2</a:t>
            </a:r>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859"/>
        <p:cNvGrpSpPr/>
        <p:nvPr/>
      </p:nvGrpSpPr>
      <p:grpSpPr>
        <a:xfrm>
          <a:off x="0" y="0"/>
          <a:ext cx="0" cy="0"/>
          <a:chOff x="0" y="0"/>
          <a:chExt cx="0" cy="0"/>
        </a:xfrm>
      </p:grpSpPr>
      <p:sp>
        <p:nvSpPr>
          <p:cNvPr id="860" name="Google Shape;860;p96"/>
          <p:cNvSpPr txBox="1">
            <a:spLocks noGrp="1"/>
          </p:cNvSpPr>
          <p:nvPr>
            <p:ph type="title"/>
          </p:nvPr>
        </p:nvSpPr>
        <p:spPr>
          <a:xfrm>
            <a:off x="457200" y="176212"/>
            <a:ext cx="8229600" cy="576262"/>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3600"/>
              <a:buFont typeface="Times New Roman"/>
              <a:buNone/>
            </a:pPr>
            <a:r>
              <a:rPr lang="en-US" sz="3600" b="0" i="0" u="none">
                <a:solidFill>
                  <a:schemeClr val="dk1"/>
                </a:solidFill>
                <a:latin typeface="Times New Roman"/>
                <a:ea typeface="Times New Roman"/>
                <a:cs typeface="Times New Roman"/>
                <a:sym typeface="Times New Roman"/>
              </a:rPr>
              <a:t>Pthreads Example (Cont.)</a:t>
            </a:r>
            <a:endParaRPr/>
          </a:p>
        </p:txBody>
      </p:sp>
      <p:pic>
        <p:nvPicPr>
          <p:cNvPr id="861" name="Google Shape;861;p96"/>
          <p:cNvPicPr preferRelativeResize="0"/>
          <p:nvPr/>
        </p:nvPicPr>
        <p:blipFill rotWithShape="1">
          <a:blip r:embed="rId3">
            <a:alphaModFix/>
          </a:blip>
          <a:srcRect/>
          <a:stretch/>
        </p:blipFill>
        <p:spPr>
          <a:xfrm>
            <a:off x="1871662" y="995362"/>
            <a:ext cx="5795962" cy="5337175"/>
          </a:xfrm>
          <a:prstGeom prst="rect">
            <a:avLst/>
          </a:prstGeom>
          <a:noFill/>
          <a:ln>
            <a:noFill/>
          </a:ln>
        </p:spPr>
      </p:pic>
      <p:sp>
        <p:nvSpPr>
          <p:cNvPr id="862" name="Google Shape;862;p96"/>
          <p:cNvSpPr txBox="1"/>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898989"/>
              </a:buClr>
              <a:buSzPts val="1200"/>
              <a:buFont typeface="Times New Roman"/>
              <a:buNone/>
            </a:pPr>
            <a:r>
              <a:rPr lang="en-US" sz="1200" b="0" i="0" u="none">
                <a:solidFill>
                  <a:srgbClr val="898989"/>
                </a:solidFill>
                <a:latin typeface="Times New Roman"/>
                <a:ea typeface="Times New Roman"/>
                <a:cs typeface="Times New Roman"/>
                <a:sym typeface="Times New Roman"/>
              </a:rPr>
              <a:t>*</a:t>
            </a:r>
            <a:endParaRPr/>
          </a:p>
        </p:txBody>
      </p:sp>
      <p:sp>
        <p:nvSpPr>
          <p:cNvPr id="863" name="Google Shape;863;p96"/>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Sigmar One"/>
              <a:buNone/>
            </a:pPr>
            <a:fld id="{00000000-1234-1234-1234-123412341234}" type="slidenum">
              <a:rPr lang="en-US" sz="1200" b="0" i="0" u="none">
                <a:solidFill>
                  <a:srgbClr val="898989"/>
                </a:solidFill>
                <a:latin typeface="Sigmar One"/>
                <a:ea typeface="Sigmar One"/>
                <a:cs typeface="Sigmar One"/>
                <a:sym typeface="Sigmar One"/>
              </a:rPr>
              <a:t>83</a:t>
            </a:fld>
            <a:endParaRPr/>
          </a:p>
        </p:txBody>
      </p:sp>
      <p:sp>
        <p:nvSpPr>
          <p:cNvPr id="864" name="Google Shape;864;p96"/>
          <p:cNvSpPr txBox="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898989"/>
              </a:buClr>
              <a:buSzPts val="1200"/>
              <a:buFont typeface="Kaushan Script"/>
              <a:buNone/>
            </a:pPr>
            <a:r>
              <a:rPr lang="en-US" sz="1200" b="0" i="0" u="none">
                <a:solidFill>
                  <a:srgbClr val="898989"/>
                </a:solidFill>
                <a:latin typeface="Kaushan Script"/>
                <a:ea typeface="Kaushan Script"/>
                <a:cs typeface="Kaushan Script"/>
                <a:sym typeface="Kaushan Script"/>
              </a:rPr>
              <a:t>21CSC202J Operating Systems UNIT 2</a:t>
            </a:r>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868"/>
        <p:cNvGrpSpPr/>
        <p:nvPr/>
      </p:nvGrpSpPr>
      <p:grpSpPr>
        <a:xfrm>
          <a:off x="0" y="0"/>
          <a:ext cx="0" cy="0"/>
          <a:chOff x="0" y="0"/>
          <a:chExt cx="0" cy="0"/>
        </a:xfrm>
      </p:grpSpPr>
      <p:sp>
        <p:nvSpPr>
          <p:cNvPr id="869" name="Google Shape;869;p97"/>
          <p:cNvSpPr txBox="1">
            <a:spLocks noGrp="1"/>
          </p:cNvSpPr>
          <p:nvPr>
            <p:ph type="title"/>
          </p:nvPr>
        </p:nvSpPr>
        <p:spPr>
          <a:xfrm>
            <a:off x="1023937" y="176212"/>
            <a:ext cx="7793037" cy="576262"/>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2800"/>
              <a:buFont typeface="Times New Roman"/>
              <a:buNone/>
            </a:pPr>
            <a:r>
              <a:rPr lang="en-US" sz="2800" b="0" i="0" u="none">
                <a:solidFill>
                  <a:schemeClr val="dk1"/>
                </a:solidFill>
                <a:latin typeface="Times New Roman"/>
                <a:ea typeface="Times New Roman"/>
                <a:cs typeface="Times New Roman"/>
                <a:sym typeface="Times New Roman"/>
              </a:rPr>
              <a:t>Pthreads Code for Joining 10 Threads</a:t>
            </a:r>
            <a:endParaRPr/>
          </a:p>
        </p:txBody>
      </p:sp>
      <p:pic>
        <p:nvPicPr>
          <p:cNvPr id="870" name="Google Shape;870;p97"/>
          <p:cNvPicPr preferRelativeResize="0"/>
          <p:nvPr/>
        </p:nvPicPr>
        <p:blipFill rotWithShape="1">
          <a:blip r:embed="rId3">
            <a:alphaModFix/>
          </a:blip>
          <a:srcRect/>
          <a:stretch/>
        </p:blipFill>
        <p:spPr>
          <a:xfrm>
            <a:off x="1852612" y="1447800"/>
            <a:ext cx="5438775" cy="2133600"/>
          </a:xfrm>
          <a:prstGeom prst="rect">
            <a:avLst/>
          </a:prstGeom>
          <a:noFill/>
          <a:ln>
            <a:noFill/>
          </a:ln>
        </p:spPr>
      </p:pic>
      <p:sp>
        <p:nvSpPr>
          <p:cNvPr id="871" name="Google Shape;871;p97"/>
          <p:cNvSpPr txBox="1"/>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898989"/>
              </a:buClr>
              <a:buSzPts val="1200"/>
              <a:buFont typeface="Times New Roman"/>
              <a:buNone/>
            </a:pPr>
            <a:r>
              <a:rPr lang="en-US" sz="1200" b="0" i="0" u="none">
                <a:solidFill>
                  <a:srgbClr val="898989"/>
                </a:solidFill>
                <a:latin typeface="Times New Roman"/>
                <a:ea typeface="Times New Roman"/>
                <a:cs typeface="Times New Roman"/>
                <a:sym typeface="Times New Roman"/>
              </a:rPr>
              <a:t>*</a:t>
            </a:r>
            <a:endParaRPr/>
          </a:p>
        </p:txBody>
      </p:sp>
      <p:sp>
        <p:nvSpPr>
          <p:cNvPr id="872" name="Google Shape;872;p97"/>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Sigmar One"/>
              <a:buNone/>
            </a:pPr>
            <a:fld id="{00000000-1234-1234-1234-123412341234}" type="slidenum">
              <a:rPr lang="en-US" sz="1200" b="0" i="0" u="none">
                <a:solidFill>
                  <a:srgbClr val="898989"/>
                </a:solidFill>
                <a:latin typeface="Sigmar One"/>
                <a:ea typeface="Sigmar One"/>
                <a:cs typeface="Sigmar One"/>
                <a:sym typeface="Sigmar One"/>
              </a:rPr>
              <a:t>84</a:t>
            </a:fld>
            <a:endParaRPr/>
          </a:p>
        </p:txBody>
      </p:sp>
      <p:sp>
        <p:nvSpPr>
          <p:cNvPr id="873" name="Google Shape;873;p97"/>
          <p:cNvSpPr txBox="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898989"/>
              </a:buClr>
              <a:buSzPts val="1200"/>
              <a:buFont typeface="Kaushan Script"/>
              <a:buNone/>
            </a:pPr>
            <a:r>
              <a:rPr lang="en-US" sz="1200" b="0" i="0" u="none">
                <a:solidFill>
                  <a:srgbClr val="898989"/>
                </a:solidFill>
                <a:latin typeface="Kaushan Script"/>
                <a:ea typeface="Kaushan Script"/>
                <a:cs typeface="Kaushan Script"/>
                <a:sym typeface="Kaushan Script"/>
              </a:rPr>
              <a:t>21CSC202J Operating Systems UNIT 2</a:t>
            </a:r>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878" name="Google Shape;878;p98"/>
          <p:cNvSpPr txBox="1">
            <a:spLocks noGrp="1"/>
          </p:cNvSpPr>
          <p:nvPr>
            <p:ph type="title"/>
          </p:nvPr>
        </p:nvSpPr>
        <p:spPr>
          <a:xfrm>
            <a:off x="622300" y="349250"/>
            <a:ext cx="7772400" cy="576262"/>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3600"/>
              <a:buFont typeface="Times New Roman"/>
              <a:buNone/>
            </a:pPr>
            <a:r>
              <a:rPr lang="en-US" sz="3600" b="0" i="0" u="none">
                <a:solidFill>
                  <a:schemeClr val="dk1"/>
                </a:solidFill>
                <a:latin typeface="Times New Roman"/>
                <a:ea typeface="Times New Roman"/>
                <a:cs typeface="Times New Roman"/>
                <a:sym typeface="Times New Roman"/>
              </a:rPr>
              <a:t>Windows  Multithreaded C Program</a:t>
            </a:r>
            <a:endParaRPr/>
          </a:p>
        </p:txBody>
      </p:sp>
      <p:pic>
        <p:nvPicPr>
          <p:cNvPr id="879" name="Google Shape;879;p98" descr="Screen Shot 2012-12-04 at 9.06.58 PM.png"/>
          <p:cNvPicPr preferRelativeResize="0"/>
          <p:nvPr/>
        </p:nvPicPr>
        <p:blipFill rotWithShape="1">
          <a:blip r:embed="rId3">
            <a:alphaModFix/>
          </a:blip>
          <a:srcRect/>
          <a:stretch/>
        </p:blipFill>
        <p:spPr>
          <a:xfrm>
            <a:off x="1871662" y="939800"/>
            <a:ext cx="5307012" cy="5697537"/>
          </a:xfrm>
          <a:prstGeom prst="rect">
            <a:avLst/>
          </a:prstGeom>
          <a:noFill/>
          <a:ln>
            <a:noFill/>
          </a:ln>
        </p:spPr>
      </p:pic>
      <p:sp>
        <p:nvSpPr>
          <p:cNvPr id="880" name="Google Shape;880;p98"/>
          <p:cNvSpPr txBox="1"/>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898989"/>
              </a:buClr>
              <a:buSzPts val="1200"/>
              <a:buFont typeface="Times New Roman"/>
              <a:buNone/>
            </a:pPr>
            <a:r>
              <a:rPr lang="en-US" sz="1200" b="0" i="0" u="none">
                <a:solidFill>
                  <a:srgbClr val="898989"/>
                </a:solidFill>
                <a:latin typeface="Times New Roman"/>
                <a:ea typeface="Times New Roman"/>
                <a:cs typeface="Times New Roman"/>
                <a:sym typeface="Times New Roman"/>
              </a:rPr>
              <a:t>*</a:t>
            </a:r>
            <a:endParaRPr/>
          </a:p>
        </p:txBody>
      </p:sp>
      <p:sp>
        <p:nvSpPr>
          <p:cNvPr id="881" name="Google Shape;881;p98"/>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Sigmar One"/>
              <a:buNone/>
            </a:pPr>
            <a:fld id="{00000000-1234-1234-1234-123412341234}" type="slidenum">
              <a:rPr lang="en-US" sz="1200" b="0" i="0" u="none">
                <a:solidFill>
                  <a:srgbClr val="898989"/>
                </a:solidFill>
                <a:latin typeface="Sigmar One"/>
                <a:ea typeface="Sigmar One"/>
                <a:cs typeface="Sigmar One"/>
                <a:sym typeface="Sigmar One"/>
              </a:rPr>
              <a:t>85</a:t>
            </a:fld>
            <a:endParaRPr/>
          </a:p>
        </p:txBody>
      </p:sp>
      <p:sp>
        <p:nvSpPr>
          <p:cNvPr id="882" name="Google Shape;882;p98"/>
          <p:cNvSpPr txBox="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898989"/>
              </a:buClr>
              <a:buSzPts val="1200"/>
              <a:buFont typeface="Kaushan Script"/>
              <a:buNone/>
            </a:pPr>
            <a:r>
              <a:rPr lang="en-US" sz="1200" b="0" i="0" u="none">
                <a:solidFill>
                  <a:srgbClr val="898989"/>
                </a:solidFill>
                <a:latin typeface="Kaushan Script"/>
                <a:ea typeface="Kaushan Script"/>
                <a:cs typeface="Kaushan Script"/>
                <a:sym typeface="Kaushan Script"/>
              </a:rPr>
              <a:t>21CSC202J Operating Systems UNIT 2</a:t>
            </a:r>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886"/>
        <p:cNvGrpSpPr/>
        <p:nvPr/>
      </p:nvGrpSpPr>
      <p:grpSpPr>
        <a:xfrm>
          <a:off x="0" y="0"/>
          <a:ext cx="0" cy="0"/>
          <a:chOff x="0" y="0"/>
          <a:chExt cx="0" cy="0"/>
        </a:xfrm>
      </p:grpSpPr>
      <p:sp>
        <p:nvSpPr>
          <p:cNvPr id="887" name="Google Shape;887;p99"/>
          <p:cNvSpPr txBox="1">
            <a:spLocks noGrp="1"/>
          </p:cNvSpPr>
          <p:nvPr>
            <p:ph type="title"/>
          </p:nvPr>
        </p:nvSpPr>
        <p:spPr>
          <a:xfrm>
            <a:off x="800100" y="320675"/>
            <a:ext cx="7780337" cy="576262"/>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2800"/>
              <a:buFont typeface="Times New Roman"/>
              <a:buNone/>
            </a:pPr>
            <a:r>
              <a:rPr lang="en-US" sz="2800" b="0" i="0" u="none">
                <a:solidFill>
                  <a:schemeClr val="dk1"/>
                </a:solidFill>
                <a:latin typeface="Times New Roman"/>
                <a:ea typeface="Times New Roman"/>
                <a:cs typeface="Times New Roman"/>
                <a:sym typeface="Times New Roman"/>
              </a:rPr>
              <a:t>Windows  Multithreaded C Program (Cont.)</a:t>
            </a:r>
            <a:endParaRPr/>
          </a:p>
        </p:txBody>
      </p:sp>
      <p:pic>
        <p:nvPicPr>
          <p:cNvPr id="888" name="Google Shape;888;p99" descr="Screen Shot 2012-12-04 at 9.08.08 PM.png"/>
          <p:cNvPicPr preferRelativeResize="0"/>
          <p:nvPr/>
        </p:nvPicPr>
        <p:blipFill rotWithShape="1">
          <a:blip r:embed="rId3">
            <a:alphaModFix/>
          </a:blip>
          <a:srcRect/>
          <a:stretch/>
        </p:blipFill>
        <p:spPr>
          <a:xfrm>
            <a:off x="1703387" y="1196975"/>
            <a:ext cx="6523037" cy="5006975"/>
          </a:xfrm>
          <a:prstGeom prst="rect">
            <a:avLst/>
          </a:prstGeom>
          <a:noFill/>
          <a:ln>
            <a:noFill/>
          </a:ln>
        </p:spPr>
      </p:pic>
      <p:sp>
        <p:nvSpPr>
          <p:cNvPr id="889" name="Google Shape;889;p99"/>
          <p:cNvSpPr txBox="1"/>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898989"/>
              </a:buClr>
              <a:buSzPts val="1200"/>
              <a:buFont typeface="Times New Roman"/>
              <a:buNone/>
            </a:pPr>
            <a:r>
              <a:rPr lang="en-US" sz="1200" b="0" i="0" u="none">
                <a:solidFill>
                  <a:srgbClr val="898989"/>
                </a:solidFill>
                <a:latin typeface="Times New Roman"/>
                <a:ea typeface="Times New Roman"/>
                <a:cs typeface="Times New Roman"/>
                <a:sym typeface="Times New Roman"/>
              </a:rPr>
              <a:t>*</a:t>
            </a:r>
            <a:endParaRPr/>
          </a:p>
        </p:txBody>
      </p:sp>
      <p:sp>
        <p:nvSpPr>
          <p:cNvPr id="890" name="Google Shape;890;p99"/>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Sigmar One"/>
              <a:buNone/>
            </a:pPr>
            <a:fld id="{00000000-1234-1234-1234-123412341234}" type="slidenum">
              <a:rPr lang="en-US" sz="1200" b="0" i="0" u="none">
                <a:solidFill>
                  <a:srgbClr val="898989"/>
                </a:solidFill>
                <a:latin typeface="Sigmar One"/>
                <a:ea typeface="Sigmar One"/>
                <a:cs typeface="Sigmar One"/>
                <a:sym typeface="Sigmar One"/>
              </a:rPr>
              <a:t>86</a:t>
            </a:fld>
            <a:endParaRPr/>
          </a:p>
        </p:txBody>
      </p:sp>
      <p:sp>
        <p:nvSpPr>
          <p:cNvPr id="891" name="Google Shape;891;p99"/>
          <p:cNvSpPr txBox="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898989"/>
              </a:buClr>
              <a:buSzPts val="1200"/>
              <a:buFont typeface="Kaushan Script"/>
              <a:buNone/>
            </a:pPr>
            <a:r>
              <a:rPr lang="en-US" sz="1200" b="0" i="0" u="none">
                <a:solidFill>
                  <a:srgbClr val="898989"/>
                </a:solidFill>
                <a:latin typeface="Kaushan Script"/>
                <a:ea typeface="Kaushan Script"/>
                <a:cs typeface="Kaushan Script"/>
                <a:sym typeface="Kaushan Script"/>
              </a:rPr>
              <a:t>21CSC202J Operating Systems UNIT 2</a:t>
            </a:r>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896"/>
        <p:cNvGrpSpPr/>
        <p:nvPr/>
      </p:nvGrpSpPr>
      <p:grpSpPr>
        <a:xfrm>
          <a:off x="0" y="0"/>
          <a:ext cx="0" cy="0"/>
          <a:chOff x="0" y="0"/>
          <a:chExt cx="0" cy="0"/>
        </a:xfrm>
      </p:grpSpPr>
      <p:sp>
        <p:nvSpPr>
          <p:cNvPr id="897" name="Google Shape;897;p100"/>
          <p:cNvSpPr txBox="1">
            <a:spLocks noGrp="1"/>
          </p:cNvSpPr>
          <p:nvPr>
            <p:ph type="title"/>
          </p:nvPr>
        </p:nvSpPr>
        <p:spPr>
          <a:xfrm>
            <a:off x="457200" y="188912"/>
            <a:ext cx="8229600" cy="576262"/>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3600"/>
              <a:buFont typeface="Times New Roman"/>
              <a:buNone/>
            </a:pPr>
            <a:r>
              <a:rPr lang="en-US" sz="3600" b="0" i="0" u="none">
                <a:solidFill>
                  <a:schemeClr val="dk1"/>
                </a:solidFill>
                <a:latin typeface="Times New Roman"/>
                <a:ea typeface="Times New Roman"/>
                <a:cs typeface="Times New Roman"/>
                <a:sym typeface="Times New Roman"/>
              </a:rPr>
              <a:t>Java Threads</a:t>
            </a:r>
            <a:endParaRPr/>
          </a:p>
        </p:txBody>
      </p:sp>
      <p:sp>
        <p:nvSpPr>
          <p:cNvPr id="898" name="Google Shape;898;p100"/>
          <p:cNvSpPr txBox="1">
            <a:spLocks noGrp="1"/>
          </p:cNvSpPr>
          <p:nvPr>
            <p:ph type="body" idx="1"/>
          </p:nvPr>
        </p:nvSpPr>
        <p:spPr>
          <a:xfrm>
            <a:off x="811212" y="1231900"/>
            <a:ext cx="7031037" cy="3746500"/>
          </a:xfrm>
          <a:prstGeom prst="rect">
            <a:avLst/>
          </a:prstGeom>
          <a:noFill/>
          <a:ln>
            <a:noFill/>
          </a:ln>
        </p:spPr>
        <p:txBody>
          <a:bodyPr spcFirstLastPara="1" wrap="square" lIns="91425" tIns="45700" rIns="91425" bIns="45700" anchor="t" anchorCtr="0">
            <a:noAutofit/>
          </a:bodyPr>
          <a:lstStyle/>
          <a:p>
            <a:pPr marL="342900" lvl="0" indent="-342900" algn="l" rtl="0">
              <a:lnSpc>
                <a:spcPct val="100000"/>
              </a:lnSpc>
              <a:spcBef>
                <a:spcPts val="0"/>
              </a:spcBef>
              <a:spcAft>
                <a:spcPts val="0"/>
              </a:spcAft>
              <a:buClr>
                <a:schemeClr val="dk1"/>
              </a:buClr>
              <a:buSzPts val="2400"/>
              <a:buFont typeface="Arial"/>
              <a:buChar char="•"/>
            </a:pPr>
            <a:r>
              <a:rPr lang="en-US" sz="2400" b="0" i="0" u="none">
                <a:solidFill>
                  <a:schemeClr val="dk1"/>
                </a:solidFill>
                <a:latin typeface="Times New Roman"/>
                <a:ea typeface="Times New Roman"/>
                <a:cs typeface="Times New Roman"/>
                <a:sym typeface="Times New Roman"/>
              </a:rPr>
              <a:t>Java threads are managed by the JVM</a:t>
            </a:r>
            <a:endParaRPr/>
          </a:p>
          <a:p>
            <a:pPr marL="342900" lvl="0" indent="-342900" algn="l" rtl="0">
              <a:lnSpc>
                <a:spcPct val="100000"/>
              </a:lnSpc>
              <a:spcBef>
                <a:spcPts val="480"/>
              </a:spcBef>
              <a:spcAft>
                <a:spcPts val="0"/>
              </a:spcAft>
              <a:buClr>
                <a:schemeClr val="dk1"/>
              </a:buClr>
              <a:buSzPts val="2400"/>
              <a:buFont typeface="Arial"/>
              <a:buChar char="•"/>
            </a:pPr>
            <a:r>
              <a:rPr lang="en-US" sz="2400" b="0" i="0" u="none">
                <a:solidFill>
                  <a:schemeClr val="dk1"/>
                </a:solidFill>
                <a:latin typeface="Times New Roman"/>
                <a:ea typeface="Times New Roman"/>
                <a:cs typeface="Times New Roman"/>
                <a:sym typeface="Times New Roman"/>
              </a:rPr>
              <a:t>Typically implemented using the threads model provided by underlying OS</a:t>
            </a:r>
            <a:endParaRPr/>
          </a:p>
          <a:p>
            <a:pPr marL="342900" lvl="0" indent="-342900" algn="l" rtl="0">
              <a:lnSpc>
                <a:spcPct val="100000"/>
              </a:lnSpc>
              <a:spcBef>
                <a:spcPts val="480"/>
              </a:spcBef>
              <a:spcAft>
                <a:spcPts val="0"/>
              </a:spcAft>
              <a:buClr>
                <a:schemeClr val="dk1"/>
              </a:buClr>
              <a:buSzPts val="2400"/>
              <a:buFont typeface="Arial"/>
              <a:buChar char="•"/>
            </a:pPr>
            <a:r>
              <a:rPr lang="en-US" sz="2400" b="0" i="0" u="none">
                <a:solidFill>
                  <a:schemeClr val="dk1"/>
                </a:solidFill>
                <a:latin typeface="Times New Roman"/>
                <a:ea typeface="Times New Roman"/>
                <a:cs typeface="Times New Roman"/>
                <a:sym typeface="Times New Roman"/>
              </a:rPr>
              <a:t>Java threads may be created by:</a:t>
            </a:r>
            <a:br>
              <a:rPr lang="en-US" sz="2400" b="0" i="0" u="none">
                <a:solidFill>
                  <a:schemeClr val="dk1"/>
                </a:solidFill>
                <a:latin typeface="Times New Roman"/>
                <a:ea typeface="Times New Roman"/>
                <a:cs typeface="Times New Roman"/>
                <a:sym typeface="Times New Roman"/>
              </a:rPr>
            </a:br>
            <a:endParaRPr/>
          </a:p>
          <a:p>
            <a:pPr marL="342900" lvl="0" indent="-190500" algn="l" rtl="0">
              <a:lnSpc>
                <a:spcPct val="100000"/>
              </a:lnSpc>
              <a:spcBef>
                <a:spcPts val="480"/>
              </a:spcBef>
              <a:spcAft>
                <a:spcPts val="0"/>
              </a:spcAft>
              <a:buClr>
                <a:schemeClr val="dk1"/>
              </a:buClr>
              <a:buSzPts val="2400"/>
              <a:buFont typeface="Arial"/>
              <a:buNone/>
            </a:pPr>
            <a:endParaRPr sz="2400" b="0" i="0" u="none">
              <a:solidFill>
                <a:schemeClr val="dk1"/>
              </a:solidFill>
              <a:latin typeface="Times New Roman"/>
              <a:ea typeface="Times New Roman"/>
              <a:cs typeface="Times New Roman"/>
              <a:sym typeface="Times New Roman"/>
            </a:endParaRPr>
          </a:p>
          <a:p>
            <a:pPr marL="342900" lvl="0" indent="-342900" algn="l" rtl="0">
              <a:lnSpc>
                <a:spcPct val="100000"/>
              </a:lnSpc>
              <a:spcBef>
                <a:spcPts val="480"/>
              </a:spcBef>
              <a:spcAft>
                <a:spcPts val="0"/>
              </a:spcAft>
              <a:buClr>
                <a:schemeClr val="dk1"/>
              </a:buClr>
              <a:buSzPts val="2400"/>
              <a:buNone/>
            </a:pPr>
            <a:endParaRPr sz="2400" b="0" i="0" u="none">
              <a:solidFill>
                <a:schemeClr val="dk1"/>
              </a:solidFill>
              <a:latin typeface="Times New Roman"/>
              <a:ea typeface="Times New Roman"/>
              <a:cs typeface="Times New Roman"/>
              <a:sym typeface="Times New Roman"/>
            </a:endParaRPr>
          </a:p>
          <a:p>
            <a:pPr marL="342900" lvl="0" indent="-190500" algn="l" rtl="0">
              <a:lnSpc>
                <a:spcPct val="100000"/>
              </a:lnSpc>
              <a:spcBef>
                <a:spcPts val="480"/>
              </a:spcBef>
              <a:spcAft>
                <a:spcPts val="0"/>
              </a:spcAft>
              <a:buClr>
                <a:schemeClr val="dk1"/>
              </a:buClr>
              <a:buSzPts val="2400"/>
              <a:buFont typeface="Arial"/>
              <a:buNone/>
            </a:pPr>
            <a:endParaRPr sz="2400" b="0" i="0" u="none">
              <a:solidFill>
                <a:schemeClr val="dk1"/>
              </a:solidFill>
              <a:latin typeface="Times New Roman"/>
              <a:ea typeface="Times New Roman"/>
              <a:cs typeface="Times New Roman"/>
              <a:sym typeface="Times New Roman"/>
            </a:endParaRPr>
          </a:p>
          <a:p>
            <a:pPr marL="742950" lvl="1" indent="-285750" algn="l" rtl="0">
              <a:lnSpc>
                <a:spcPct val="100000"/>
              </a:lnSpc>
              <a:spcBef>
                <a:spcPts val="480"/>
              </a:spcBef>
              <a:spcAft>
                <a:spcPts val="0"/>
              </a:spcAft>
              <a:buClr>
                <a:schemeClr val="dk1"/>
              </a:buClr>
              <a:buSzPts val="2400"/>
              <a:buFont typeface="Arial"/>
              <a:buChar char="–"/>
            </a:pPr>
            <a:r>
              <a:rPr lang="en-US" sz="2400" b="0" i="0" u="none">
                <a:solidFill>
                  <a:schemeClr val="dk1"/>
                </a:solidFill>
                <a:latin typeface="Times New Roman"/>
                <a:ea typeface="Times New Roman"/>
                <a:cs typeface="Times New Roman"/>
                <a:sym typeface="Times New Roman"/>
              </a:rPr>
              <a:t>Extending Thread class</a:t>
            </a:r>
            <a:endParaRPr/>
          </a:p>
          <a:p>
            <a:pPr marL="742950" lvl="1" indent="-285750" algn="l" rtl="0">
              <a:lnSpc>
                <a:spcPct val="100000"/>
              </a:lnSpc>
              <a:spcBef>
                <a:spcPts val="480"/>
              </a:spcBef>
              <a:spcAft>
                <a:spcPts val="0"/>
              </a:spcAft>
              <a:buClr>
                <a:schemeClr val="dk1"/>
              </a:buClr>
              <a:buSzPts val="2400"/>
              <a:buFont typeface="Arial"/>
              <a:buChar char="–"/>
            </a:pPr>
            <a:r>
              <a:rPr lang="en-US" sz="2400" b="0" i="0" u="none">
                <a:solidFill>
                  <a:schemeClr val="dk1"/>
                </a:solidFill>
                <a:latin typeface="Times New Roman"/>
                <a:ea typeface="Times New Roman"/>
                <a:cs typeface="Times New Roman"/>
                <a:sym typeface="Times New Roman"/>
              </a:rPr>
              <a:t>Implementing the Runnable interface</a:t>
            </a:r>
            <a:br>
              <a:rPr lang="en-US" sz="2400" b="0" i="0" u="none">
                <a:solidFill>
                  <a:schemeClr val="dk1"/>
                </a:solidFill>
                <a:latin typeface="Times New Roman"/>
                <a:ea typeface="Times New Roman"/>
                <a:cs typeface="Times New Roman"/>
                <a:sym typeface="Times New Roman"/>
              </a:rPr>
            </a:br>
            <a:endParaRPr/>
          </a:p>
        </p:txBody>
      </p:sp>
      <p:pic>
        <p:nvPicPr>
          <p:cNvPr id="899" name="Google Shape;899;p100" descr="Screen Shot 2012-12-04 at 9.09.28 PM.png"/>
          <p:cNvPicPr preferRelativeResize="0"/>
          <p:nvPr/>
        </p:nvPicPr>
        <p:blipFill rotWithShape="1">
          <a:blip r:embed="rId3">
            <a:alphaModFix/>
          </a:blip>
          <a:srcRect/>
          <a:stretch/>
        </p:blipFill>
        <p:spPr>
          <a:xfrm>
            <a:off x="2098675" y="2676525"/>
            <a:ext cx="3773487" cy="1130300"/>
          </a:xfrm>
          <a:prstGeom prst="rect">
            <a:avLst/>
          </a:prstGeom>
          <a:noFill/>
          <a:ln>
            <a:noFill/>
          </a:ln>
        </p:spPr>
      </p:pic>
      <p:sp>
        <p:nvSpPr>
          <p:cNvPr id="900" name="Google Shape;900;p100"/>
          <p:cNvSpPr txBox="1"/>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898989"/>
              </a:buClr>
              <a:buSzPts val="1200"/>
              <a:buFont typeface="Times New Roman"/>
              <a:buNone/>
            </a:pPr>
            <a:r>
              <a:rPr lang="en-US" sz="1200" b="0" i="0" u="none">
                <a:solidFill>
                  <a:srgbClr val="898989"/>
                </a:solidFill>
                <a:latin typeface="Times New Roman"/>
                <a:ea typeface="Times New Roman"/>
                <a:cs typeface="Times New Roman"/>
                <a:sym typeface="Times New Roman"/>
              </a:rPr>
              <a:t>*</a:t>
            </a:r>
            <a:endParaRPr/>
          </a:p>
        </p:txBody>
      </p:sp>
      <p:sp>
        <p:nvSpPr>
          <p:cNvPr id="901" name="Google Shape;901;p100"/>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Sigmar One"/>
              <a:buNone/>
            </a:pPr>
            <a:fld id="{00000000-1234-1234-1234-123412341234}" type="slidenum">
              <a:rPr lang="en-US" sz="1200" b="0" i="0" u="none">
                <a:solidFill>
                  <a:srgbClr val="898989"/>
                </a:solidFill>
                <a:latin typeface="Sigmar One"/>
                <a:ea typeface="Sigmar One"/>
                <a:cs typeface="Sigmar One"/>
                <a:sym typeface="Sigmar One"/>
              </a:rPr>
              <a:t>87</a:t>
            </a:fld>
            <a:endParaRPr/>
          </a:p>
        </p:txBody>
      </p:sp>
      <p:sp>
        <p:nvSpPr>
          <p:cNvPr id="902" name="Google Shape;902;p100"/>
          <p:cNvSpPr txBox="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898989"/>
              </a:buClr>
              <a:buSzPts val="1200"/>
              <a:buFont typeface="Kaushan Script"/>
              <a:buNone/>
            </a:pPr>
            <a:r>
              <a:rPr lang="en-US" sz="1200" b="0" i="0" u="none">
                <a:solidFill>
                  <a:srgbClr val="898989"/>
                </a:solidFill>
                <a:latin typeface="Kaushan Script"/>
                <a:ea typeface="Kaushan Script"/>
                <a:cs typeface="Kaushan Script"/>
                <a:sym typeface="Kaushan Script"/>
              </a:rPr>
              <a:t>21CSC202J Operating Systems UNIT 2</a:t>
            </a:r>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906"/>
        <p:cNvGrpSpPr/>
        <p:nvPr/>
      </p:nvGrpSpPr>
      <p:grpSpPr>
        <a:xfrm>
          <a:off x="0" y="0"/>
          <a:ext cx="0" cy="0"/>
          <a:chOff x="0" y="0"/>
          <a:chExt cx="0" cy="0"/>
        </a:xfrm>
      </p:grpSpPr>
      <p:sp>
        <p:nvSpPr>
          <p:cNvPr id="907" name="Google Shape;907;p101"/>
          <p:cNvSpPr txBox="1">
            <a:spLocks noGrp="1"/>
          </p:cNvSpPr>
          <p:nvPr>
            <p:ph type="title"/>
          </p:nvPr>
        </p:nvSpPr>
        <p:spPr>
          <a:xfrm>
            <a:off x="457200" y="138112"/>
            <a:ext cx="8229600" cy="576262"/>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3600"/>
              <a:buFont typeface="Times New Roman"/>
              <a:buNone/>
            </a:pPr>
            <a:r>
              <a:rPr lang="en-US" sz="3600" b="0" i="0" u="none">
                <a:solidFill>
                  <a:schemeClr val="dk1"/>
                </a:solidFill>
                <a:latin typeface="Times New Roman"/>
                <a:ea typeface="Times New Roman"/>
                <a:cs typeface="Times New Roman"/>
                <a:sym typeface="Times New Roman"/>
              </a:rPr>
              <a:t>Java Multithreaded Program</a:t>
            </a:r>
            <a:endParaRPr/>
          </a:p>
        </p:txBody>
      </p:sp>
      <p:pic>
        <p:nvPicPr>
          <p:cNvPr id="908" name="Google Shape;908;p101"/>
          <p:cNvPicPr preferRelativeResize="0"/>
          <p:nvPr/>
        </p:nvPicPr>
        <p:blipFill rotWithShape="1">
          <a:blip r:embed="rId3">
            <a:alphaModFix/>
          </a:blip>
          <a:srcRect/>
          <a:stretch/>
        </p:blipFill>
        <p:spPr>
          <a:xfrm>
            <a:off x="2705100" y="877887"/>
            <a:ext cx="4202112" cy="5686425"/>
          </a:xfrm>
          <a:prstGeom prst="rect">
            <a:avLst/>
          </a:prstGeom>
          <a:noFill/>
          <a:ln>
            <a:noFill/>
          </a:ln>
        </p:spPr>
      </p:pic>
      <p:sp>
        <p:nvSpPr>
          <p:cNvPr id="909" name="Google Shape;909;p101"/>
          <p:cNvSpPr txBox="1"/>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898989"/>
              </a:buClr>
              <a:buSzPts val="1200"/>
              <a:buFont typeface="Times New Roman"/>
              <a:buNone/>
            </a:pPr>
            <a:r>
              <a:rPr lang="en-US" sz="1200" b="0" i="0" u="none">
                <a:solidFill>
                  <a:srgbClr val="898989"/>
                </a:solidFill>
                <a:latin typeface="Times New Roman"/>
                <a:ea typeface="Times New Roman"/>
                <a:cs typeface="Times New Roman"/>
                <a:sym typeface="Times New Roman"/>
              </a:rPr>
              <a:t>*</a:t>
            </a:r>
            <a:endParaRPr/>
          </a:p>
        </p:txBody>
      </p:sp>
      <p:sp>
        <p:nvSpPr>
          <p:cNvPr id="910" name="Google Shape;910;p101"/>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Sigmar One"/>
              <a:buNone/>
            </a:pPr>
            <a:fld id="{00000000-1234-1234-1234-123412341234}" type="slidenum">
              <a:rPr lang="en-US" sz="1200" b="0" i="0" u="none">
                <a:solidFill>
                  <a:srgbClr val="898989"/>
                </a:solidFill>
                <a:latin typeface="Sigmar One"/>
                <a:ea typeface="Sigmar One"/>
                <a:cs typeface="Sigmar One"/>
                <a:sym typeface="Sigmar One"/>
              </a:rPr>
              <a:t>88</a:t>
            </a:fld>
            <a:endParaRPr/>
          </a:p>
        </p:txBody>
      </p:sp>
      <p:sp>
        <p:nvSpPr>
          <p:cNvPr id="911" name="Google Shape;911;p101"/>
          <p:cNvSpPr txBox="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898989"/>
              </a:buClr>
              <a:buSzPts val="1200"/>
              <a:buFont typeface="Kaushan Script"/>
              <a:buNone/>
            </a:pPr>
            <a:r>
              <a:rPr lang="en-US" sz="1200" b="0" i="0" u="none">
                <a:solidFill>
                  <a:srgbClr val="898989"/>
                </a:solidFill>
                <a:latin typeface="Kaushan Script"/>
                <a:ea typeface="Kaushan Script"/>
                <a:cs typeface="Kaushan Script"/>
                <a:sym typeface="Kaushan Script"/>
              </a:rPr>
              <a:t>21CSC202J Operating Systems UNIT 2</a:t>
            </a:r>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915"/>
        <p:cNvGrpSpPr/>
        <p:nvPr/>
      </p:nvGrpSpPr>
      <p:grpSpPr>
        <a:xfrm>
          <a:off x="0" y="0"/>
          <a:ext cx="0" cy="0"/>
          <a:chOff x="0" y="0"/>
          <a:chExt cx="0" cy="0"/>
        </a:xfrm>
      </p:grpSpPr>
      <p:sp>
        <p:nvSpPr>
          <p:cNvPr id="916" name="Google Shape;916;p102"/>
          <p:cNvSpPr txBox="1">
            <a:spLocks noGrp="1"/>
          </p:cNvSpPr>
          <p:nvPr>
            <p:ph type="title"/>
          </p:nvPr>
        </p:nvSpPr>
        <p:spPr>
          <a:xfrm>
            <a:off x="477837" y="171450"/>
            <a:ext cx="7718425" cy="576262"/>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3600"/>
              <a:buFont typeface="Times New Roman"/>
              <a:buNone/>
            </a:pPr>
            <a:r>
              <a:rPr lang="en-US" sz="3600" b="0" i="0" u="none">
                <a:solidFill>
                  <a:schemeClr val="dk1"/>
                </a:solidFill>
                <a:latin typeface="Times New Roman"/>
                <a:ea typeface="Times New Roman"/>
                <a:cs typeface="Times New Roman"/>
                <a:sym typeface="Times New Roman"/>
              </a:rPr>
              <a:t>Java Multithreaded Program (Cont.)</a:t>
            </a:r>
            <a:endParaRPr/>
          </a:p>
        </p:txBody>
      </p:sp>
      <p:pic>
        <p:nvPicPr>
          <p:cNvPr id="917" name="Google Shape;917;p102"/>
          <p:cNvPicPr preferRelativeResize="0"/>
          <p:nvPr/>
        </p:nvPicPr>
        <p:blipFill rotWithShape="1">
          <a:blip r:embed="rId3">
            <a:alphaModFix/>
          </a:blip>
          <a:srcRect/>
          <a:stretch/>
        </p:blipFill>
        <p:spPr>
          <a:xfrm>
            <a:off x="1187450" y="866775"/>
            <a:ext cx="7456487" cy="5359400"/>
          </a:xfrm>
          <a:prstGeom prst="rect">
            <a:avLst/>
          </a:prstGeom>
          <a:noFill/>
          <a:ln>
            <a:noFill/>
          </a:ln>
        </p:spPr>
      </p:pic>
      <p:sp>
        <p:nvSpPr>
          <p:cNvPr id="918" name="Google Shape;918;p102"/>
          <p:cNvSpPr txBox="1"/>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898989"/>
              </a:buClr>
              <a:buSzPts val="1200"/>
              <a:buFont typeface="Times New Roman"/>
              <a:buNone/>
            </a:pPr>
            <a:r>
              <a:rPr lang="en-US" sz="1200" b="0" i="0" u="none">
                <a:solidFill>
                  <a:srgbClr val="898989"/>
                </a:solidFill>
                <a:latin typeface="Times New Roman"/>
                <a:ea typeface="Times New Roman"/>
                <a:cs typeface="Times New Roman"/>
                <a:sym typeface="Times New Roman"/>
              </a:rPr>
              <a:t>*</a:t>
            </a:r>
            <a:endParaRPr/>
          </a:p>
        </p:txBody>
      </p:sp>
      <p:sp>
        <p:nvSpPr>
          <p:cNvPr id="919" name="Google Shape;919;p102"/>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Sigmar One"/>
              <a:buNone/>
            </a:pPr>
            <a:fld id="{00000000-1234-1234-1234-123412341234}" type="slidenum">
              <a:rPr lang="en-US" sz="1200" b="0" i="0" u="none">
                <a:solidFill>
                  <a:srgbClr val="898989"/>
                </a:solidFill>
                <a:latin typeface="Sigmar One"/>
                <a:ea typeface="Sigmar One"/>
                <a:cs typeface="Sigmar One"/>
                <a:sym typeface="Sigmar One"/>
              </a:rPr>
              <a:t>89</a:t>
            </a:fld>
            <a:endParaRPr/>
          </a:p>
        </p:txBody>
      </p:sp>
      <p:sp>
        <p:nvSpPr>
          <p:cNvPr id="920" name="Google Shape;920;p102"/>
          <p:cNvSpPr txBox="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898989"/>
              </a:buClr>
              <a:buSzPts val="1200"/>
              <a:buFont typeface="Kaushan Script"/>
              <a:buNone/>
            </a:pPr>
            <a:r>
              <a:rPr lang="en-US" sz="1200" b="0" i="0" u="none">
                <a:solidFill>
                  <a:srgbClr val="898989"/>
                </a:solidFill>
                <a:latin typeface="Kaushan Script"/>
                <a:ea typeface="Kaushan Script"/>
                <a:cs typeface="Kaushan Script"/>
                <a:sym typeface="Kaushan Script"/>
              </a:rPr>
              <a:t>21CSC202J Operating Systems UNIT 2</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22"/>
          <p:cNvSpPr txBox="1">
            <a:spLocks noGrp="1"/>
          </p:cNvSpPr>
          <p:nvPr>
            <p:ph type="title"/>
          </p:nvPr>
        </p:nvSpPr>
        <p:spPr>
          <a:xfrm>
            <a:off x="1166812" y="136525"/>
            <a:ext cx="7519987" cy="576262"/>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3600"/>
              <a:buFont typeface="Times New Roman"/>
              <a:buNone/>
            </a:pPr>
            <a:r>
              <a:rPr lang="en-US" sz="3600" b="0" i="0" u="none">
                <a:solidFill>
                  <a:schemeClr val="dk1"/>
                </a:solidFill>
                <a:latin typeface="Times New Roman"/>
                <a:ea typeface="Times New Roman"/>
                <a:cs typeface="Times New Roman"/>
                <a:sym typeface="Times New Roman"/>
              </a:rPr>
              <a:t>Process Control Block (PCB)</a:t>
            </a:r>
            <a:endParaRPr/>
          </a:p>
        </p:txBody>
      </p:sp>
      <p:sp>
        <p:nvSpPr>
          <p:cNvPr id="170" name="Google Shape;170;p22"/>
          <p:cNvSpPr txBox="1">
            <a:spLocks noGrp="1"/>
          </p:cNvSpPr>
          <p:nvPr>
            <p:ph type="body" idx="1"/>
          </p:nvPr>
        </p:nvSpPr>
        <p:spPr>
          <a:xfrm>
            <a:off x="806450" y="1041400"/>
            <a:ext cx="4579937" cy="4772025"/>
          </a:xfrm>
          <a:prstGeom prst="rect">
            <a:avLst/>
          </a:prstGeom>
          <a:noFill/>
          <a:ln>
            <a:noFill/>
          </a:ln>
        </p:spPr>
        <p:txBody>
          <a:bodyPr spcFirstLastPara="1" wrap="square" lIns="91425" tIns="45700" rIns="91425" bIns="45700" anchor="t" anchorCtr="0">
            <a:noAutofit/>
          </a:bodyPr>
          <a:lstStyle/>
          <a:p>
            <a:pPr marL="342900" lvl="0" indent="-342900" algn="l" rtl="0">
              <a:lnSpc>
                <a:spcPct val="100000"/>
              </a:lnSpc>
              <a:spcBef>
                <a:spcPts val="0"/>
              </a:spcBef>
              <a:spcAft>
                <a:spcPts val="0"/>
              </a:spcAft>
              <a:buClr>
                <a:schemeClr val="dk1"/>
              </a:buClr>
              <a:buSzPts val="1800"/>
              <a:buNone/>
            </a:pPr>
            <a:r>
              <a:rPr lang="en-US" sz="1800" b="0" i="0" u="none">
                <a:solidFill>
                  <a:schemeClr val="dk1"/>
                </a:solidFill>
                <a:latin typeface="Times New Roman"/>
                <a:ea typeface="Times New Roman"/>
                <a:cs typeface="Times New Roman"/>
                <a:sym typeface="Times New Roman"/>
              </a:rPr>
              <a:t>Information associated with each process </a:t>
            </a:r>
            <a:endParaRPr/>
          </a:p>
          <a:p>
            <a:pPr marL="342900" lvl="0" indent="-342900" algn="l" rtl="0">
              <a:lnSpc>
                <a:spcPct val="100000"/>
              </a:lnSpc>
              <a:spcBef>
                <a:spcPts val="360"/>
              </a:spcBef>
              <a:spcAft>
                <a:spcPts val="0"/>
              </a:spcAft>
              <a:buClr>
                <a:schemeClr val="dk1"/>
              </a:buClr>
              <a:buSzPts val="1800"/>
              <a:buNone/>
            </a:pPr>
            <a:r>
              <a:rPr lang="en-US" sz="1800" b="0" i="0" u="none">
                <a:solidFill>
                  <a:schemeClr val="dk1"/>
                </a:solidFill>
                <a:latin typeface="Times New Roman"/>
                <a:ea typeface="Times New Roman"/>
                <a:cs typeface="Times New Roman"/>
                <a:sym typeface="Times New Roman"/>
              </a:rPr>
              <a:t>(also called </a:t>
            </a:r>
            <a:r>
              <a:rPr lang="en-US" sz="1800" b="1" i="0" u="none">
                <a:solidFill>
                  <a:srgbClr val="3366FF"/>
                </a:solidFill>
                <a:latin typeface="Times New Roman"/>
                <a:ea typeface="Times New Roman"/>
                <a:cs typeface="Times New Roman"/>
                <a:sym typeface="Times New Roman"/>
              </a:rPr>
              <a:t>task control block</a:t>
            </a:r>
            <a:r>
              <a:rPr lang="en-US" sz="1800" b="0" i="0" u="none">
                <a:solidFill>
                  <a:schemeClr val="dk1"/>
                </a:solidFill>
                <a:latin typeface="Times New Roman"/>
                <a:ea typeface="Times New Roman"/>
                <a:cs typeface="Times New Roman"/>
                <a:sym typeface="Times New Roman"/>
              </a:rPr>
              <a:t>)</a:t>
            </a:r>
            <a:endParaRPr/>
          </a:p>
          <a:p>
            <a:pPr marL="342900" lvl="0" indent="-342900" algn="l" rtl="0">
              <a:lnSpc>
                <a:spcPct val="100000"/>
              </a:lnSpc>
              <a:spcBef>
                <a:spcPts val="360"/>
              </a:spcBef>
              <a:spcAft>
                <a:spcPts val="0"/>
              </a:spcAft>
              <a:buClr>
                <a:schemeClr val="dk1"/>
              </a:buClr>
              <a:buSzPts val="1800"/>
              <a:buFont typeface="Arial"/>
              <a:buChar char="•"/>
            </a:pPr>
            <a:r>
              <a:rPr lang="en-US" sz="1800" b="0" i="0" u="none">
                <a:solidFill>
                  <a:schemeClr val="dk1"/>
                </a:solidFill>
                <a:latin typeface="Times New Roman"/>
                <a:ea typeface="Times New Roman"/>
                <a:cs typeface="Times New Roman"/>
                <a:sym typeface="Times New Roman"/>
              </a:rPr>
              <a:t>Process state – running, waiting, etc</a:t>
            </a:r>
            <a:endParaRPr/>
          </a:p>
          <a:p>
            <a:pPr marL="342900" lvl="0" indent="-342900" algn="l" rtl="0">
              <a:lnSpc>
                <a:spcPct val="100000"/>
              </a:lnSpc>
              <a:spcBef>
                <a:spcPts val="360"/>
              </a:spcBef>
              <a:spcAft>
                <a:spcPts val="0"/>
              </a:spcAft>
              <a:buClr>
                <a:schemeClr val="dk1"/>
              </a:buClr>
              <a:buSzPts val="1800"/>
              <a:buFont typeface="Arial"/>
              <a:buChar char="•"/>
            </a:pPr>
            <a:r>
              <a:rPr lang="en-US" sz="1800" b="0" i="0" u="none">
                <a:solidFill>
                  <a:schemeClr val="dk1"/>
                </a:solidFill>
                <a:latin typeface="Times New Roman"/>
                <a:ea typeface="Times New Roman"/>
                <a:cs typeface="Times New Roman"/>
                <a:sym typeface="Times New Roman"/>
              </a:rPr>
              <a:t>Program counter – location of instruction to next execute</a:t>
            </a:r>
            <a:endParaRPr/>
          </a:p>
          <a:p>
            <a:pPr marL="342900" lvl="0" indent="-342900" algn="l" rtl="0">
              <a:lnSpc>
                <a:spcPct val="100000"/>
              </a:lnSpc>
              <a:spcBef>
                <a:spcPts val="360"/>
              </a:spcBef>
              <a:spcAft>
                <a:spcPts val="0"/>
              </a:spcAft>
              <a:buClr>
                <a:schemeClr val="dk1"/>
              </a:buClr>
              <a:buSzPts val="1800"/>
              <a:buFont typeface="Arial"/>
              <a:buChar char="•"/>
            </a:pPr>
            <a:r>
              <a:rPr lang="en-US" sz="1800" b="0" i="0" u="none">
                <a:solidFill>
                  <a:schemeClr val="dk1"/>
                </a:solidFill>
                <a:latin typeface="Times New Roman"/>
                <a:ea typeface="Times New Roman"/>
                <a:cs typeface="Times New Roman"/>
                <a:sym typeface="Times New Roman"/>
              </a:rPr>
              <a:t>CPU registers – contents of all process-centric registers</a:t>
            </a:r>
            <a:endParaRPr/>
          </a:p>
          <a:p>
            <a:pPr marL="342900" lvl="0" indent="-342900" algn="l" rtl="0">
              <a:lnSpc>
                <a:spcPct val="100000"/>
              </a:lnSpc>
              <a:spcBef>
                <a:spcPts val="360"/>
              </a:spcBef>
              <a:spcAft>
                <a:spcPts val="0"/>
              </a:spcAft>
              <a:buClr>
                <a:schemeClr val="dk1"/>
              </a:buClr>
              <a:buSzPts val="1800"/>
              <a:buFont typeface="Arial"/>
              <a:buChar char="•"/>
            </a:pPr>
            <a:r>
              <a:rPr lang="en-US" sz="1800" b="0" i="0" u="none">
                <a:solidFill>
                  <a:schemeClr val="dk1"/>
                </a:solidFill>
                <a:latin typeface="Times New Roman"/>
                <a:ea typeface="Times New Roman"/>
                <a:cs typeface="Times New Roman"/>
                <a:sym typeface="Times New Roman"/>
              </a:rPr>
              <a:t>CPU scheduling information- priorities, scheduling queue pointers</a:t>
            </a:r>
            <a:endParaRPr/>
          </a:p>
          <a:p>
            <a:pPr marL="342900" lvl="0" indent="-342900" algn="l" rtl="0">
              <a:lnSpc>
                <a:spcPct val="100000"/>
              </a:lnSpc>
              <a:spcBef>
                <a:spcPts val="360"/>
              </a:spcBef>
              <a:spcAft>
                <a:spcPts val="0"/>
              </a:spcAft>
              <a:buClr>
                <a:schemeClr val="dk1"/>
              </a:buClr>
              <a:buSzPts val="1800"/>
              <a:buFont typeface="Arial"/>
              <a:buChar char="•"/>
            </a:pPr>
            <a:r>
              <a:rPr lang="en-US" sz="1800" b="0" i="0" u="none">
                <a:solidFill>
                  <a:schemeClr val="dk1"/>
                </a:solidFill>
                <a:latin typeface="Times New Roman"/>
                <a:ea typeface="Times New Roman"/>
                <a:cs typeface="Times New Roman"/>
                <a:sym typeface="Times New Roman"/>
              </a:rPr>
              <a:t>Memory-management information – memory allocated to the process</a:t>
            </a:r>
            <a:endParaRPr/>
          </a:p>
          <a:p>
            <a:pPr marL="342900" lvl="0" indent="-342900" algn="l" rtl="0">
              <a:lnSpc>
                <a:spcPct val="100000"/>
              </a:lnSpc>
              <a:spcBef>
                <a:spcPts val="360"/>
              </a:spcBef>
              <a:spcAft>
                <a:spcPts val="0"/>
              </a:spcAft>
              <a:buClr>
                <a:schemeClr val="dk1"/>
              </a:buClr>
              <a:buSzPts val="1800"/>
              <a:buFont typeface="Arial"/>
              <a:buChar char="•"/>
            </a:pPr>
            <a:r>
              <a:rPr lang="en-US" sz="1800" b="0" i="0" u="none">
                <a:solidFill>
                  <a:schemeClr val="dk1"/>
                </a:solidFill>
                <a:latin typeface="Times New Roman"/>
                <a:ea typeface="Times New Roman"/>
                <a:cs typeface="Times New Roman"/>
                <a:sym typeface="Times New Roman"/>
              </a:rPr>
              <a:t>Accounting information – CPU used, clock time elapsed since start, time limits</a:t>
            </a:r>
            <a:endParaRPr/>
          </a:p>
          <a:p>
            <a:pPr marL="342900" lvl="0" indent="-342900" algn="l" rtl="0">
              <a:lnSpc>
                <a:spcPct val="100000"/>
              </a:lnSpc>
              <a:spcBef>
                <a:spcPts val="360"/>
              </a:spcBef>
              <a:spcAft>
                <a:spcPts val="0"/>
              </a:spcAft>
              <a:buClr>
                <a:schemeClr val="dk1"/>
              </a:buClr>
              <a:buSzPts val="1800"/>
              <a:buFont typeface="Arial"/>
              <a:buChar char="•"/>
            </a:pPr>
            <a:r>
              <a:rPr lang="en-US" sz="1800" b="0" i="0" u="none">
                <a:solidFill>
                  <a:schemeClr val="dk1"/>
                </a:solidFill>
                <a:latin typeface="Times New Roman"/>
                <a:ea typeface="Times New Roman"/>
                <a:cs typeface="Times New Roman"/>
                <a:sym typeface="Times New Roman"/>
              </a:rPr>
              <a:t>I/O status information – I/O devices allocated to process, list of open files</a:t>
            </a:r>
            <a:endParaRPr/>
          </a:p>
          <a:p>
            <a:pPr marL="342900" lvl="0" indent="-228600" algn="l" rtl="0">
              <a:spcBef>
                <a:spcPts val="360"/>
              </a:spcBef>
              <a:spcAft>
                <a:spcPts val="0"/>
              </a:spcAft>
              <a:buClr>
                <a:schemeClr val="dk1"/>
              </a:buClr>
              <a:buSzPts val="1800"/>
              <a:buNone/>
            </a:pPr>
            <a:endParaRPr sz="1800" b="0" i="0" u="none">
              <a:solidFill>
                <a:schemeClr val="dk1"/>
              </a:solidFill>
              <a:latin typeface="Times New Roman"/>
              <a:ea typeface="Times New Roman"/>
              <a:cs typeface="Times New Roman"/>
              <a:sym typeface="Times New Roman"/>
            </a:endParaRPr>
          </a:p>
        </p:txBody>
      </p:sp>
      <p:pic>
        <p:nvPicPr>
          <p:cNvPr id="171" name="Google Shape;171;p22"/>
          <p:cNvPicPr preferRelativeResize="0"/>
          <p:nvPr/>
        </p:nvPicPr>
        <p:blipFill rotWithShape="1">
          <a:blip r:embed="rId3">
            <a:alphaModFix/>
          </a:blip>
          <a:srcRect/>
          <a:stretch/>
        </p:blipFill>
        <p:spPr>
          <a:xfrm>
            <a:off x="5740400" y="1393825"/>
            <a:ext cx="2795587" cy="4489450"/>
          </a:xfrm>
          <a:prstGeom prst="rect">
            <a:avLst/>
          </a:prstGeom>
          <a:noFill/>
          <a:ln>
            <a:noFill/>
          </a:ln>
        </p:spPr>
      </p:pic>
      <p:sp>
        <p:nvSpPr>
          <p:cNvPr id="172" name="Google Shape;172;p22"/>
          <p:cNvSpPr txBox="1"/>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898989"/>
              </a:buClr>
              <a:buSzPts val="1200"/>
              <a:buFont typeface="Times New Roman"/>
              <a:buNone/>
            </a:pPr>
            <a:r>
              <a:rPr lang="en-US" sz="1200" b="0" i="0" u="none" strike="noStrike" cap="none">
                <a:solidFill>
                  <a:srgbClr val="898989"/>
                </a:solidFill>
                <a:latin typeface="Times New Roman"/>
                <a:ea typeface="Times New Roman"/>
                <a:cs typeface="Times New Roman"/>
                <a:sym typeface="Times New Roman"/>
              </a:rPr>
              <a:t>*</a:t>
            </a:r>
            <a:endParaRPr/>
          </a:p>
        </p:txBody>
      </p:sp>
      <p:sp>
        <p:nvSpPr>
          <p:cNvPr id="173" name="Google Shape;173;p22"/>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Sigmar One"/>
              <a:buNone/>
            </a:pPr>
            <a:fld id="{00000000-1234-1234-1234-123412341234}" type="slidenum">
              <a:rPr lang="en-US" sz="1200" b="0" i="0" u="none" strike="noStrike" cap="none">
                <a:solidFill>
                  <a:srgbClr val="898989"/>
                </a:solidFill>
                <a:latin typeface="Sigmar One"/>
                <a:ea typeface="Sigmar One"/>
                <a:cs typeface="Sigmar One"/>
                <a:sym typeface="Sigmar One"/>
              </a:rPr>
              <a:t>9</a:t>
            </a:fld>
            <a:endParaRPr/>
          </a:p>
        </p:txBody>
      </p:sp>
      <p:sp>
        <p:nvSpPr>
          <p:cNvPr id="174" name="Google Shape;174;p22"/>
          <p:cNvSpPr txBox="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898989"/>
              </a:buClr>
              <a:buSzPts val="1200"/>
              <a:buFont typeface="Kaushan Script"/>
              <a:buNone/>
            </a:pPr>
            <a:r>
              <a:rPr lang="en-US" sz="1200" b="0" i="0" u="none" strike="noStrike" cap="none">
                <a:solidFill>
                  <a:srgbClr val="898989"/>
                </a:solidFill>
                <a:latin typeface="Kaushan Script"/>
                <a:ea typeface="Kaushan Script"/>
                <a:cs typeface="Kaushan Script"/>
                <a:sym typeface="Kaushan Script"/>
              </a:rPr>
              <a:t>21CSC202J Operating Systems UNIT 2</a:t>
            </a:r>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925"/>
        <p:cNvGrpSpPr/>
        <p:nvPr/>
      </p:nvGrpSpPr>
      <p:grpSpPr>
        <a:xfrm>
          <a:off x="0" y="0"/>
          <a:ext cx="0" cy="0"/>
          <a:chOff x="0" y="0"/>
          <a:chExt cx="0" cy="0"/>
        </a:xfrm>
      </p:grpSpPr>
      <p:sp>
        <p:nvSpPr>
          <p:cNvPr id="926" name="Google Shape;926;p103"/>
          <p:cNvSpPr txBox="1">
            <a:spLocks noGrp="1"/>
          </p:cNvSpPr>
          <p:nvPr>
            <p:ph type="title"/>
          </p:nvPr>
        </p:nvSpPr>
        <p:spPr>
          <a:xfrm>
            <a:off x="457200" y="163512"/>
            <a:ext cx="8229600" cy="576262"/>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3600"/>
              <a:buFont typeface="Times New Roman"/>
              <a:buNone/>
            </a:pPr>
            <a:r>
              <a:rPr lang="en-US" sz="3600" b="0" i="0" u="none">
                <a:solidFill>
                  <a:schemeClr val="dk1"/>
                </a:solidFill>
                <a:latin typeface="Times New Roman"/>
                <a:ea typeface="Times New Roman"/>
                <a:cs typeface="Times New Roman"/>
                <a:sym typeface="Times New Roman"/>
              </a:rPr>
              <a:t>Implicit Threading</a:t>
            </a:r>
            <a:endParaRPr/>
          </a:p>
        </p:txBody>
      </p:sp>
      <p:sp>
        <p:nvSpPr>
          <p:cNvPr id="927" name="Google Shape;927;p103"/>
          <p:cNvSpPr txBox="1">
            <a:spLocks noGrp="1"/>
          </p:cNvSpPr>
          <p:nvPr>
            <p:ph type="body" idx="1"/>
          </p:nvPr>
        </p:nvSpPr>
        <p:spPr>
          <a:xfrm>
            <a:off x="806450" y="1233487"/>
            <a:ext cx="8040687" cy="4478337"/>
          </a:xfrm>
          <a:prstGeom prst="rect">
            <a:avLst/>
          </a:prstGeom>
          <a:noFill/>
          <a:ln>
            <a:noFill/>
          </a:ln>
        </p:spPr>
        <p:txBody>
          <a:bodyPr spcFirstLastPara="1" wrap="square" lIns="91425" tIns="45700" rIns="91425" bIns="45700" anchor="t" anchorCtr="0">
            <a:noAutofit/>
          </a:bodyPr>
          <a:lstStyle/>
          <a:p>
            <a:pPr marL="342900" lvl="0" indent="-342900" algn="l" rtl="0">
              <a:lnSpc>
                <a:spcPct val="100000"/>
              </a:lnSpc>
              <a:spcBef>
                <a:spcPts val="0"/>
              </a:spcBef>
              <a:spcAft>
                <a:spcPts val="0"/>
              </a:spcAft>
              <a:buClr>
                <a:schemeClr val="dk1"/>
              </a:buClr>
              <a:buSzPts val="2000"/>
              <a:buFont typeface="Arial"/>
              <a:buChar char="•"/>
            </a:pPr>
            <a:r>
              <a:rPr lang="en-US" sz="2000" b="0" i="0" u="none">
                <a:solidFill>
                  <a:schemeClr val="dk1"/>
                </a:solidFill>
                <a:latin typeface="Times New Roman"/>
                <a:ea typeface="Times New Roman"/>
                <a:cs typeface="Times New Roman"/>
                <a:sym typeface="Times New Roman"/>
              </a:rPr>
              <a:t>Growing in popularity as numbers of threads increase, program correctness more difficult with explicit threads</a:t>
            </a:r>
            <a:endParaRPr/>
          </a:p>
          <a:p>
            <a:pPr marL="342900" lvl="0" indent="-342900" algn="l" rtl="0">
              <a:lnSpc>
                <a:spcPct val="100000"/>
              </a:lnSpc>
              <a:spcBef>
                <a:spcPts val="400"/>
              </a:spcBef>
              <a:spcAft>
                <a:spcPts val="0"/>
              </a:spcAft>
              <a:buClr>
                <a:schemeClr val="dk1"/>
              </a:buClr>
              <a:buSzPts val="2000"/>
              <a:buFont typeface="Arial"/>
              <a:buChar char="•"/>
            </a:pPr>
            <a:r>
              <a:rPr lang="en-US" sz="2000" b="0" i="0" u="none">
                <a:solidFill>
                  <a:schemeClr val="dk1"/>
                </a:solidFill>
                <a:latin typeface="Times New Roman"/>
                <a:ea typeface="Times New Roman"/>
                <a:cs typeface="Times New Roman"/>
                <a:sym typeface="Times New Roman"/>
              </a:rPr>
              <a:t>Creation and management of threads done by compilers and run-time libraries rather than programmers</a:t>
            </a:r>
            <a:endParaRPr/>
          </a:p>
          <a:p>
            <a:pPr marL="342900" lvl="0" indent="-342900" algn="l" rtl="0">
              <a:lnSpc>
                <a:spcPct val="100000"/>
              </a:lnSpc>
              <a:spcBef>
                <a:spcPts val="400"/>
              </a:spcBef>
              <a:spcAft>
                <a:spcPts val="0"/>
              </a:spcAft>
              <a:buClr>
                <a:schemeClr val="dk1"/>
              </a:buClr>
              <a:buSzPts val="2000"/>
              <a:buFont typeface="Arial"/>
              <a:buChar char="•"/>
            </a:pPr>
            <a:r>
              <a:rPr lang="en-US" sz="2000" b="0" i="0" u="none">
                <a:solidFill>
                  <a:schemeClr val="dk1"/>
                </a:solidFill>
                <a:latin typeface="Times New Roman"/>
                <a:ea typeface="Times New Roman"/>
                <a:cs typeface="Times New Roman"/>
                <a:sym typeface="Times New Roman"/>
              </a:rPr>
              <a:t>Three methods explored</a:t>
            </a:r>
            <a:endParaRPr/>
          </a:p>
          <a:p>
            <a:pPr marL="742950" lvl="1" indent="-285750" algn="l" rtl="0">
              <a:lnSpc>
                <a:spcPct val="100000"/>
              </a:lnSpc>
              <a:spcBef>
                <a:spcPts val="400"/>
              </a:spcBef>
              <a:spcAft>
                <a:spcPts val="0"/>
              </a:spcAft>
              <a:buClr>
                <a:schemeClr val="dk1"/>
              </a:buClr>
              <a:buSzPts val="2000"/>
              <a:buFont typeface="Arial"/>
              <a:buChar char="–"/>
            </a:pPr>
            <a:r>
              <a:rPr lang="en-US" sz="2000" b="0" i="0" u="none">
                <a:solidFill>
                  <a:schemeClr val="dk1"/>
                </a:solidFill>
                <a:latin typeface="Times New Roman"/>
                <a:ea typeface="Times New Roman"/>
                <a:cs typeface="Times New Roman"/>
                <a:sym typeface="Times New Roman"/>
              </a:rPr>
              <a:t>Thread Pools</a:t>
            </a:r>
            <a:endParaRPr/>
          </a:p>
          <a:p>
            <a:pPr marL="742950" lvl="1" indent="-285750" algn="l" rtl="0">
              <a:lnSpc>
                <a:spcPct val="100000"/>
              </a:lnSpc>
              <a:spcBef>
                <a:spcPts val="400"/>
              </a:spcBef>
              <a:spcAft>
                <a:spcPts val="0"/>
              </a:spcAft>
              <a:buClr>
                <a:schemeClr val="dk1"/>
              </a:buClr>
              <a:buSzPts val="2000"/>
              <a:buFont typeface="Arial"/>
              <a:buChar char="–"/>
            </a:pPr>
            <a:r>
              <a:rPr lang="en-US" sz="2000" b="0" i="0" u="none">
                <a:solidFill>
                  <a:schemeClr val="dk1"/>
                </a:solidFill>
                <a:latin typeface="Times New Roman"/>
                <a:ea typeface="Times New Roman"/>
                <a:cs typeface="Times New Roman"/>
                <a:sym typeface="Times New Roman"/>
              </a:rPr>
              <a:t>OpenMP</a:t>
            </a:r>
            <a:endParaRPr/>
          </a:p>
          <a:p>
            <a:pPr marL="742950" lvl="1" indent="-285750" algn="l" rtl="0">
              <a:lnSpc>
                <a:spcPct val="100000"/>
              </a:lnSpc>
              <a:spcBef>
                <a:spcPts val="400"/>
              </a:spcBef>
              <a:spcAft>
                <a:spcPts val="0"/>
              </a:spcAft>
              <a:buClr>
                <a:schemeClr val="dk1"/>
              </a:buClr>
              <a:buSzPts val="2000"/>
              <a:buFont typeface="Arial"/>
              <a:buChar char="–"/>
            </a:pPr>
            <a:r>
              <a:rPr lang="en-US" sz="2000" b="0" i="0" u="none">
                <a:solidFill>
                  <a:schemeClr val="dk1"/>
                </a:solidFill>
                <a:latin typeface="Times New Roman"/>
                <a:ea typeface="Times New Roman"/>
                <a:cs typeface="Times New Roman"/>
                <a:sym typeface="Times New Roman"/>
              </a:rPr>
              <a:t>Grand Central Dispatch</a:t>
            </a:r>
            <a:endParaRPr/>
          </a:p>
          <a:p>
            <a:pPr marL="342900" lvl="0" indent="-342900" algn="l" rtl="0">
              <a:lnSpc>
                <a:spcPct val="100000"/>
              </a:lnSpc>
              <a:spcBef>
                <a:spcPts val="400"/>
              </a:spcBef>
              <a:spcAft>
                <a:spcPts val="0"/>
              </a:spcAft>
              <a:buClr>
                <a:schemeClr val="dk1"/>
              </a:buClr>
              <a:buSzPts val="2000"/>
              <a:buFont typeface="Arial"/>
              <a:buChar char="•"/>
            </a:pPr>
            <a:r>
              <a:rPr lang="en-US" sz="2000" b="0" i="0" u="none">
                <a:solidFill>
                  <a:schemeClr val="dk1"/>
                </a:solidFill>
                <a:latin typeface="Times New Roman"/>
                <a:ea typeface="Times New Roman"/>
                <a:cs typeface="Times New Roman"/>
                <a:sym typeface="Times New Roman"/>
              </a:rPr>
              <a:t>Other methods include Microsoft Threading Building Blocks (TBB),</a:t>
            </a:r>
            <a:r>
              <a:rPr lang="en-US" sz="2000" b="1" i="0" u="none">
                <a:solidFill>
                  <a:schemeClr val="dk1"/>
                </a:solidFill>
                <a:latin typeface="Courier New"/>
                <a:ea typeface="Courier New"/>
                <a:cs typeface="Courier New"/>
                <a:sym typeface="Courier New"/>
              </a:rPr>
              <a:t> java.util.concurrent </a:t>
            </a:r>
            <a:r>
              <a:rPr lang="en-US" sz="2000" b="0" i="0" u="none">
                <a:solidFill>
                  <a:schemeClr val="dk1"/>
                </a:solidFill>
                <a:latin typeface="Times New Roman"/>
                <a:ea typeface="Times New Roman"/>
                <a:cs typeface="Times New Roman"/>
                <a:sym typeface="Times New Roman"/>
              </a:rPr>
              <a:t>package</a:t>
            </a:r>
            <a:endParaRPr/>
          </a:p>
        </p:txBody>
      </p:sp>
      <p:sp>
        <p:nvSpPr>
          <p:cNvPr id="928" name="Google Shape;928;p103"/>
          <p:cNvSpPr txBox="1"/>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898989"/>
              </a:buClr>
              <a:buSzPts val="1200"/>
              <a:buFont typeface="Times New Roman"/>
              <a:buNone/>
            </a:pPr>
            <a:r>
              <a:rPr lang="en-US" sz="1200" b="0" i="0" u="none">
                <a:solidFill>
                  <a:srgbClr val="898989"/>
                </a:solidFill>
                <a:latin typeface="Times New Roman"/>
                <a:ea typeface="Times New Roman"/>
                <a:cs typeface="Times New Roman"/>
                <a:sym typeface="Times New Roman"/>
              </a:rPr>
              <a:t>*</a:t>
            </a:r>
            <a:endParaRPr/>
          </a:p>
        </p:txBody>
      </p:sp>
      <p:sp>
        <p:nvSpPr>
          <p:cNvPr id="929" name="Google Shape;929;p103"/>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Sigmar One"/>
              <a:buNone/>
            </a:pPr>
            <a:fld id="{00000000-1234-1234-1234-123412341234}" type="slidenum">
              <a:rPr lang="en-US" sz="1200" b="0" i="0" u="none">
                <a:solidFill>
                  <a:srgbClr val="898989"/>
                </a:solidFill>
                <a:latin typeface="Sigmar One"/>
                <a:ea typeface="Sigmar One"/>
                <a:cs typeface="Sigmar One"/>
                <a:sym typeface="Sigmar One"/>
              </a:rPr>
              <a:t>90</a:t>
            </a:fld>
            <a:endParaRPr/>
          </a:p>
        </p:txBody>
      </p:sp>
      <p:sp>
        <p:nvSpPr>
          <p:cNvPr id="930" name="Google Shape;930;p103"/>
          <p:cNvSpPr txBox="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898989"/>
              </a:buClr>
              <a:buSzPts val="1200"/>
              <a:buFont typeface="Kaushan Script"/>
              <a:buNone/>
            </a:pPr>
            <a:r>
              <a:rPr lang="en-US" sz="1200" b="0" i="0" u="none">
                <a:solidFill>
                  <a:srgbClr val="898989"/>
                </a:solidFill>
                <a:latin typeface="Kaushan Script"/>
                <a:ea typeface="Kaushan Script"/>
                <a:cs typeface="Kaushan Script"/>
                <a:sym typeface="Kaushan Script"/>
              </a:rPr>
              <a:t>21CSC202J Operating Systems UNIT 2</a:t>
            </a:r>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935"/>
        <p:cNvGrpSpPr/>
        <p:nvPr/>
      </p:nvGrpSpPr>
      <p:grpSpPr>
        <a:xfrm>
          <a:off x="0" y="0"/>
          <a:ext cx="0" cy="0"/>
          <a:chOff x="0" y="0"/>
          <a:chExt cx="0" cy="0"/>
        </a:xfrm>
      </p:grpSpPr>
      <p:sp>
        <p:nvSpPr>
          <p:cNvPr id="936" name="Google Shape;936;p104"/>
          <p:cNvSpPr txBox="1">
            <a:spLocks noGrp="1"/>
          </p:cNvSpPr>
          <p:nvPr>
            <p:ph type="title"/>
          </p:nvPr>
        </p:nvSpPr>
        <p:spPr>
          <a:xfrm>
            <a:off x="457200" y="150812"/>
            <a:ext cx="8229600" cy="576262"/>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3600"/>
              <a:buFont typeface="Times New Roman"/>
              <a:buNone/>
            </a:pPr>
            <a:r>
              <a:rPr lang="en-US" sz="3600" b="0" i="0" u="none">
                <a:solidFill>
                  <a:schemeClr val="dk1"/>
                </a:solidFill>
                <a:latin typeface="Times New Roman"/>
                <a:ea typeface="Times New Roman"/>
                <a:cs typeface="Times New Roman"/>
                <a:sym typeface="Times New Roman"/>
              </a:rPr>
              <a:t>Thread Pools</a:t>
            </a:r>
            <a:endParaRPr/>
          </a:p>
        </p:txBody>
      </p:sp>
      <p:sp>
        <p:nvSpPr>
          <p:cNvPr id="937" name="Google Shape;937;p104"/>
          <p:cNvSpPr txBox="1">
            <a:spLocks noGrp="1"/>
          </p:cNvSpPr>
          <p:nvPr>
            <p:ph type="body" idx="1"/>
          </p:nvPr>
        </p:nvSpPr>
        <p:spPr>
          <a:xfrm>
            <a:off x="869950" y="1081087"/>
            <a:ext cx="7885112" cy="4478337"/>
          </a:xfrm>
          <a:prstGeom prst="rect">
            <a:avLst/>
          </a:prstGeom>
          <a:noFill/>
          <a:ln>
            <a:noFill/>
          </a:ln>
        </p:spPr>
        <p:txBody>
          <a:bodyPr spcFirstLastPara="1" wrap="square" lIns="91425" tIns="45700" rIns="91425" bIns="45700" anchor="t" anchorCtr="0">
            <a:noAutofit/>
          </a:bodyPr>
          <a:lstStyle/>
          <a:p>
            <a:pPr marL="342900" lvl="0" indent="-342900" algn="l" rtl="0">
              <a:lnSpc>
                <a:spcPct val="100000"/>
              </a:lnSpc>
              <a:spcBef>
                <a:spcPts val="0"/>
              </a:spcBef>
              <a:spcAft>
                <a:spcPts val="0"/>
              </a:spcAft>
              <a:buClr>
                <a:schemeClr val="dk1"/>
              </a:buClr>
              <a:buSzPts val="2000"/>
              <a:buFont typeface="Arial"/>
              <a:buChar char="•"/>
            </a:pPr>
            <a:r>
              <a:rPr lang="en-US" sz="2000" b="0" i="0" u="none">
                <a:solidFill>
                  <a:schemeClr val="dk1"/>
                </a:solidFill>
                <a:latin typeface="Times New Roman"/>
                <a:ea typeface="Times New Roman"/>
                <a:cs typeface="Times New Roman"/>
                <a:sym typeface="Times New Roman"/>
              </a:rPr>
              <a:t>Create a number of threads in a pool where they await work</a:t>
            </a:r>
            <a:endParaRPr/>
          </a:p>
          <a:p>
            <a:pPr marL="342900" lvl="0" indent="-342900" algn="l" rtl="0">
              <a:lnSpc>
                <a:spcPct val="100000"/>
              </a:lnSpc>
              <a:spcBef>
                <a:spcPts val="400"/>
              </a:spcBef>
              <a:spcAft>
                <a:spcPts val="0"/>
              </a:spcAft>
              <a:buClr>
                <a:schemeClr val="dk1"/>
              </a:buClr>
              <a:buSzPts val="2000"/>
              <a:buFont typeface="Arial"/>
              <a:buChar char="•"/>
            </a:pPr>
            <a:r>
              <a:rPr lang="en-US" sz="2000" b="0" i="0" u="none">
                <a:solidFill>
                  <a:schemeClr val="dk1"/>
                </a:solidFill>
                <a:latin typeface="Times New Roman"/>
                <a:ea typeface="Times New Roman"/>
                <a:cs typeface="Times New Roman"/>
                <a:sym typeface="Times New Roman"/>
              </a:rPr>
              <a:t>Advantages:</a:t>
            </a:r>
            <a:endParaRPr/>
          </a:p>
          <a:p>
            <a:pPr marL="742950" lvl="1" indent="-285750" algn="l" rtl="0">
              <a:lnSpc>
                <a:spcPct val="100000"/>
              </a:lnSpc>
              <a:spcBef>
                <a:spcPts val="400"/>
              </a:spcBef>
              <a:spcAft>
                <a:spcPts val="0"/>
              </a:spcAft>
              <a:buClr>
                <a:schemeClr val="dk1"/>
              </a:buClr>
              <a:buSzPts val="2000"/>
              <a:buFont typeface="Arial"/>
              <a:buChar char="–"/>
            </a:pPr>
            <a:r>
              <a:rPr lang="en-US" sz="2000" b="0" i="0" u="none">
                <a:solidFill>
                  <a:schemeClr val="dk1"/>
                </a:solidFill>
                <a:latin typeface="Times New Roman"/>
                <a:ea typeface="Times New Roman"/>
                <a:cs typeface="Times New Roman"/>
                <a:sym typeface="Times New Roman"/>
              </a:rPr>
              <a:t>Usually slightly faster to service a request with an existing thread than create a new thread</a:t>
            </a:r>
            <a:endParaRPr/>
          </a:p>
          <a:p>
            <a:pPr marL="742950" lvl="1" indent="-285750" algn="l" rtl="0">
              <a:lnSpc>
                <a:spcPct val="100000"/>
              </a:lnSpc>
              <a:spcBef>
                <a:spcPts val="400"/>
              </a:spcBef>
              <a:spcAft>
                <a:spcPts val="0"/>
              </a:spcAft>
              <a:buClr>
                <a:schemeClr val="dk1"/>
              </a:buClr>
              <a:buSzPts val="2000"/>
              <a:buFont typeface="Arial"/>
              <a:buChar char="–"/>
            </a:pPr>
            <a:r>
              <a:rPr lang="en-US" sz="2000" b="0" i="0" u="none">
                <a:solidFill>
                  <a:schemeClr val="dk1"/>
                </a:solidFill>
                <a:latin typeface="Times New Roman"/>
                <a:ea typeface="Times New Roman"/>
                <a:cs typeface="Times New Roman"/>
                <a:sym typeface="Times New Roman"/>
              </a:rPr>
              <a:t>Allows the number of threads in the application(s) to be bound to the size of the pool</a:t>
            </a:r>
            <a:endParaRPr/>
          </a:p>
          <a:p>
            <a:pPr marL="742950" lvl="1" indent="-285750" algn="l" rtl="0">
              <a:lnSpc>
                <a:spcPct val="100000"/>
              </a:lnSpc>
              <a:spcBef>
                <a:spcPts val="400"/>
              </a:spcBef>
              <a:spcAft>
                <a:spcPts val="0"/>
              </a:spcAft>
              <a:buClr>
                <a:schemeClr val="dk1"/>
              </a:buClr>
              <a:buSzPts val="2000"/>
              <a:buFont typeface="Arial"/>
              <a:buChar char="–"/>
            </a:pPr>
            <a:r>
              <a:rPr lang="en-US" sz="2000" b="0" i="0" u="none">
                <a:solidFill>
                  <a:schemeClr val="dk1"/>
                </a:solidFill>
                <a:latin typeface="Times New Roman"/>
                <a:ea typeface="Times New Roman"/>
                <a:cs typeface="Times New Roman"/>
                <a:sym typeface="Times New Roman"/>
              </a:rPr>
              <a:t>Separating task to be performed from mechanics of creating task allows different strategies for running task</a:t>
            </a:r>
            <a:endParaRPr/>
          </a:p>
          <a:p>
            <a:pPr marL="1143000" lvl="2" indent="-228600" algn="l" rtl="0">
              <a:lnSpc>
                <a:spcPct val="100000"/>
              </a:lnSpc>
              <a:spcBef>
                <a:spcPts val="400"/>
              </a:spcBef>
              <a:spcAft>
                <a:spcPts val="0"/>
              </a:spcAft>
              <a:buClr>
                <a:schemeClr val="dk1"/>
              </a:buClr>
              <a:buSzPts val="2000"/>
              <a:buFont typeface="Arial"/>
              <a:buChar char="•"/>
            </a:pPr>
            <a:r>
              <a:rPr lang="en-US" sz="2000" b="0" i="0" u="none">
                <a:solidFill>
                  <a:schemeClr val="dk1"/>
                </a:solidFill>
                <a:latin typeface="Times New Roman"/>
                <a:ea typeface="Times New Roman"/>
                <a:cs typeface="Times New Roman"/>
                <a:sym typeface="Times New Roman"/>
              </a:rPr>
              <a:t>i.e.Tasks could be scheduled to run periodically</a:t>
            </a:r>
            <a:endParaRPr/>
          </a:p>
          <a:p>
            <a:pPr marL="342900" lvl="0" indent="-342900" algn="l" rtl="0">
              <a:lnSpc>
                <a:spcPct val="100000"/>
              </a:lnSpc>
              <a:spcBef>
                <a:spcPts val="400"/>
              </a:spcBef>
              <a:spcAft>
                <a:spcPts val="0"/>
              </a:spcAft>
              <a:buClr>
                <a:schemeClr val="dk1"/>
              </a:buClr>
              <a:buSzPts val="2000"/>
              <a:buFont typeface="Arial"/>
              <a:buChar char="•"/>
            </a:pPr>
            <a:r>
              <a:rPr lang="en-US" sz="2000" b="0" i="0" u="none">
                <a:solidFill>
                  <a:schemeClr val="dk1"/>
                </a:solidFill>
                <a:latin typeface="Times New Roman"/>
                <a:ea typeface="Times New Roman"/>
                <a:cs typeface="Times New Roman"/>
                <a:sym typeface="Times New Roman"/>
              </a:rPr>
              <a:t>Windows API supports thread pools:</a:t>
            </a:r>
            <a:endParaRPr/>
          </a:p>
        </p:txBody>
      </p:sp>
      <p:pic>
        <p:nvPicPr>
          <p:cNvPr id="938" name="Google Shape;938;p104" descr="Screen Shot 2012-12-04 at 9.17.42 PM.png"/>
          <p:cNvPicPr preferRelativeResize="0"/>
          <p:nvPr/>
        </p:nvPicPr>
        <p:blipFill rotWithShape="1">
          <a:blip r:embed="rId3">
            <a:alphaModFix/>
          </a:blip>
          <a:srcRect/>
          <a:stretch/>
        </p:blipFill>
        <p:spPr>
          <a:xfrm>
            <a:off x="1411287" y="4743450"/>
            <a:ext cx="6438900" cy="1423987"/>
          </a:xfrm>
          <a:prstGeom prst="rect">
            <a:avLst/>
          </a:prstGeom>
          <a:noFill/>
          <a:ln>
            <a:noFill/>
          </a:ln>
        </p:spPr>
      </p:pic>
      <p:sp>
        <p:nvSpPr>
          <p:cNvPr id="939" name="Google Shape;939;p104"/>
          <p:cNvSpPr txBox="1"/>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898989"/>
              </a:buClr>
              <a:buSzPts val="1200"/>
              <a:buFont typeface="Times New Roman"/>
              <a:buNone/>
            </a:pPr>
            <a:r>
              <a:rPr lang="en-US" sz="1200" b="0" i="0" u="none">
                <a:solidFill>
                  <a:srgbClr val="898989"/>
                </a:solidFill>
                <a:latin typeface="Times New Roman"/>
                <a:ea typeface="Times New Roman"/>
                <a:cs typeface="Times New Roman"/>
                <a:sym typeface="Times New Roman"/>
              </a:rPr>
              <a:t>*</a:t>
            </a:r>
            <a:endParaRPr/>
          </a:p>
        </p:txBody>
      </p:sp>
      <p:sp>
        <p:nvSpPr>
          <p:cNvPr id="940" name="Google Shape;940;p104"/>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Sigmar One"/>
              <a:buNone/>
            </a:pPr>
            <a:fld id="{00000000-1234-1234-1234-123412341234}" type="slidenum">
              <a:rPr lang="en-US" sz="1200" b="0" i="0" u="none">
                <a:solidFill>
                  <a:srgbClr val="898989"/>
                </a:solidFill>
                <a:latin typeface="Sigmar One"/>
                <a:ea typeface="Sigmar One"/>
                <a:cs typeface="Sigmar One"/>
                <a:sym typeface="Sigmar One"/>
              </a:rPr>
              <a:t>91</a:t>
            </a:fld>
            <a:endParaRPr/>
          </a:p>
        </p:txBody>
      </p:sp>
      <p:sp>
        <p:nvSpPr>
          <p:cNvPr id="941" name="Google Shape;941;p104"/>
          <p:cNvSpPr txBox="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898989"/>
              </a:buClr>
              <a:buSzPts val="1200"/>
              <a:buFont typeface="Kaushan Script"/>
              <a:buNone/>
            </a:pPr>
            <a:r>
              <a:rPr lang="en-US" sz="1200" b="0" i="0" u="none">
                <a:solidFill>
                  <a:srgbClr val="898989"/>
                </a:solidFill>
                <a:latin typeface="Kaushan Script"/>
                <a:ea typeface="Kaushan Script"/>
                <a:cs typeface="Kaushan Script"/>
                <a:sym typeface="Kaushan Script"/>
              </a:rPr>
              <a:t>21CSC202J Operating Systems UNIT 2</a:t>
            </a:r>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946"/>
        <p:cNvGrpSpPr/>
        <p:nvPr/>
      </p:nvGrpSpPr>
      <p:grpSpPr>
        <a:xfrm>
          <a:off x="0" y="0"/>
          <a:ext cx="0" cy="0"/>
          <a:chOff x="0" y="0"/>
          <a:chExt cx="0" cy="0"/>
        </a:xfrm>
      </p:grpSpPr>
      <p:sp>
        <p:nvSpPr>
          <p:cNvPr id="947" name="Google Shape;947;p105"/>
          <p:cNvSpPr txBox="1">
            <a:spLocks noGrp="1"/>
          </p:cNvSpPr>
          <p:nvPr>
            <p:ph type="title"/>
          </p:nvPr>
        </p:nvSpPr>
        <p:spPr>
          <a:xfrm>
            <a:off x="457200" y="138112"/>
            <a:ext cx="8229600" cy="576262"/>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3600"/>
              <a:buFont typeface="Times New Roman"/>
              <a:buNone/>
            </a:pPr>
            <a:r>
              <a:rPr lang="en-US" sz="3600" b="0" i="0" u="none">
                <a:solidFill>
                  <a:schemeClr val="dk1"/>
                </a:solidFill>
                <a:latin typeface="Times New Roman"/>
                <a:ea typeface="Times New Roman"/>
                <a:cs typeface="Times New Roman"/>
                <a:sym typeface="Times New Roman"/>
              </a:rPr>
              <a:t>OpenMP</a:t>
            </a:r>
            <a:endParaRPr/>
          </a:p>
        </p:txBody>
      </p:sp>
      <p:sp>
        <p:nvSpPr>
          <p:cNvPr id="948" name="Google Shape;948;p105"/>
          <p:cNvSpPr txBox="1">
            <a:spLocks noGrp="1"/>
          </p:cNvSpPr>
          <p:nvPr>
            <p:ph type="body" idx="1"/>
          </p:nvPr>
        </p:nvSpPr>
        <p:spPr>
          <a:xfrm>
            <a:off x="806450" y="992187"/>
            <a:ext cx="3560762" cy="4478337"/>
          </a:xfrm>
          <a:prstGeom prst="rect">
            <a:avLst/>
          </a:prstGeom>
          <a:noFill/>
          <a:ln>
            <a:noFill/>
          </a:ln>
        </p:spPr>
        <p:txBody>
          <a:bodyPr spcFirstLastPara="1" wrap="square" lIns="91425" tIns="45700" rIns="91425" bIns="45700" anchor="t" anchorCtr="0">
            <a:noAutofit/>
          </a:bodyPr>
          <a:lstStyle/>
          <a:p>
            <a:pPr marL="342900" lvl="0" indent="-342900" algn="l" rtl="0">
              <a:lnSpc>
                <a:spcPct val="100000"/>
              </a:lnSpc>
              <a:spcBef>
                <a:spcPts val="0"/>
              </a:spcBef>
              <a:spcAft>
                <a:spcPts val="0"/>
              </a:spcAft>
              <a:buClr>
                <a:schemeClr val="dk1"/>
              </a:buClr>
              <a:buSzPts val="1600"/>
              <a:buFont typeface="Arial"/>
              <a:buChar char="•"/>
            </a:pPr>
            <a:r>
              <a:rPr lang="en-US" sz="1600" b="0" i="0" u="none">
                <a:solidFill>
                  <a:schemeClr val="dk1"/>
                </a:solidFill>
                <a:latin typeface="Times New Roman"/>
                <a:ea typeface="Times New Roman"/>
                <a:cs typeface="Times New Roman"/>
                <a:sym typeface="Times New Roman"/>
              </a:rPr>
              <a:t>Set of compiler directives and an API for C, C++, FORTRAN </a:t>
            </a:r>
            <a:endParaRPr/>
          </a:p>
          <a:p>
            <a:pPr marL="342900" lvl="0" indent="-342900" algn="l" rtl="0">
              <a:lnSpc>
                <a:spcPct val="100000"/>
              </a:lnSpc>
              <a:spcBef>
                <a:spcPts val="320"/>
              </a:spcBef>
              <a:spcAft>
                <a:spcPts val="0"/>
              </a:spcAft>
              <a:buClr>
                <a:schemeClr val="dk1"/>
              </a:buClr>
              <a:buSzPts val="1600"/>
              <a:buFont typeface="Arial"/>
              <a:buChar char="•"/>
            </a:pPr>
            <a:r>
              <a:rPr lang="en-US" sz="1600" b="0" i="0" u="none">
                <a:solidFill>
                  <a:schemeClr val="dk1"/>
                </a:solidFill>
                <a:latin typeface="Times New Roman"/>
                <a:ea typeface="Times New Roman"/>
                <a:cs typeface="Times New Roman"/>
                <a:sym typeface="Times New Roman"/>
              </a:rPr>
              <a:t>Provides support for parallel programming in shared-memory environments</a:t>
            </a:r>
            <a:endParaRPr/>
          </a:p>
          <a:p>
            <a:pPr marL="342900" lvl="0" indent="-342900" algn="l" rtl="0">
              <a:lnSpc>
                <a:spcPct val="100000"/>
              </a:lnSpc>
              <a:spcBef>
                <a:spcPts val="320"/>
              </a:spcBef>
              <a:spcAft>
                <a:spcPts val="0"/>
              </a:spcAft>
              <a:buClr>
                <a:schemeClr val="dk1"/>
              </a:buClr>
              <a:buSzPts val="1600"/>
              <a:buFont typeface="Arial"/>
              <a:buChar char="•"/>
            </a:pPr>
            <a:r>
              <a:rPr lang="en-US" sz="1600" b="0" i="0" u="none">
                <a:solidFill>
                  <a:schemeClr val="dk1"/>
                </a:solidFill>
                <a:latin typeface="Times New Roman"/>
                <a:ea typeface="Times New Roman"/>
                <a:cs typeface="Times New Roman"/>
                <a:sym typeface="Times New Roman"/>
              </a:rPr>
              <a:t>Identifies </a:t>
            </a:r>
            <a:r>
              <a:rPr lang="en-US" sz="1600" b="1" i="0" u="none">
                <a:solidFill>
                  <a:srgbClr val="3366FF"/>
                </a:solidFill>
                <a:latin typeface="Times New Roman"/>
                <a:ea typeface="Times New Roman"/>
                <a:cs typeface="Times New Roman"/>
                <a:sym typeface="Times New Roman"/>
              </a:rPr>
              <a:t>parallel regions </a:t>
            </a:r>
            <a:r>
              <a:rPr lang="en-US" sz="1600" b="0" i="0" u="none">
                <a:solidFill>
                  <a:schemeClr val="dk1"/>
                </a:solidFill>
                <a:latin typeface="Times New Roman"/>
                <a:ea typeface="Times New Roman"/>
                <a:cs typeface="Times New Roman"/>
                <a:sym typeface="Times New Roman"/>
              </a:rPr>
              <a:t>– blocks of code that can run in parallel</a:t>
            </a:r>
            <a:endParaRPr/>
          </a:p>
          <a:p>
            <a:pPr marL="342900" lvl="0" indent="-342900" algn="l" rtl="0">
              <a:lnSpc>
                <a:spcPct val="100000"/>
              </a:lnSpc>
              <a:spcBef>
                <a:spcPts val="320"/>
              </a:spcBef>
              <a:spcAft>
                <a:spcPts val="0"/>
              </a:spcAft>
              <a:buClr>
                <a:schemeClr val="dk1"/>
              </a:buClr>
              <a:buSzPts val="1600"/>
              <a:buNone/>
            </a:pPr>
            <a:r>
              <a:rPr lang="en-US" sz="1600" b="1" i="0" u="none">
                <a:solidFill>
                  <a:schemeClr val="dk1"/>
                </a:solidFill>
                <a:latin typeface="Courier New"/>
                <a:ea typeface="Courier New"/>
                <a:cs typeface="Courier New"/>
                <a:sym typeface="Courier New"/>
              </a:rPr>
              <a:t>#pragma omp parallel </a:t>
            </a:r>
            <a:endParaRPr/>
          </a:p>
          <a:p>
            <a:pPr marL="342900" lvl="0" indent="-342900" algn="l" rtl="0">
              <a:lnSpc>
                <a:spcPct val="100000"/>
              </a:lnSpc>
              <a:spcBef>
                <a:spcPts val="320"/>
              </a:spcBef>
              <a:spcAft>
                <a:spcPts val="0"/>
              </a:spcAft>
              <a:buClr>
                <a:schemeClr val="dk1"/>
              </a:buClr>
              <a:buSzPts val="1600"/>
              <a:buNone/>
            </a:pPr>
            <a:r>
              <a:rPr lang="en-US" sz="1600" b="0" i="0" u="none">
                <a:solidFill>
                  <a:schemeClr val="dk1"/>
                </a:solidFill>
                <a:latin typeface="Times New Roman"/>
                <a:ea typeface="Times New Roman"/>
                <a:cs typeface="Times New Roman"/>
                <a:sym typeface="Times New Roman"/>
              </a:rPr>
              <a:t>Create as many threads as there are cores</a:t>
            </a:r>
            <a:endParaRPr/>
          </a:p>
          <a:p>
            <a:pPr marL="342900" lvl="0" indent="-342900" algn="l" rtl="0">
              <a:lnSpc>
                <a:spcPct val="100000"/>
              </a:lnSpc>
              <a:spcBef>
                <a:spcPts val="320"/>
              </a:spcBef>
              <a:spcAft>
                <a:spcPts val="0"/>
              </a:spcAft>
              <a:buClr>
                <a:schemeClr val="dk1"/>
              </a:buClr>
              <a:buSzPts val="1600"/>
              <a:buNone/>
            </a:pPr>
            <a:r>
              <a:rPr lang="en-US" sz="1600" b="1" i="0" u="none">
                <a:solidFill>
                  <a:schemeClr val="dk1"/>
                </a:solidFill>
                <a:latin typeface="Courier New"/>
                <a:ea typeface="Courier New"/>
                <a:cs typeface="Courier New"/>
                <a:sym typeface="Courier New"/>
              </a:rPr>
              <a:t>#pragma omp parallel for for(i=0;i&lt;N;i++) { </a:t>
            </a:r>
            <a:endParaRPr/>
          </a:p>
          <a:p>
            <a:pPr marL="342900" lvl="0" indent="-342900" algn="l" rtl="0">
              <a:lnSpc>
                <a:spcPct val="100000"/>
              </a:lnSpc>
              <a:spcBef>
                <a:spcPts val="320"/>
              </a:spcBef>
              <a:spcAft>
                <a:spcPts val="0"/>
              </a:spcAft>
              <a:buClr>
                <a:schemeClr val="dk1"/>
              </a:buClr>
              <a:buSzPts val="1600"/>
              <a:buNone/>
            </a:pPr>
            <a:r>
              <a:rPr lang="en-US" sz="1600" b="1" i="0" u="none">
                <a:solidFill>
                  <a:schemeClr val="dk1"/>
                </a:solidFill>
                <a:latin typeface="Courier New"/>
                <a:ea typeface="Courier New"/>
                <a:cs typeface="Courier New"/>
                <a:sym typeface="Courier New"/>
              </a:rPr>
              <a:t>    c[i] = a[i] + b[i]; </a:t>
            </a:r>
            <a:endParaRPr/>
          </a:p>
          <a:p>
            <a:pPr marL="342900" lvl="0" indent="-342900" algn="l" rtl="0">
              <a:lnSpc>
                <a:spcPct val="100000"/>
              </a:lnSpc>
              <a:spcBef>
                <a:spcPts val="320"/>
              </a:spcBef>
              <a:spcAft>
                <a:spcPts val="0"/>
              </a:spcAft>
              <a:buClr>
                <a:schemeClr val="dk1"/>
              </a:buClr>
              <a:buSzPts val="1600"/>
              <a:buNone/>
            </a:pPr>
            <a:r>
              <a:rPr lang="en-US" sz="1600" b="1" i="0" u="none">
                <a:solidFill>
                  <a:schemeClr val="dk1"/>
                </a:solidFill>
                <a:latin typeface="Courier New"/>
                <a:ea typeface="Courier New"/>
                <a:cs typeface="Courier New"/>
                <a:sym typeface="Courier New"/>
              </a:rPr>
              <a:t>} </a:t>
            </a:r>
            <a:endParaRPr/>
          </a:p>
          <a:p>
            <a:pPr marL="342900" lvl="0" indent="-342900" algn="l" rtl="0">
              <a:lnSpc>
                <a:spcPct val="100000"/>
              </a:lnSpc>
              <a:spcBef>
                <a:spcPts val="320"/>
              </a:spcBef>
              <a:spcAft>
                <a:spcPts val="0"/>
              </a:spcAft>
              <a:buClr>
                <a:schemeClr val="dk1"/>
              </a:buClr>
              <a:buSzPts val="1600"/>
              <a:buNone/>
            </a:pPr>
            <a:r>
              <a:rPr lang="en-US" sz="1600" b="0" i="0" u="none">
                <a:solidFill>
                  <a:schemeClr val="dk1"/>
                </a:solidFill>
                <a:latin typeface="Times New Roman"/>
                <a:ea typeface="Times New Roman"/>
                <a:cs typeface="Times New Roman"/>
                <a:sym typeface="Times New Roman"/>
              </a:rPr>
              <a:t>Run for loop in parallel</a:t>
            </a:r>
            <a:endParaRPr/>
          </a:p>
          <a:p>
            <a:pPr marL="342900" lvl="0" indent="-241300" algn="l" rtl="0">
              <a:spcBef>
                <a:spcPts val="320"/>
              </a:spcBef>
              <a:spcAft>
                <a:spcPts val="0"/>
              </a:spcAft>
              <a:buClr>
                <a:schemeClr val="dk1"/>
              </a:buClr>
              <a:buSzPts val="1600"/>
              <a:buNone/>
            </a:pPr>
            <a:endParaRPr sz="1600" b="0" i="0" u="none">
              <a:solidFill>
                <a:schemeClr val="dk1"/>
              </a:solidFill>
              <a:latin typeface="Times New Roman"/>
              <a:ea typeface="Times New Roman"/>
              <a:cs typeface="Times New Roman"/>
              <a:sym typeface="Times New Roman"/>
            </a:endParaRPr>
          </a:p>
        </p:txBody>
      </p:sp>
      <p:pic>
        <p:nvPicPr>
          <p:cNvPr id="949" name="Google Shape;949;p105"/>
          <p:cNvPicPr preferRelativeResize="0"/>
          <p:nvPr/>
        </p:nvPicPr>
        <p:blipFill rotWithShape="1">
          <a:blip r:embed="rId3">
            <a:alphaModFix/>
          </a:blip>
          <a:srcRect/>
          <a:stretch/>
        </p:blipFill>
        <p:spPr>
          <a:xfrm>
            <a:off x="4508500" y="1473200"/>
            <a:ext cx="4483100" cy="3990975"/>
          </a:xfrm>
          <a:prstGeom prst="rect">
            <a:avLst/>
          </a:prstGeom>
          <a:noFill/>
          <a:ln>
            <a:noFill/>
          </a:ln>
        </p:spPr>
      </p:pic>
      <p:sp>
        <p:nvSpPr>
          <p:cNvPr id="950" name="Google Shape;950;p105"/>
          <p:cNvSpPr txBox="1"/>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898989"/>
              </a:buClr>
              <a:buSzPts val="1200"/>
              <a:buFont typeface="Times New Roman"/>
              <a:buNone/>
            </a:pPr>
            <a:r>
              <a:rPr lang="en-US" sz="1200" b="0" i="0" u="none">
                <a:solidFill>
                  <a:srgbClr val="898989"/>
                </a:solidFill>
                <a:latin typeface="Times New Roman"/>
                <a:ea typeface="Times New Roman"/>
                <a:cs typeface="Times New Roman"/>
                <a:sym typeface="Times New Roman"/>
              </a:rPr>
              <a:t>*</a:t>
            </a:r>
            <a:endParaRPr/>
          </a:p>
        </p:txBody>
      </p:sp>
      <p:sp>
        <p:nvSpPr>
          <p:cNvPr id="951" name="Google Shape;951;p105"/>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Sigmar One"/>
              <a:buNone/>
            </a:pPr>
            <a:fld id="{00000000-1234-1234-1234-123412341234}" type="slidenum">
              <a:rPr lang="en-US" sz="1200" b="0" i="0" u="none">
                <a:solidFill>
                  <a:srgbClr val="898989"/>
                </a:solidFill>
                <a:latin typeface="Sigmar One"/>
                <a:ea typeface="Sigmar One"/>
                <a:cs typeface="Sigmar One"/>
                <a:sym typeface="Sigmar One"/>
              </a:rPr>
              <a:t>92</a:t>
            </a:fld>
            <a:endParaRPr/>
          </a:p>
        </p:txBody>
      </p:sp>
      <p:sp>
        <p:nvSpPr>
          <p:cNvPr id="952" name="Google Shape;952;p105"/>
          <p:cNvSpPr txBox="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898989"/>
              </a:buClr>
              <a:buSzPts val="1200"/>
              <a:buFont typeface="Kaushan Script"/>
              <a:buNone/>
            </a:pPr>
            <a:r>
              <a:rPr lang="en-US" sz="1200" b="0" i="0" u="none">
                <a:solidFill>
                  <a:srgbClr val="898989"/>
                </a:solidFill>
                <a:latin typeface="Kaushan Script"/>
                <a:ea typeface="Kaushan Script"/>
                <a:cs typeface="Kaushan Script"/>
                <a:sym typeface="Kaushan Script"/>
              </a:rPr>
              <a:t>21CSC202J Operating Systems UNIT 2</a:t>
            </a:r>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957"/>
        <p:cNvGrpSpPr/>
        <p:nvPr/>
      </p:nvGrpSpPr>
      <p:grpSpPr>
        <a:xfrm>
          <a:off x="0" y="0"/>
          <a:ext cx="0" cy="0"/>
          <a:chOff x="0" y="0"/>
          <a:chExt cx="0" cy="0"/>
        </a:xfrm>
      </p:grpSpPr>
      <p:sp>
        <p:nvSpPr>
          <p:cNvPr id="958" name="Google Shape;958;p106"/>
          <p:cNvSpPr txBox="1">
            <a:spLocks noGrp="1"/>
          </p:cNvSpPr>
          <p:nvPr>
            <p:ph type="title"/>
          </p:nvPr>
        </p:nvSpPr>
        <p:spPr>
          <a:xfrm>
            <a:off x="457200" y="138112"/>
            <a:ext cx="8229600" cy="576262"/>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3600"/>
              <a:buFont typeface="Times New Roman"/>
              <a:buNone/>
            </a:pPr>
            <a:r>
              <a:rPr lang="en-US" sz="3600" b="0" i="0" u="none">
                <a:solidFill>
                  <a:schemeClr val="dk1"/>
                </a:solidFill>
                <a:latin typeface="Times New Roman"/>
                <a:ea typeface="Times New Roman"/>
                <a:cs typeface="Times New Roman"/>
                <a:sym typeface="Times New Roman"/>
              </a:rPr>
              <a:t>Grand Central Dispatch</a:t>
            </a:r>
            <a:endParaRPr/>
          </a:p>
        </p:txBody>
      </p:sp>
      <p:sp>
        <p:nvSpPr>
          <p:cNvPr id="959" name="Google Shape;959;p106"/>
          <p:cNvSpPr txBox="1">
            <a:spLocks noGrp="1"/>
          </p:cNvSpPr>
          <p:nvPr>
            <p:ph type="body" idx="1"/>
          </p:nvPr>
        </p:nvSpPr>
        <p:spPr>
          <a:xfrm>
            <a:off x="928687" y="1187450"/>
            <a:ext cx="7224712" cy="4478337"/>
          </a:xfrm>
          <a:prstGeom prst="rect">
            <a:avLst/>
          </a:prstGeom>
          <a:noFill/>
          <a:ln>
            <a:noFill/>
          </a:ln>
        </p:spPr>
        <p:txBody>
          <a:bodyPr spcFirstLastPara="1" wrap="square" lIns="91425" tIns="45700" rIns="91425" bIns="45700" anchor="t" anchorCtr="0">
            <a:noAutofit/>
          </a:bodyPr>
          <a:lstStyle/>
          <a:p>
            <a:pPr marL="342900" lvl="0" indent="-342900" algn="l" rtl="0">
              <a:lnSpc>
                <a:spcPct val="100000"/>
              </a:lnSpc>
              <a:spcBef>
                <a:spcPts val="0"/>
              </a:spcBef>
              <a:spcAft>
                <a:spcPts val="0"/>
              </a:spcAft>
              <a:buClr>
                <a:schemeClr val="dk1"/>
              </a:buClr>
              <a:buSzPts val="2000"/>
              <a:buFont typeface="Arial"/>
              <a:buChar char="•"/>
            </a:pPr>
            <a:r>
              <a:rPr lang="en-US" sz="2000" b="0" i="0" u="none">
                <a:solidFill>
                  <a:schemeClr val="dk1"/>
                </a:solidFill>
                <a:latin typeface="Times New Roman"/>
                <a:ea typeface="Times New Roman"/>
                <a:cs typeface="Times New Roman"/>
                <a:sym typeface="Times New Roman"/>
              </a:rPr>
              <a:t>Apple technology for Mac OS X and iOS operating systems</a:t>
            </a:r>
            <a:endParaRPr/>
          </a:p>
          <a:p>
            <a:pPr marL="342900" lvl="0" indent="-342900" algn="l" rtl="0">
              <a:lnSpc>
                <a:spcPct val="100000"/>
              </a:lnSpc>
              <a:spcBef>
                <a:spcPts val="400"/>
              </a:spcBef>
              <a:spcAft>
                <a:spcPts val="0"/>
              </a:spcAft>
              <a:buClr>
                <a:schemeClr val="dk1"/>
              </a:buClr>
              <a:buSzPts val="2000"/>
              <a:buFont typeface="Arial"/>
              <a:buChar char="•"/>
            </a:pPr>
            <a:r>
              <a:rPr lang="en-US" sz="2000" b="0" i="0" u="none">
                <a:solidFill>
                  <a:schemeClr val="dk1"/>
                </a:solidFill>
                <a:latin typeface="Times New Roman"/>
                <a:ea typeface="Times New Roman"/>
                <a:cs typeface="Times New Roman"/>
                <a:sym typeface="Times New Roman"/>
              </a:rPr>
              <a:t>Extensions to C, C++ languages, API, and run-time library</a:t>
            </a:r>
            <a:endParaRPr/>
          </a:p>
          <a:p>
            <a:pPr marL="342900" lvl="0" indent="-342900" algn="l" rtl="0">
              <a:lnSpc>
                <a:spcPct val="100000"/>
              </a:lnSpc>
              <a:spcBef>
                <a:spcPts val="400"/>
              </a:spcBef>
              <a:spcAft>
                <a:spcPts val="0"/>
              </a:spcAft>
              <a:buClr>
                <a:schemeClr val="dk1"/>
              </a:buClr>
              <a:buSzPts val="2000"/>
              <a:buFont typeface="Arial"/>
              <a:buChar char="•"/>
            </a:pPr>
            <a:r>
              <a:rPr lang="en-US" sz="2000" b="0" i="0" u="none">
                <a:solidFill>
                  <a:schemeClr val="dk1"/>
                </a:solidFill>
                <a:latin typeface="Times New Roman"/>
                <a:ea typeface="Times New Roman"/>
                <a:cs typeface="Times New Roman"/>
                <a:sym typeface="Times New Roman"/>
              </a:rPr>
              <a:t>Allows identification of parallel sections</a:t>
            </a:r>
            <a:endParaRPr/>
          </a:p>
          <a:p>
            <a:pPr marL="342900" lvl="0" indent="-342900" algn="l" rtl="0">
              <a:lnSpc>
                <a:spcPct val="100000"/>
              </a:lnSpc>
              <a:spcBef>
                <a:spcPts val="400"/>
              </a:spcBef>
              <a:spcAft>
                <a:spcPts val="0"/>
              </a:spcAft>
              <a:buClr>
                <a:schemeClr val="dk1"/>
              </a:buClr>
              <a:buSzPts val="2000"/>
              <a:buFont typeface="Arial"/>
              <a:buChar char="•"/>
            </a:pPr>
            <a:r>
              <a:rPr lang="en-US" sz="2000" b="0" i="0" u="none">
                <a:solidFill>
                  <a:schemeClr val="dk1"/>
                </a:solidFill>
                <a:latin typeface="Times New Roman"/>
                <a:ea typeface="Times New Roman"/>
                <a:cs typeface="Times New Roman"/>
                <a:sym typeface="Times New Roman"/>
              </a:rPr>
              <a:t>Manages most of the details of threading</a:t>
            </a:r>
            <a:endParaRPr/>
          </a:p>
          <a:p>
            <a:pPr marL="342900" lvl="0" indent="-342900" algn="l" rtl="0">
              <a:lnSpc>
                <a:spcPct val="100000"/>
              </a:lnSpc>
              <a:spcBef>
                <a:spcPts val="400"/>
              </a:spcBef>
              <a:spcAft>
                <a:spcPts val="0"/>
              </a:spcAft>
              <a:buClr>
                <a:schemeClr val="dk1"/>
              </a:buClr>
              <a:buSzPts val="2000"/>
              <a:buFont typeface="Arial"/>
              <a:buChar char="•"/>
            </a:pPr>
            <a:r>
              <a:rPr lang="en-US" sz="2000" b="0" i="0" u="none">
                <a:solidFill>
                  <a:schemeClr val="dk1"/>
                </a:solidFill>
                <a:latin typeface="Times New Roman"/>
                <a:ea typeface="Times New Roman"/>
                <a:cs typeface="Times New Roman"/>
                <a:sym typeface="Times New Roman"/>
              </a:rPr>
              <a:t>Block is in “^{ }” -   </a:t>
            </a:r>
            <a:r>
              <a:rPr lang="en-US" sz="2000" b="1" i="0" u="none">
                <a:solidFill>
                  <a:schemeClr val="dk1"/>
                </a:solidFill>
                <a:latin typeface="Courier New"/>
                <a:ea typeface="Courier New"/>
                <a:cs typeface="Courier New"/>
                <a:sym typeface="Courier New"/>
              </a:rPr>
              <a:t>ˆ{ printf("I am a block"); } </a:t>
            </a:r>
            <a:endParaRPr/>
          </a:p>
          <a:p>
            <a:pPr marL="342900" lvl="0" indent="-342900" algn="l" rtl="0">
              <a:lnSpc>
                <a:spcPct val="100000"/>
              </a:lnSpc>
              <a:spcBef>
                <a:spcPts val="400"/>
              </a:spcBef>
              <a:spcAft>
                <a:spcPts val="0"/>
              </a:spcAft>
              <a:buClr>
                <a:schemeClr val="dk1"/>
              </a:buClr>
              <a:buSzPts val="2000"/>
              <a:buFont typeface="Arial"/>
              <a:buChar char="•"/>
            </a:pPr>
            <a:r>
              <a:rPr lang="en-US" sz="2000" b="0" i="0" u="none">
                <a:solidFill>
                  <a:schemeClr val="dk1"/>
                </a:solidFill>
                <a:latin typeface="Times New Roman"/>
                <a:ea typeface="Times New Roman"/>
                <a:cs typeface="Times New Roman"/>
                <a:sym typeface="Times New Roman"/>
              </a:rPr>
              <a:t>Blocks placed in dispatch queue</a:t>
            </a:r>
            <a:endParaRPr/>
          </a:p>
          <a:p>
            <a:pPr marL="742950" lvl="1" indent="-285750" algn="l" rtl="0">
              <a:lnSpc>
                <a:spcPct val="100000"/>
              </a:lnSpc>
              <a:spcBef>
                <a:spcPts val="400"/>
              </a:spcBef>
              <a:spcAft>
                <a:spcPts val="0"/>
              </a:spcAft>
              <a:buClr>
                <a:schemeClr val="dk1"/>
              </a:buClr>
              <a:buSzPts val="2000"/>
              <a:buFont typeface="Arial"/>
              <a:buChar char="–"/>
            </a:pPr>
            <a:r>
              <a:rPr lang="en-US" sz="2000" b="0" i="0" u="none">
                <a:solidFill>
                  <a:schemeClr val="dk1"/>
                </a:solidFill>
                <a:latin typeface="Times New Roman"/>
                <a:ea typeface="Times New Roman"/>
                <a:cs typeface="Times New Roman"/>
                <a:sym typeface="Times New Roman"/>
              </a:rPr>
              <a:t>Assigned to available thread in thread pool when removed from queue</a:t>
            </a:r>
            <a:endParaRPr/>
          </a:p>
        </p:txBody>
      </p:sp>
      <p:sp>
        <p:nvSpPr>
          <p:cNvPr id="960" name="Google Shape;960;p106"/>
          <p:cNvSpPr txBox="1"/>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898989"/>
              </a:buClr>
              <a:buSzPts val="1200"/>
              <a:buFont typeface="Times New Roman"/>
              <a:buNone/>
            </a:pPr>
            <a:r>
              <a:rPr lang="en-US" sz="1200" b="0" i="0" u="none">
                <a:solidFill>
                  <a:srgbClr val="898989"/>
                </a:solidFill>
                <a:latin typeface="Times New Roman"/>
                <a:ea typeface="Times New Roman"/>
                <a:cs typeface="Times New Roman"/>
                <a:sym typeface="Times New Roman"/>
              </a:rPr>
              <a:t>*</a:t>
            </a:r>
            <a:endParaRPr/>
          </a:p>
        </p:txBody>
      </p:sp>
      <p:sp>
        <p:nvSpPr>
          <p:cNvPr id="961" name="Google Shape;961;p106"/>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Sigmar One"/>
              <a:buNone/>
            </a:pPr>
            <a:fld id="{00000000-1234-1234-1234-123412341234}" type="slidenum">
              <a:rPr lang="en-US" sz="1200" b="0" i="0" u="none">
                <a:solidFill>
                  <a:srgbClr val="898989"/>
                </a:solidFill>
                <a:latin typeface="Sigmar One"/>
                <a:ea typeface="Sigmar One"/>
                <a:cs typeface="Sigmar One"/>
                <a:sym typeface="Sigmar One"/>
              </a:rPr>
              <a:t>93</a:t>
            </a:fld>
            <a:endParaRPr/>
          </a:p>
        </p:txBody>
      </p:sp>
      <p:sp>
        <p:nvSpPr>
          <p:cNvPr id="962" name="Google Shape;962;p106"/>
          <p:cNvSpPr txBox="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898989"/>
              </a:buClr>
              <a:buSzPts val="1200"/>
              <a:buFont typeface="Kaushan Script"/>
              <a:buNone/>
            </a:pPr>
            <a:r>
              <a:rPr lang="en-US" sz="1200" b="0" i="0" u="none">
                <a:solidFill>
                  <a:srgbClr val="898989"/>
                </a:solidFill>
                <a:latin typeface="Kaushan Script"/>
                <a:ea typeface="Kaushan Script"/>
                <a:cs typeface="Kaushan Script"/>
                <a:sym typeface="Kaushan Script"/>
              </a:rPr>
              <a:t>21CSC202J Operating Systems UNIT 2</a:t>
            </a:r>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967"/>
        <p:cNvGrpSpPr/>
        <p:nvPr/>
      </p:nvGrpSpPr>
      <p:grpSpPr>
        <a:xfrm>
          <a:off x="0" y="0"/>
          <a:ext cx="0" cy="0"/>
          <a:chOff x="0" y="0"/>
          <a:chExt cx="0" cy="0"/>
        </a:xfrm>
      </p:grpSpPr>
      <p:sp>
        <p:nvSpPr>
          <p:cNvPr id="968" name="Google Shape;968;p107"/>
          <p:cNvSpPr txBox="1">
            <a:spLocks noGrp="1"/>
          </p:cNvSpPr>
          <p:nvPr>
            <p:ph type="title"/>
          </p:nvPr>
        </p:nvSpPr>
        <p:spPr>
          <a:xfrm>
            <a:off x="457200" y="176212"/>
            <a:ext cx="8229600" cy="576262"/>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3600"/>
              <a:buFont typeface="Times New Roman"/>
              <a:buNone/>
            </a:pPr>
            <a:r>
              <a:rPr lang="en-US" sz="3600" b="0" i="0" u="none">
                <a:solidFill>
                  <a:schemeClr val="dk1"/>
                </a:solidFill>
                <a:latin typeface="Times New Roman"/>
                <a:ea typeface="Times New Roman"/>
                <a:cs typeface="Times New Roman"/>
                <a:sym typeface="Times New Roman"/>
              </a:rPr>
              <a:t>Grand Central Dispatch</a:t>
            </a:r>
            <a:endParaRPr/>
          </a:p>
        </p:txBody>
      </p:sp>
      <p:sp>
        <p:nvSpPr>
          <p:cNvPr id="969" name="Google Shape;969;p107"/>
          <p:cNvSpPr txBox="1">
            <a:spLocks noGrp="1"/>
          </p:cNvSpPr>
          <p:nvPr>
            <p:ph type="body" idx="1"/>
          </p:nvPr>
        </p:nvSpPr>
        <p:spPr>
          <a:xfrm>
            <a:off x="928687" y="1203325"/>
            <a:ext cx="7250112" cy="4478337"/>
          </a:xfrm>
          <a:prstGeom prst="rect">
            <a:avLst/>
          </a:prstGeom>
          <a:noFill/>
          <a:ln>
            <a:noFill/>
          </a:ln>
        </p:spPr>
        <p:txBody>
          <a:bodyPr spcFirstLastPara="1" wrap="square" lIns="91425" tIns="45700" rIns="91425" bIns="45700" anchor="t" anchorCtr="0">
            <a:noAutofit/>
          </a:bodyPr>
          <a:lstStyle/>
          <a:p>
            <a:pPr marL="342900" lvl="0" indent="-342900" algn="l" rtl="0">
              <a:lnSpc>
                <a:spcPct val="100000"/>
              </a:lnSpc>
              <a:spcBef>
                <a:spcPts val="0"/>
              </a:spcBef>
              <a:spcAft>
                <a:spcPts val="0"/>
              </a:spcAft>
              <a:buClr>
                <a:schemeClr val="dk1"/>
              </a:buClr>
              <a:buSzPts val="2400"/>
              <a:buFont typeface="Arial"/>
              <a:buChar char="•"/>
            </a:pPr>
            <a:r>
              <a:rPr lang="en-US" sz="2400" b="0" i="0" u="none">
                <a:solidFill>
                  <a:schemeClr val="dk1"/>
                </a:solidFill>
                <a:latin typeface="Times New Roman"/>
                <a:ea typeface="Times New Roman"/>
                <a:cs typeface="Times New Roman"/>
                <a:sym typeface="Times New Roman"/>
              </a:rPr>
              <a:t>Two types of dispatch queues:</a:t>
            </a:r>
            <a:endParaRPr/>
          </a:p>
          <a:p>
            <a:pPr marL="742950" lvl="1" indent="-285750" algn="l" rtl="0">
              <a:lnSpc>
                <a:spcPct val="100000"/>
              </a:lnSpc>
              <a:spcBef>
                <a:spcPts val="480"/>
              </a:spcBef>
              <a:spcAft>
                <a:spcPts val="0"/>
              </a:spcAft>
              <a:buClr>
                <a:schemeClr val="dk1"/>
              </a:buClr>
              <a:buSzPts val="2400"/>
              <a:buFont typeface="Arial"/>
              <a:buChar char="–"/>
            </a:pPr>
            <a:r>
              <a:rPr lang="en-US" sz="2400" b="0" i="0" u="none">
                <a:solidFill>
                  <a:schemeClr val="dk1"/>
                </a:solidFill>
                <a:latin typeface="Times New Roman"/>
                <a:ea typeface="Times New Roman"/>
                <a:cs typeface="Times New Roman"/>
                <a:sym typeface="Times New Roman"/>
              </a:rPr>
              <a:t>serial – blocks removed in FIFO order, queue is per process, called </a:t>
            </a:r>
            <a:r>
              <a:rPr lang="en-US" sz="2400" b="1" i="0" u="none">
                <a:solidFill>
                  <a:srgbClr val="3366FF"/>
                </a:solidFill>
                <a:latin typeface="Times New Roman"/>
                <a:ea typeface="Times New Roman"/>
                <a:cs typeface="Times New Roman"/>
                <a:sym typeface="Times New Roman"/>
              </a:rPr>
              <a:t>main queue</a:t>
            </a:r>
            <a:endParaRPr/>
          </a:p>
          <a:p>
            <a:pPr marL="1143000" lvl="2" indent="-228600" algn="l" rtl="0">
              <a:lnSpc>
                <a:spcPct val="100000"/>
              </a:lnSpc>
              <a:spcBef>
                <a:spcPts val="480"/>
              </a:spcBef>
              <a:spcAft>
                <a:spcPts val="0"/>
              </a:spcAft>
              <a:buClr>
                <a:schemeClr val="dk1"/>
              </a:buClr>
              <a:buSzPts val="2400"/>
              <a:buFont typeface="Arial"/>
              <a:buChar char="•"/>
            </a:pPr>
            <a:r>
              <a:rPr lang="en-US" sz="2400" b="0" i="0" u="none">
                <a:solidFill>
                  <a:schemeClr val="dk1"/>
                </a:solidFill>
                <a:latin typeface="Times New Roman"/>
                <a:ea typeface="Times New Roman"/>
                <a:cs typeface="Times New Roman"/>
                <a:sym typeface="Times New Roman"/>
              </a:rPr>
              <a:t>Programmers can create additional serial queues within program</a:t>
            </a:r>
            <a:endParaRPr/>
          </a:p>
          <a:p>
            <a:pPr marL="742950" lvl="1" indent="-285750" algn="l" rtl="0">
              <a:lnSpc>
                <a:spcPct val="100000"/>
              </a:lnSpc>
              <a:spcBef>
                <a:spcPts val="480"/>
              </a:spcBef>
              <a:spcAft>
                <a:spcPts val="0"/>
              </a:spcAft>
              <a:buClr>
                <a:schemeClr val="dk1"/>
              </a:buClr>
              <a:buSzPts val="2400"/>
              <a:buFont typeface="Arial"/>
              <a:buChar char="–"/>
            </a:pPr>
            <a:r>
              <a:rPr lang="en-US" sz="2400" b="0" i="0" u="none">
                <a:solidFill>
                  <a:schemeClr val="dk1"/>
                </a:solidFill>
                <a:latin typeface="Times New Roman"/>
                <a:ea typeface="Times New Roman"/>
                <a:cs typeface="Times New Roman"/>
                <a:sym typeface="Times New Roman"/>
              </a:rPr>
              <a:t>concurrent – removed in FIFO order but several may be removed at a time</a:t>
            </a:r>
            <a:endParaRPr/>
          </a:p>
          <a:p>
            <a:pPr marL="1143000" lvl="2" indent="-228600" algn="l" rtl="0">
              <a:lnSpc>
                <a:spcPct val="100000"/>
              </a:lnSpc>
              <a:spcBef>
                <a:spcPts val="480"/>
              </a:spcBef>
              <a:spcAft>
                <a:spcPts val="0"/>
              </a:spcAft>
              <a:buClr>
                <a:schemeClr val="dk1"/>
              </a:buClr>
              <a:buSzPts val="2400"/>
              <a:buFont typeface="Arial"/>
              <a:buChar char="•"/>
            </a:pPr>
            <a:r>
              <a:rPr lang="en-US" sz="2400" b="0" i="0" u="none">
                <a:solidFill>
                  <a:schemeClr val="dk1"/>
                </a:solidFill>
                <a:latin typeface="Times New Roman"/>
                <a:ea typeface="Times New Roman"/>
                <a:cs typeface="Times New Roman"/>
                <a:sym typeface="Times New Roman"/>
              </a:rPr>
              <a:t>Three system wide queues with priorities low, default, high</a:t>
            </a:r>
            <a:endParaRPr/>
          </a:p>
          <a:p>
            <a:pPr marL="1143000" lvl="2" indent="-76200" algn="l" rtl="0">
              <a:lnSpc>
                <a:spcPct val="100000"/>
              </a:lnSpc>
              <a:spcBef>
                <a:spcPts val="480"/>
              </a:spcBef>
              <a:spcAft>
                <a:spcPts val="0"/>
              </a:spcAft>
              <a:buClr>
                <a:schemeClr val="dk1"/>
              </a:buClr>
              <a:buSzPts val="2400"/>
              <a:buFont typeface="Arial"/>
              <a:buNone/>
            </a:pPr>
            <a:endParaRPr sz="2400" b="0" i="0" u="none">
              <a:solidFill>
                <a:schemeClr val="dk1"/>
              </a:solidFill>
              <a:latin typeface="Times New Roman"/>
              <a:ea typeface="Times New Roman"/>
              <a:cs typeface="Times New Roman"/>
              <a:sym typeface="Times New Roman"/>
            </a:endParaRPr>
          </a:p>
          <a:p>
            <a:pPr marL="342900" lvl="0" indent="-190500" algn="l" rtl="0">
              <a:spcBef>
                <a:spcPts val="480"/>
              </a:spcBef>
              <a:spcAft>
                <a:spcPts val="0"/>
              </a:spcAft>
              <a:buClr>
                <a:schemeClr val="dk1"/>
              </a:buClr>
              <a:buSzPts val="2400"/>
              <a:buNone/>
            </a:pPr>
            <a:endParaRPr sz="2400" b="0" i="0" u="none">
              <a:solidFill>
                <a:schemeClr val="dk1"/>
              </a:solidFill>
              <a:latin typeface="Times New Roman"/>
              <a:ea typeface="Times New Roman"/>
              <a:cs typeface="Times New Roman"/>
              <a:sym typeface="Times New Roman"/>
            </a:endParaRPr>
          </a:p>
        </p:txBody>
      </p:sp>
      <p:pic>
        <p:nvPicPr>
          <p:cNvPr id="970" name="Google Shape;970;p107"/>
          <p:cNvPicPr preferRelativeResize="0"/>
          <p:nvPr/>
        </p:nvPicPr>
        <p:blipFill rotWithShape="1">
          <a:blip r:embed="rId3">
            <a:alphaModFix/>
          </a:blip>
          <a:srcRect/>
          <a:stretch/>
        </p:blipFill>
        <p:spPr>
          <a:xfrm>
            <a:off x="2051050" y="4073525"/>
            <a:ext cx="5511800" cy="1031875"/>
          </a:xfrm>
          <a:prstGeom prst="rect">
            <a:avLst/>
          </a:prstGeom>
          <a:noFill/>
          <a:ln>
            <a:noFill/>
          </a:ln>
        </p:spPr>
      </p:pic>
      <p:sp>
        <p:nvSpPr>
          <p:cNvPr id="971" name="Google Shape;971;p107"/>
          <p:cNvSpPr txBox="1"/>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898989"/>
              </a:buClr>
              <a:buSzPts val="1200"/>
              <a:buFont typeface="Times New Roman"/>
              <a:buNone/>
            </a:pPr>
            <a:r>
              <a:rPr lang="en-US" sz="1200" b="0" i="0" u="none">
                <a:solidFill>
                  <a:srgbClr val="898989"/>
                </a:solidFill>
                <a:latin typeface="Times New Roman"/>
                <a:ea typeface="Times New Roman"/>
                <a:cs typeface="Times New Roman"/>
                <a:sym typeface="Times New Roman"/>
              </a:rPr>
              <a:t>*</a:t>
            </a:r>
            <a:endParaRPr/>
          </a:p>
        </p:txBody>
      </p:sp>
      <p:sp>
        <p:nvSpPr>
          <p:cNvPr id="972" name="Google Shape;972;p107"/>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Sigmar One"/>
              <a:buNone/>
            </a:pPr>
            <a:fld id="{00000000-1234-1234-1234-123412341234}" type="slidenum">
              <a:rPr lang="en-US" sz="1200" b="0" i="0" u="none">
                <a:solidFill>
                  <a:srgbClr val="898989"/>
                </a:solidFill>
                <a:latin typeface="Sigmar One"/>
                <a:ea typeface="Sigmar One"/>
                <a:cs typeface="Sigmar One"/>
                <a:sym typeface="Sigmar One"/>
              </a:rPr>
              <a:t>94</a:t>
            </a:fld>
            <a:endParaRPr/>
          </a:p>
        </p:txBody>
      </p:sp>
      <p:sp>
        <p:nvSpPr>
          <p:cNvPr id="973" name="Google Shape;973;p107"/>
          <p:cNvSpPr txBox="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898989"/>
              </a:buClr>
              <a:buSzPts val="1200"/>
              <a:buFont typeface="Kaushan Script"/>
              <a:buNone/>
            </a:pPr>
            <a:r>
              <a:rPr lang="en-US" sz="1200" b="0" i="0" u="none">
                <a:solidFill>
                  <a:srgbClr val="898989"/>
                </a:solidFill>
                <a:latin typeface="Kaushan Script"/>
                <a:ea typeface="Kaushan Script"/>
                <a:cs typeface="Kaushan Script"/>
                <a:sym typeface="Kaushan Script"/>
              </a:rPr>
              <a:t>21CSC202J Operating Systems UNIT 2</a:t>
            </a:r>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978"/>
        <p:cNvGrpSpPr/>
        <p:nvPr/>
      </p:nvGrpSpPr>
      <p:grpSpPr>
        <a:xfrm>
          <a:off x="0" y="0"/>
          <a:ext cx="0" cy="0"/>
          <a:chOff x="0" y="0"/>
          <a:chExt cx="0" cy="0"/>
        </a:xfrm>
      </p:grpSpPr>
      <p:sp>
        <p:nvSpPr>
          <p:cNvPr id="979" name="Google Shape;979;p108"/>
          <p:cNvSpPr txBox="1">
            <a:spLocks noGrp="1"/>
          </p:cNvSpPr>
          <p:nvPr>
            <p:ph type="title"/>
          </p:nvPr>
        </p:nvSpPr>
        <p:spPr>
          <a:xfrm>
            <a:off x="457200" y="150812"/>
            <a:ext cx="8229600" cy="576262"/>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3600"/>
              <a:buFont typeface="Times New Roman"/>
              <a:buNone/>
            </a:pPr>
            <a:r>
              <a:rPr lang="en-US" sz="3600" b="0" i="0" u="none">
                <a:solidFill>
                  <a:schemeClr val="dk1"/>
                </a:solidFill>
                <a:latin typeface="Times New Roman"/>
                <a:ea typeface="Times New Roman"/>
                <a:cs typeface="Times New Roman"/>
                <a:sym typeface="Times New Roman"/>
              </a:rPr>
              <a:t>Threading Issues</a:t>
            </a:r>
            <a:endParaRPr/>
          </a:p>
        </p:txBody>
      </p:sp>
      <p:sp>
        <p:nvSpPr>
          <p:cNvPr id="980" name="Google Shape;980;p108"/>
          <p:cNvSpPr txBox="1">
            <a:spLocks noGrp="1"/>
          </p:cNvSpPr>
          <p:nvPr>
            <p:ph type="body" idx="1"/>
          </p:nvPr>
        </p:nvSpPr>
        <p:spPr>
          <a:xfrm>
            <a:off x="928687" y="1143000"/>
            <a:ext cx="7351712" cy="4483100"/>
          </a:xfrm>
          <a:prstGeom prst="rect">
            <a:avLst/>
          </a:prstGeom>
          <a:noFill/>
          <a:ln>
            <a:noFill/>
          </a:ln>
        </p:spPr>
        <p:txBody>
          <a:bodyPr spcFirstLastPara="1" wrap="square" lIns="91425" tIns="45700" rIns="91425" bIns="45700" anchor="t" anchorCtr="0">
            <a:noAutofit/>
          </a:bodyPr>
          <a:lstStyle/>
          <a:p>
            <a:pPr marL="342900" lvl="0" indent="-342900" algn="l" rtl="0">
              <a:lnSpc>
                <a:spcPct val="100000"/>
              </a:lnSpc>
              <a:spcBef>
                <a:spcPts val="0"/>
              </a:spcBef>
              <a:spcAft>
                <a:spcPts val="0"/>
              </a:spcAft>
              <a:buClr>
                <a:schemeClr val="dk1"/>
              </a:buClr>
              <a:buSzPts val="2400"/>
              <a:buFont typeface="Arial"/>
              <a:buChar char="•"/>
            </a:pPr>
            <a:r>
              <a:rPr lang="en-US" sz="2400" b="0" i="0" u="none">
                <a:solidFill>
                  <a:schemeClr val="dk1"/>
                </a:solidFill>
                <a:latin typeface="Times New Roman"/>
                <a:ea typeface="Times New Roman"/>
                <a:cs typeface="Times New Roman"/>
                <a:sym typeface="Times New Roman"/>
              </a:rPr>
              <a:t>Semantics of </a:t>
            </a:r>
            <a:r>
              <a:rPr lang="en-US" sz="2400" b="1" i="0" u="none">
                <a:solidFill>
                  <a:schemeClr val="dk1"/>
                </a:solidFill>
                <a:latin typeface="Times New Roman"/>
                <a:ea typeface="Times New Roman"/>
                <a:cs typeface="Times New Roman"/>
                <a:sym typeface="Times New Roman"/>
              </a:rPr>
              <a:t>fork()</a:t>
            </a:r>
            <a:r>
              <a:rPr lang="en-US" sz="2400" b="0" i="0" u="none">
                <a:solidFill>
                  <a:schemeClr val="dk1"/>
                </a:solidFill>
                <a:latin typeface="Times New Roman"/>
                <a:ea typeface="Times New Roman"/>
                <a:cs typeface="Times New Roman"/>
                <a:sym typeface="Times New Roman"/>
              </a:rPr>
              <a:t> and </a:t>
            </a:r>
            <a:r>
              <a:rPr lang="en-US" sz="2400" b="1" i="0" u="none">
                <a:solidFill>
                  <a:schemeClr val="dk1"/>
                </a:solidFill>
                <a:latin typeface="Times New Roman"/>
                <a:ea typeface="Times New Roman"/>
                <a:cs typeface="Times New Roman"/>
                <a:sym typeface="Times New Roman"/>
              </a:rPr>
              <a:t>exec()</a:t>
            </a:r>
            <a:r>
              <a:rPr lang="en-US" sz="2400" b="0" i="0" u="none">
                <a:solidFill>
                  <a:schemeClr val="dk1"/>
                </a:solidFill>
                <a:latin typeface="Times New Roman"/>
                <a:ea typeface="Times New Roman"/>
                <a:cs typeface="Times New Roman"/>
                <a:sym typeface="Times New Roman"/>
              </a:rPr>
              <a:t> system calls</a:t>
            </a:r>
            <a:endParaRPr sz="800" b="0" i="0" u="none">
              <a:solidFill>
                <a:schemeClr val="dk1"/>
              </a:solidFill>
              <a:latin typeface="Times New Roman"/>
              <a:ea typeface="Times New Roman"/>
              <a:cs typeface="Times New Roman"/>
              <a:sym typeface="Times New Roman"/>
            </a:endParaRPr>
          </a:p>
          <a:p>
            <a:pPr marL="342900" lvl="0" indent="-342900" algn="l" rtl="0">
              <a:lnSpc>
                <a:spcPct val="100000"/>
              </a:lnSpc>
              <a:spcBef>
                <a:spcPts val="480"/>
              </a:spcBef>
              <a:spcAft>
                <a:spcPts val="0"/>
              </a:spcAft>
              <a:buClr>
                <a:schemeClr val="dk1"/>
              </a:buClr>
              <a:buSzPts val="2400"/>
              <a:buFont typeface="Arial"/>
              <a:buChar char="•"/>
            </a:pPr>
            <a:r>
              <a:rPr lang="en-US" sz="2400" b="0" i="0" u="none">
                <a:solidFill>
                  <a:schemeClr val="dk1"/>
                </a:solidFill>
                <a:latin typeface="Times New Roman"/>
                <a:ea typeface="Times New Roman"/>
                <a:cs typeface="Times New Roman"/>
                <a:sym typeface="Times New Roman"/>
              </a:rPr>
              <a:t>Signal handling</a:t>
            </a:r>
            <a:endParaRPr/>
          </a:p>
          <a:p>
            <a:pPr marL="742950" lvl="1" indent="-285750" algn="l" rtl="0">
              <a:lnSpc>
                <a:spcPct val="100000"/>
              </a:lnSpc>
              <a:spcBef>
                <a:spcPts val="480"/>
              </a:spcBef>
              <a:spcAft>
                <a:spcPts val="0"/>
              </a:spcAft>
              <a:buClr>
                <a:schemeClr val="dk1"/>
              </a:buClr>
              <a:buSzPts val="2400"/>
              <a:buFont typeface="Arial"/>
              <a:buChar char="–"/>
            </a:pPr>
            <a:r>
              <a:rPr lang="en-US" sz="2400" b="0" i="0" u="none">
                <a:solidFill>
                  <a:schemeClr val="dk1"/>
                </a:solidFill>
                <a:latin typeface="Times New Roman"/>
                <a:ea typeface="Times New Roman"/>
                <a:cs typeface="Times New Roman"/>
                <a:sym typeface="Times New Roman"/>
              </a:rPr>
              <a:t>Synchronous and asynchronous</a:t>
            </a:r>
            <a:endParaRPr sz="800" b="0" i="0" u="none">
              <a:solidFill>
                <a:schemeClr val="dk1"/>
              </a:solidFill>
              <a:latin typeface="Times New Roman"/>
              <a:ea typeface="Times New Roman"/>
              <a:cs typeface="Times New Roman"/>
              <a:sym typeface="Times New Roman"/>
            </a:endParaRPr>
          </a:p>
          <a:p>
            <a:pPr marL="342900" lvl="0" indent="-342900" algn="l" rtl="0">
              <a:lnSpc>
                <a:spcPct val="100000"/>
              </a:lnSpc>
              <a:spcBef>
                <a:spcPts val="480"/>
              </a:spcBef>
              <a:spcAft>
                <a:spcPts val="0"/>
              </a:spcAft>
              <a:buClr>
                <a:schemeClr val="dk1"/>
              </a:buClr>
              <a:buSzPts val="2400"/>
              <a:buFont typeface="Arial"/>
              <a:buChar char="•"/>
            </a:pPr>
            <a:r>
              <a:rPr lang="en-US" sz="2400" b="0" i="0" u="none">
                <a:solidFill>
                  <a:schemeClr val="dk1"/>
                </a:solidFill>
                <a:latin typeface="Times New Roman"/>
                <a:ea typeface="Times New Roman"/>
                <a:cs typeface="Times New Roman"/>
                <a:sym typeface="Times New Roman"/>
              </a:rPr>
              <a:t>Thread cancellation of target thread</a:t>
            </a:r>
            <a:endParaRPr/>
          </a:p>
          <a:p>
            <a:pPr marL="742950" lvl="1" indent="-285750" algn="l" rtl="0">
              <a:lnSpc>
                <a:spcPct val="100000"/>
              </a:lnSpc>
              <a:spcBef>
                <a:spcPts val="480"/>
              </a:spcBef>
              <a:spcAft>
                <a:spcPts val="0"/>
              </a:spcAft>
              <a:buClr>
                <a:schemeClr val="dk1"/>
              </a:buClr>
              <a:buSzPts val="2400"/>
              <a:buFont typeface="Arial"/>
              <a:buChar char="–"/>
            </a:pPr>
            <a:r>
              <a:rPr lang="en-US" sz="2400" b="0" i="0" u="none">
                <a:solidFill>
                  <a:schemeClr val="dk1"/>
                </a:solidFill>
                <a:latin typeface="Times New Roman"/>
                <a:ea typeface="Times New Roman"/>
                <a:cs typeface="Times New Roman"/>
                <a:sym typeface="Times New Roman"/>
              </a:rPr>
              <a:t>Asynchronous or deferred</a:t>
            </a:r>
            <a:endParaRPr sz="800" b="0" i="0" u="none">
              <a:solidFill>
                <a:schemeClr val="dk1"/>
              </a:solidFill>
              <a:latin typeface="Times New Roman"/>
              <a:ea typeface="Times New Roman"/>
              <a:cs typeface="Times New Roman"/>
              <a:sym typeface="Times New Roman"/>
            </a:endParaRPr>
          </a:p>
          <a:p>
            <a:pPr marL="342900" lvl="0" indent="-342900" algn="l" rtl="0">
              <a:lnSpc>
                <a:spcPct val="100000"/>
              </a:lnSpc>
              <a:spcBef>
                <a:spcPts val="480"/>
              </a:spcBef>
              <a:spcAft>
                <a:spcPts val="0"/>
              </a:spcAft>
              <a:buClr>
                <a:schemeClr val="dk1"/>
              </a:buClr>
              <a:buSzPts val="2400"/>
              <a:buFont typeface="Arial"/>
              <a:buChar char="•"/>
            </a:pPr>
            <a:r>
              <a:rPr lang="en-US" sz="2400" b="0" i="0" u="none">
                <a:solidFill>
                  <a:schemeClr val="dk1"/>
                </a:solidFill>
                <a:latin typeface="Times New Roman"/>
                <a:ea typeface="Times New Roman"/>
                <a:cs typeface="Times New Roman"/>
                <a:sym typeface="Times New Roman"/>
              </a:rPr>
              <a:t>Thread-local storage</a:t>
            </a:r>
            <a:endParaRPr/>
          </a:p>
          <a:p>
            <a:pPr marL="342900" lvl="0" indent="-342900" algn="l" rtl="0">
              <a:lnSpc>
                <a:spcPct val="100000"/>
              </a:lnSpc>
              <a:spcBef>
                <a:spcPts val="480"/>
              </a:spcBef>
              <a:spcAft>
                <a:spcPts val="0"/>
              </a:spcAft>
              <a:buClr>
                <a:schemeClr val="dk1"/>
              </a:buClr>
              <a:buSzPts val="2400"/>
              <a:buFont typeface="Arial"/>
              <a:buChar char="•"/>
            </a:pPr>
            <a:r>
              <a:rPr lang="en-US" sz="2400" b="0" i="0" u="none">
                <a:solidFill>
                  <a:schemeClr val="dk1"/>
                </a:solidFill>
                <a:latin typeface="Times New Roman"/>
                <a:ea typeface="Times New Roman"/>
                <a:cs typeface="Times New Roman"/>
                <a:sym typeface="Times New Roman"/>
              </a:rPr>
              <a:t>Scheduler Activations</a:t>
            </a:r>
            <a:endParaRPr/>
          </a:p>
          <a:p>
            <a:pPr marL="342900" lvl="0" indent="-292100" algn="l" rtl="0">
              <a:lnSpc>
                <a:spcPct val="100000"/>
              </a:lnSpc>
              <a:spcBef>
                <a:spcPts val="160"/>
              </a:spcBef>
              <a:spcAft>
                <a:spcPts val="0"/>
              </a:spcAft>
              <a:buClr>
                <a:schemeClr val="dk1"/>
              </a:buClr>
              <a:buSzPts val="800"/>
              <a:buFont typeface="Arial"/>
              <a:buNone/>
            </a:pPr>
            <a:endParaRPr sz="800" b="0" i="0" u="none">
              <a:solidFill>
                <a:schemeClr val="dk1"/>
              </a:solidFill>
              <a:latin typeface="Times New Roman"/>
              <a:ea typeface="Times New Roman"/>
              <a:cs typeface="Times New Roman"/>
              <a:sym typeface="Times New Roman"/>
            </a:endParaRPr>
          </a:p>
          <a:p>
            <a:pPr marL="342900" lvl="0" indent="-292100" algn="l" rtl="0">
              <a:spcBef>
                <a:spcPts val="160"/>
              </a:spcBef>
              <a:spcAft>
                <a:spcPts val="0"/>
              </a:spcAft>
              <a:buClr>
                <a:schemeClr val="dk1"/>
              </a:buClr>
              <a:buSzPts val="800"/>
              <a:buNone/>
            </a:pPr>
            <a:endParaRPr sz="800" b="0" i="0" u="none">
              <a:solidFill>
                <a:schemeClr val="dk1"/>
              </a:solidFill>
              <a:latin typeface="Times New Roman"/>
              <a:ea typeface="Times New Roman"/>
              <a:cs typeface="Times New Roman"/>
              <a:sym typeface="Times New Roman"/>
            </a:endParaRPr>
          </a:p>
        </p:txBody>
      </p:sp>
      <p:sp>
        <p:nvSpPr>
          <p:cNvPr id="981" name="Google Shape;981;p108"/>
          <p:cNvSpPr txBox="1"/>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898989"/>
              </a:buClr>
              <a:buSzPts val="1200"/>
              <a:buFont typeface="Times New Roman"/>
              <a:buNone/>
            </a:pPr>
            <a:r>
              <a:rPr lang="en-US" sz="1200" b="0" i="0" u="none">
                <a:solidFill>
                  <a:srgbClr val="898989"/>
                </a:solidFill>
                <a:latin typeface="Times New Roman"/>
                <a:ea typeface="Times New Roman"/>
                <a:cs typeface="Times New Roman"/>
                <a:sym typeface="Times New Roman"/>
              </a:rPr>
              <a:t>*</a:t>
            </a:r>
            <a:endParaRPr/>
          </a:p>
        </p:txBody>
      </p:sp>
      <p:sp>
        <p:nvSpPr>
          <p:cNvPr id="982" name="Google Shape;982;p108"/>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Sigmar One"/>
              <a:buNone/>
            </a:pPr>
            <a:fld id="{00000000-1234-1234-1234-123412341234}" type="slidenum">
              <a:rPr lang="en-US" sz="1200" b="0" i="0" u="none">
                <a:solidFill>
                  <a:srgbClr val="898989"/>
                </a:solidFill>
                <a:latin typeface="Sigmar One"/>
                <a:ea typeface="Sigmar One"/>
                <a:cs typeface="Sigmar One"/>
                <a:sym typeface="Sigmar One"/>
              </a:rPr>
              <a:t>95</a:t>
            </a:fld>
            <a:endParaRPr/>
          </a:p>
        </p:txBody>
      </p:sp>
      <p:sp>
        <p:nvSpPr>
          <p:cNvPr id="983" name="Google Shape;983;p108"/>
          <p:cNvSpPr txBox="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898989"/>
              </a:buClr>
              <a:buSzPts val="1200"/>
              <a:buFont typeface="Kaushan Script"/>
              <a:buNone/>
            </a:pPr>
            <a:r>
              <a:rPr lang="en-US" sz="1200" b="0" i="0" u="none">
                <a:solidFill>
                  <a:srgbClr val="898989"/>
                </a:solidFill>
                <a:latin typeface="Kaushan Script"/>
                <a:ea typeface="Kaushan Script"/>
                <a:cs typeface="Kaushan Script"/>
                <a:sym typeface="Kaushan Script"/>
              </a:rPr>
              <a:t>21CSC202J Operating Systems UNIT 2</a:t>
            </a:r>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988"/>
        <p:cNvGrpSpPr/>
        <p:nvPr/>
      </p:nvGrpSpPr>
      <p:grpSpPr>
        <a:xfrm>
          <a:off x="0" y="0"/>
          <a:ext cx="0" cy="0"/>
          <a:chOff x="0" y="0"/>
          <a:chExt cx="0" cy="0"/>
        </a:xfrm>
      </p:grpSpPr>
      <p:sp>
        <p:nvSpPr>
          <p:cNvPr id="989" name="Google Shape;989;p109"/>
          <p:cNvSpPr txBox="1">
            <a:spLocks noGrp="1"/>
          </p:cNvSpPr>
          <p:nvPr>
            <p:ph type="title"/>
          </p:nvPr>
        </p:nvSpPr>
        <p:spPr>
          <a:xfrm>
            <a:off x="1117600" y="176212"/>
            <a:ext cx="7569200" cy="576262"/>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3600"/>
              <a:buFont typeface="Times New Roman"/>
              <a:buNone/>
            </a:pPr>
            <a:r>
              <a:rPr lang="en-US" sz="3600" b="0" i="0" u="none">
                <a:solidFill>
                  <a:schemeClr val="dk1"/>
                </a:solidFill>
                <a:latin typeface="Times New Roman"/>
                <a:ea typeface="Times New Roman"/>
                <a:cs typeface="Times New Roman"/>
                <a:sym typeface="Times New Roman"/>
              </a:rPr>
              <a:t>Semantics of fork() and exec()</a:t>
            </a:r>
            <a:endParaRPr/>
          </a:p>
        </p:txBody>
      </p:sp>
      <p:sp>
        <p:nvSpPr>
          <p:cNvPr id="990" name="Google Shape;990;p109"/>
          <p:cNvSpPr txBox="1">
            <a:spLocks noGrp="1"/>
          </p:cNvSpPr>
          <p:nvPr>
            <p:ph type="body" idx="1"/>
          </p:nvPr>
        </p:nvSpPr>
        <p:spPr>
          <a:xfrm>
            <a:off x="806450" y="1233487"/>
            <a:ext cx="6597650" cy="4530725"/>
          </a:xfrm>
          <a:prstGeom prst="rect">
            <a:avLst/>
          </a:prstGeom>
          <a:noFill/>
          <a:ln>
            <a:noFill/>
          </a:ln>
        </p:spPr>
        <p:txBody>
          <a:bodyPr spcFirstLastPara="1" wrap="square" lIns="91425" tIns="45700" rIns="91425" bIns="45700" anchor="t" anchorCtr="0">
            <a:noAutofit/>
          </a:bodyPr>
          <a:lstStyle/>
          <a:p>
            <a:pPr marL="342900" lvl="0" indent="-342900" algn="l" rtl="0">
              <a:lnSpc>
                <a:spcPct val="100000"/>
              </a:lnSpc>
              <a:spcBef>
                <a:spcPts val="0"/>
              </a:spcBef>
              <a:spcAft>
                <a:spcPts val="0"/>
              </a:spcAft>
              <a:buClr>
                <a:schemeClr val="dk1"/>
              </a:buClr>
              <a:buSzPts val="2400"/>
              <a:buFont typeface="Arial"/>
              <a:buChar char="•"/>
            </a:pPr>
            <a:r>
              <a:rPr lang="en-US" sz="2400" b="0" i="0" u="none">
                <a:solidFill>
                  <a:schemeClr val="dk1"/>
                </a:solidFill>
                <a:latin typeface="Times New Roman"/>
                <a:ea typeface="Times New Roman"/>
                <a:cs typeface="Times New Roman"/>
                <a:sym typeface="Times New Roman"/>
              </a:rPr>
              <a:t>Does </a:t>
            </a:r>
            <a:r>
              <a:rPr lang="en-US" sz="2400" b="1" i="0" u="none">
                <a:solidFill>
                  <a:schemeClr val="dk1"/>
                </a:solidFill>
                <a:latin typeface="Courier New"/>
                <a:ea typeface="Courier New"/>
                <a:cs typeface="Courier New"/>
                <a:sym typeface="Courier New"/>
              </a:rPr>
              <a:t>fork()</a:t>
            </a:r>
            <a:r>
              <a:rPr lang="en-US" sz="2400" b="0" i="0" u="none">
                <a:solidFill>
                  <a:schemeClr val="dk1"/>
                </a:solidFill>
                <a:latin typeface="Times New Roman"/>
                <a:ea typeface="Times New Roman"/>
                <a:cs typeface="Times New Roman"/>
                <a:sym typeface="Times New Roman"/>
              </a:rPr>
              <a:t>duplicate only the calling thread or all threads?</a:t>
            </a:r>
            <a:endParaRPr/>
          </a:p>
          <a:p>
            <a:pPr marL="742950" lvl="1" indent="-285750" algn="l" rtl="0">
              <a:lnSpc>
                <a:spcPct val="100000"/>
              </a:lnSpc>
              <a:spcBef>
                <a:spcPts val="480"/>
              </a:spcBef>
              <a:spcAft>
                <a:spcPts val="0"/>
              </a:spcAft>
              <a:buClr>
                <a:schemeClr val="dk1"/>
              </a:buClr>
              <a:buSzPts val="2400"/>
              <a:buFont typeface="Arial"/>
              <a:buChar char="–"/>
            </a:pPr>
            <a:r>
              <a:rPr lang="en-US" sz="2400" b="0" i="0" u="none">
                <a:solidFill>
                  <a:schemeClr val="dk1"/>
                </a:solidFill>
                <a:latin typeface="Times New Roman"/>
                <a:ea typeface="Times New Roman"/>
                <a:cs typeface="Times New Roman"/>
                <a:sym typeface="Times New Roman"/>
              </a:rPr>
              <a:t>Some UNIXes have two versions of fork</a:t>
            </a:r>
            <a:endParaRPr/>
          </a:p>
          <a:p>
            <a:pPr marL="342900" lvl="0" indent="-342900" algn="l" rtl="0">
              <a:lnSpc>
                <a:spcPct val="100000"/>
              </a:lnSpc>
              <a:spcBef>
                <a:spcPts val="480"/>
              </a:spcBef>
              <a:spcAft>
                <a:spcPts val="0"/>
              </a:spcAft>
              <a:buClr>
                <a:schemeClr val="dk1"/>
              </a:buClr>
              <a:buSzPts val="2400"/>
              <a:buFont typeface="Arial"/>
              <a:buChar char="•"/>
            </a:pPr>
            <a:r>
              <a:rPr lang="en-US" sz="2400" b="1" i="0" u="none">
                <a:solidFill>
                  <a:schemeClr val="dk1"/>
                </a:solidFill>
                <a:latin typeface="Courier New"/>
                <a:ea typeface="Courier New"/>
                <a:cs typeface="Courier New"/>
                <a:sym typeface="Courier New"/>
              </a:rPr>
              <a:t>exec() </a:t>
            </a:r>
            <a:r>
              <a:rPr lang="en-US" sz="2400" b="0" i="0" u="none">
                <a:solidFill>
                  <a:schemeClr val="dk1"/>
                </a:solidFill>
                <a:latin typeface="Times New Roman"/>
                <a:ea typeface="Times New Roman"/>
                <a:cs typeface="Times New Roman"/>
                <a:sym typeface="Times New Roman"/>
              </a:rPr>
              <a:t>usually works as normal – replace the running process including all threads</a:t>
            </a:r>
            <a:endParaRPr/>
          </a:p>
          <a:p>
            <a:pPr marL="342900" lvl="0" indent="-190500" algn="l" rtl="0">
              <a:spcBef>
                <a:spcPts val="480"/>
              </a:spcBef>
              <a:spcAft>
                <a:spcPts val="0"/>
              </a:spcAft>
              <a:buClr>
                <a:schemeClr val="dk1"/>
              </a:buClr>
              <a:buSzPts val="2400"/>
              <a:buNone/>
            </a:pPr>
            <a:endParaRPr sz="2400" b="0" i="0" u="none">
              <a:solidFill>
                <a:schemeClr val="dk1"/>
              </a:solidFill>
              <a:latin typeface="Times New Roman"/>
              <a:ea typeface="Times New Roman"/>
              <a:cs typeface="Times New Roman"/>
              <a:sym typeface="Times New Roman"/>
            </a:endParaRPr>
          </a:p>
        </p:txBody>
      </p:sp>
      <p:sp>
        <p:nvSpPr>
          <p:cNvPr id="991" name="Google Shape;991;p109"/>
          <p:cNvSpPr txBox="1"/>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898989"/>
              </a:buClr>
              <a:buSzPts val="1200"/>
              <a:buFont typeface="Times New Roman"/>
              <a:buNone/>
            </a:pPr>
            <a:r>
              <a:rPr lang="en-US" sz="1200" b="0" i="0" u="none">
                <a:solidFill>
                  <a:srgbClr val="898989"/>
                </a:solidFill>
                <a:latin typeface="Times New Roman"/>
                <a:ea typeface="Times New Roman"/>
                <a:cs typeface="Times New Roman"/>
                <a:sym typeface="Times New Roman"/>
              </a:rPr>
              <a:t>*</a:t>
            </a:r>
            <a:endParaRPr/>
          </a:p>
        </p:txBody>
      </p:sp>
      <p:sp>
        <p:nvSpPr>
          <p:cNvPr id="992" name="Google Shape;992;p109"/>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Sigmar One"/>
              <a:buNone/>
            </a:pPr>
            <a:fld id="{00000000-1234-1234-1234-123412341234}" type="slidenum">
              <a:rPr lang="en-US" sz="1200" b="0" i="0" u="none">
                <a:solidFill>
                  <a:srgbClr val="898989"/>
                </a:solidFill>
                <a:latin typeface="Sigmar One"/>
                <a:ea typeface="Sigmar One"/>
                <a:cs typeface="Sigmar One"/>
                <a:sym typeface="Sigmar One"/>
              </a:rPr>
              <a:t>96</a:t>
            </a:fld>
            <a:endParaRPr/>
          </a:p>
        </p:txBody>
      </p:sp>
      <p:sp>
        <p:nvSpPr>
          <p:cNvPr id="993" name="Google Shape;993;p109"/>
          <p:cNvSpPr txBox="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898989"/>
              </a:buClr>
              <a:buSzPts val="1200"/>
              <a:buFont typeface="Kaushan Script"/>
              <a:buNone/>
            </a:pPr>
            <a:r>
              <a:rPr lang="en-US" sz="1200" b="0" i="0" u="none">
                <a:solidFill>
                  <a:srgbClr val="898989"/>
                </a:solidFill>
                <a:latin typeface="Kaushan Script"/>
                <a:ea typeface="Kaushan Script"/>
                <a:cs typeface="Kaushan Script"/>
                <a:sym typeface="Kaushan Script"/>
              </a:rPr>
              <a:t>21CSC202J Operating Systems UNIT 2</a:t>
            </a:r>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998"/>
        <p:cNvGrpSpPr/>
        <p:nvPr/>
      </p:nvGrpSpPr>
      <p:grpSpPr>
        <a:xfrm>
          <a:off x="0" y="0"/>
          <a:ext cx="0" cy="0"/>
          <a:chOff x="0" y="0"/>
          <a:chExt cx="0" cy="0"/>
        </a:xfrm>
      </p:grpSpPr>
      <p:sp>
        <p:nvSpPr>
          <p:cNvPr id="999" name="Google Shape;999;p110"/>
          <p:cNvSpPr txBox="1">
            <a:spLocks noGrp="1"/>
          </p:cNvSpPr>
          <p:nvPr>
            <p:ph type="title"/>
          </p:nvPr>
        </p:nvSpPr>
        <p:spPr>
          <a:xfrm>
            <a:off x="1168400" y="188912"/>
            <a:ext cx="7518400" cy="576262"/>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3600"/>
              <a:buFont typeface="Times New Roman"/>
              <a:buNone/>
            </a:pPr>
            <a:r>
              <a:rPr lang="en-US" sz="3600" b="0" i="0" u="none">
                <a:solidFill>
                  <a:schemeClr val="dk1"/>
                </a:solidFill>
                <a:latin typeface="Times New Roman"/>
                <a:ea typeface="Times New Roman"/>
                <a:cs typeface="Times New Roman"/>
                <a:sym typeface="Times New Roman"/>
              </a:rPr>
              <a:t>Signal Handling</a:t>
            </a:r>
            <a:endParaRPr/>
          </a:p>
        </p:txBody>
      </p:sp>
      <p:sp>
        <p:nvSpPr>
          <p:cNvPr id="1000" name="Google Shape;1000;p110"/>
          <p:cNvSpPr txBox="1">
            <a:spLocks noGrp="1"/>
          </p:cNvSpPr>
          <p:nvPr>
            <p:ph type="body" idx="1"/>
          </p:nvPr>
        </p:nvSpPr>
        <p:spPr>
          <a:xfrm>
            <a:off x="827087" y="1146175"/>
            <a:ext cx="6704012" cy="5156200"/>
          </a:xfrm>
          <a:prstGeom prst="rect">
            <a:avLst/>
          </a:prstGeom>
          <a:noFill/>
          <a:ln>
            <a:noFill/>
          </a:ln>
        </p:spPr>
        <p:txBody>
          <a:bodyPr spcFirstLastPara="1" wrap="square" lIns="91425" tIns="45700" rIns="91425" bIns="45700" anchor="t" anchorCtr="0">
            <a:noAutofit/>
          </a:bodyPr>
          <a:lstStyle/>
          <a:p>
            <a:pPr marL="379412" lvl="0" indent="-379412" algn="l" rtl="0">
              <a:lnSpc>
                <a:spcPct val="100000"/>
              </a:lnSpc>
              <a:spcBef>
                <a:spcPts val="0"/>
              </a:spcBef>
              <a:spcAft>
                <a:spcPts val="0"/>
              </a:spcAft>
              <a:buClr>
                <a:srgbClr val="3366FF"/>
              </a:buClr>
              <a:buSzPts val="2400"/>
              <a:buFont typeface="Arial"/>
              <a:buChar char="●"/>
            </a:pPr>
            <a:r>
              <a:rPr lang="en-US" sz="2400" b="1" i="0" u="none">
                <a:solidFill>
                  <a:srgbClr val="3366FF"/>
                </a:solidFill>
                <a:latin typeface="Times New Roman"/>
                <a:ea typeface="Times New Roman"/>
                <a:cs typeface="Times New Roman"/>
                <a:sym typeface="Times New Roman"/>
              </a:rPr>
              <a:t>Signals </a:t>
            </a:r>
            <a:r>
              <a:rPr lang="en-US" sz="2400" b="0" i="0" u="none">
                <a:solidFill>
                  <a:schemeClr val="dk1"/>
                </a:solidFill>
                <a:latin typeface="Times New Roman"/>
                <a:ea typeface="Times New Roman"/>
                <a:cs typeface="Times New Roman"/>
                <a:sym typeface="Times New Roman"/>
              </a:rPr>
              <a:t>are used in UNIX systems to notify a process that a particular event has occurred.</a:t>
            </a:r>
            <a:endParaRPr/>
          </a:p>
          <a:p>
            <a:pPr marL="379412" lvl="0" indent="-379412" algn="l" rtl="0">
              <a:lnSpc>
                <a:spcPct val="100000"/>
              </a:lnSpc>
              <a:spcBef>
                <a:spcPts val="480"/>
              </a:spcBef>
              <a:spcAft>
                <a:spcPts val="0"/>
              </a:spcAft>
              <a:buClr>
                <a:schemeClr val="dk1"/>
              </a:buClr>
              <a:buSzPts val="2400"/>
              <a:buFont typeface="Arial"/>
              <a:buChar char="●"/>
            </a:pPr>
            <a:r>
              <a:rPr lang="en-US" sz="2400" b="0" i="0" u="none">
                <a:solidFill>
                  <a:schemeClr val="dk1"/>
                </a:solidFill>
                <a:latin typeface="Times New Roman"/>
                <a:ea typeface="Times New Roman"/>
                <a:cs typeface="Times New Roman"/>
                <a:sym typeface="Times New Roman"/>
              </a:rPr>
              <a:t>A </a:t>
            </a:r>
            <a:r>
              <a:rPr lang="en-US" sz="2400" b="1" i="0" u="none">
                <a:solidFill>
                  <a:srgbClr val="3366FF"/>
                </a:solidFill>
                <a:latin typeface="Times New Roman"/>
                <a:ea typeface="Times New Roman"/>
                <a:cs typeface="Times New Roman"/>
                <a:sym typeface="Times New Roman"/>
              </a:rPr>
              <a:t>signal handler</a:t>
            </a:r>
            <a:r>
              <a:rPr lang="en-US" sz="2400" b="0" i="0" u="none">
                <a:solidFill>
                  <a:srgbClr val="3366FF"/>
                </a:solidFill>
                <a:latin typeface="Times New Roman"/>
                <a:ea typeface="Times New Roman"/>
                <a:cs typeface="Times New Roman"/>
                <a:sym typeface="Times New Roman"/>
              </a:rPr>
              <a:t> </a:t>
            </a:r>
            <a:r>
              <a:rPr lang="en-US" sz="2400" b="0" i="0" u="none">
                <a:solidFill>
                  <a:schemeClr val="dk1"/>
                </a:solidFill>
                <a:latin typeface="Times New Roman"/>
                <a:ea typeface="Times New Roman"/>
                <a:cs typeface="Times New Roman"/>
                <a:sym typeface="Times New Roman"/>
              </a:rPr>
              <a:t>is used to process signals</a:t>
            </a:r>
            <a:endParaRPr/>
          </a:p>
          <a:p>
            <a:pPr marL="798512" lvl="1" indent="-341312" algn="l" rtl="0">
              <a:lnSpc>
                <a:spcPct val="100000"/>
              </a:lnSpc>
              <a:spcBef>
                <a:spcPts val="480"/>
              </a:spcBef>
              <a:spcAft>
                <a:spcPts val="0"/>
              </a:spcAft>
              <a:buClr>
                <a:schemeClr val="dk1"/>
              </a:buClr>
              <a:buSzPts val="2400"/>
              <a:buFont typeface="Arimo"/>
              <a:buAutoNum type="arabicPeriod"/>
            </a:pPr>
            <a:r>
              <a:rPr lang="en-US" sz="2400" b="0" i="0" u="none">
                <a:solidFill>
                  <a:schemeClr val="dk1"/>
                </a:solidFill>
                <a:latin typeface="Times New Roman"/>
                <a:ea typeface="Times New Roman"/>
                <a:cs typeface="Times New Roman"/>
                <a:sym typeface="Times New Roman"/>
              </a:rPr>
              <a:t>Signal is generated by particular event</a:t>
            </a:r>
            <a:endParaRPr/>
          </a:p>
          <a:p>
            <a:pPr marL="798512" lvl="1" indent="-341312" algn="l" rtl="0">
              <a:lnSpc>
                <a:spcPct val="100000"/>
              </a:lnSpc>
              <a:spcBef>
                <a:spcPts val="480"/>
              </a:spcBef>
              <a:spcAft>
                <a:spcPts val="0"/>
              </a:spcAft>
              <a:buClr>
                <a:schemeClr val="dk1"/>
              </a:buClr>
              <a:buSzPts val="2400"/>
              <a:buFont typeface="Arimo"/>
              <a:buAutoNum type="arabicPeriod"/>
            </a:pPr>
            <a:r>
              <a:rPr lang="en-US" sz="2400" b="0" i="0" u="none">
                <a:solidFill>
                  <a:schemeClr val="dk1"/>
                </a:solidFill>
                <a:latin typeface="Times New Roman"/>
                <a:ea typeface="Times New Roman"/>
                <a:cs typeface="Times New Roman"/>
                <a:sym typeface="Times New Roman"/>
              </a:rPr>
              <a:t>Signal is delivered to a process</a:t>
            </a:r>
            <a:endParaRPr/>
          </a:p>
          <a:p>
            <a:pPr marL="798512" lvl="1" indent="-341312" algn="l" rtl="0">
              <a:lnSpc>
                <a:spcPct val="100000"/>
              </a:lnSpc>
              <a:spcBef>
                <a:spcPts val="480"/>
              </a:spcBef>
              <a:spcAft>
                <a:spcPts val="0"/>
              </a:spcAft>
              <a:buClr>
                <a:schemeClr val="dk1"/>
              </a:buClr>
              <a:buSzPts val="2400"/>
              <a:buFont typeface="Arimo"/>
              <a:buAutoNum type="arabicPeriod"/>
            </a:pPr>
            <a:r>
              <a:rPr lang="en-US" sz="2400" b="0" i="0" u="none">
                <a:solidFill>
                  <a:schemeClr val="dk1"/>
                </a:solidFill>
                <a:latin typeface="Times New Roman"/>
                <a:ea typeface="Times New Roman"/>
                <a:cs typeface="Times New Roman"/>
                <a:sym typeface="Times New Roman"/>
              </a:rPr>
              <a:t>Signal is handled by one of two signal handlers:</a:t>
            </a:r>
            <a:endParaRPr/>
          </a:p>
          <a:p>
            <a:pPr marL="1141412" lvl="2" indent="-341312" algn="l" rtl="0">
              <a:lnSpc>
                <a:spcPct val="100000"/>
              </a:lnSpc>
              <a:spcBef>
                <a:spcPts val="480"/>
              </a:spcBef>
              <a:spcAft>
                <a:spcPts val="0"/>
              </a:spcAft>
              <a:buClr>
                <a:schemeClr val="dk1"/>
              </a:buClr>
              <a:buSzPts val="2400"/>
              <a:buFont typeface="Arimo"/>
              <a:buAutoNum type="arabicPeriod"/>
            </a:pPr>
            <a:r>
              <a:rPr lang="en-US" sz="2400" b="0" i="0" u="none">
                <a:solidFill>
                  <a:schemeClr val="dk1"/>
                </a:solidFill>
                <a:latin typeface="Times New Roman"/>
                <a:ea typeface="Times New Roman"/>
                <a:cs typeface="Times New Roman"/>
                <a:sym typeface="Times New Roman"/>
              </a:rPr>
              <a:t>default</a:t>
            </a:r>
            <a:endParaRPr/>
          </a:p>
          <a:p>
            <a:pPr marL="1141412" lvl="2" indent="-341312" algn="l" rtl="0">
              <a:lnSpc>
                <a:spcPct val="100000"/>
              </a:lnSpc>
              <a:spcBef>
                <a:spcPts val="480"/>
              </a:spcBef>
              <a:spcAft>
                <a:spcPts val="0"/>
              </a:spcAft>
              <a:buClr>
                <a:schemeClr val="dk1"/>
              </a:buClr>
              <a:buSzPts val="2400"/>
              <a:buFont typeface="Arimo"/>
              <a:buAutoNum type="arabicPeriod"/>
            </a:pPr>
            <a:r>
              <a:rPr lang="en-US" sz="2400" b="0" i="0" u="none">
                <a:solidFill>
                  <a:schemeClr val="dk1"/>
                </a:solidFill>
                <a:latin typeface="Times New Roman"/>
                <a:ea typeface="Times New Roman"/>
                <a:cs typeface="Times New Roman"/>
                <a:sym typeface="Times New Roman"/>
              </a:rPr>
              <a:t>user-defined</a:t>
            </a:r>
            <a:endParaRPr sz="2400" b="0" i="0" u="none">
              <a:solidFill>
                <a:schemeClr val="dk1"/>
              </a:solidFill>
              <a:latin typeface="Times New Roman"/>
              <a:ea typeface="Times New Roman"/>
              <a:cs typeface="Times New Roman"/>
              <a:sym typeface="Times New Roman"/>
            </a:endParaRPr>
          </a:p>
          <a:p>
            <a:pPr marL="379412" lvl="0" indent="-379412" algn="l" rtl="0">
              <a:lnSpc>
                <a:spcPct val="100000"/>
              </a:lnSpc>
              <a:spcBef>
                <a:spcPts val="480"/>
              </a:spcBef>
              <a:spcAft>
                <a:spcPts val="0"/>
              </a:spcAft>
              <a:buClr>
                <a:schemeClr val="dk1"/>
              </a:buClr>
              <a:buSzPts val="2400"/>
              <a:buFont typeface="Arial"/>
              <a:buChar char="●"/>
            </a:pPr>
            <a:r>
              <a:rPr lang="en-US" sz="2400" b="0" i="0" u="none">
                <a:solidFill>
                  <a:schemeClr val="dk1"/>
                </a:solidFill>
                <a:latin typeface="Times New Roman"/>
                <a:ea typeface="Times New Roman"/>
                <a:cs typeface="Times New Roman"/>
                <a:sym typeface="Times New Roman"/>
              </a:rPr>
              <a:t>Every signal has </a:t>
            </a:r>
            <a:r>
              <a:rPr lang="en-US" sz="2400" b="1" i="0" u="none">
                <a:solidFill>
                  <a:srgbClr val="3366FF"/>
                </a:solidFill>
                <a:latin typeface="Times New Roman"/>
                <a:ea typeface="Times New Roman"/>
                <a:cs typeface="Times New Roman"/>
                <a:sym typeface="Times New Roman"/>
              </a:rPr>
              <a:t>default handler </a:t>
            </a:r>
            <a:r>
              <a:rPr lang="en-US" sz="2400" b="0" i="0" u="none">
                <a:solidFill>
                  <a:schemeClr val="dk1"/>
                </a:solidFill>
                <a:latin typeface="Times New Roman"/>
                <a:ea typeface="Times New Roman"/>
                <a:cs typeface="Times New Roman"/>
                <a:sym typeface="Times New Roman"/>
              </a:rPr>
              <a:t>that kernel runs when handling signal</a:t>
            </a:r>
            <a:endParaRPr/>
          </a:p>
          <a:p>
            <a:pPr marL="798512" lvl="1" indent="-341312" algn="l" rtl="0">
              <a:lnSpc>
                <a:spcPct val="100000"/>
              </a:lnSpc>
              <a:spcBef>
                <a:spcPts val="480"/>
              </a:spcBef>
              <a:spcAft>
                <a:spcPts val="0"/>
              </a:spcAft>
              <a:buClr>
                <a:srgbClr val="3366FF"/>
              </a:buClr>
              <a:buSzPts val="2400"/>
              <a:buFont typeface="Arial"/>
              <a:buChar char="●"/>
            </a:pPr>
            <a:r>
              <a:rPr lang="en-US" sz="2400" b="1" i="0" u="none">
                <a:solidFill>
                  <a:srgbClr val="3366FF"/>
                </a:solidFill>
                <a:latin typeface="Times New Roman"/>
                <a:ea typeface="Times New Roman"/>
                <a:cs typeface="Times New Roman"/>
                <a:sym typeface="Times New Roman"/>
              </a:rPr>
              <a:t>User-defined signal handler </a:t>
            </a:r>
            <a:r>
              <a:rPr lang="en-US" sz="2400" b="0" i="0" u="none">
                <a:solidFill>
                  <a:schemeClr val="dk1"/>
                </a:solidFill>
                <a:latin typeface="Times New Roman"/>
                <a:ea typeface="Times New Roman"/>
                <a:cs typeface="Times New Roman"/>
                <a:sym typeface="Times New Roman"/>
              </a:rPr>
              <a:t>can override default</a:t>
            </a:r>
            <a:endParaRPr/>
          </a:p>
          <a:p>
            <a:pPr marL="798512" lvl="1" indent="-341312" algn="l" rtl="0">
              <a:lnSpc>
                <a:spcPct val="100000"/>
              </a:lnSpc>
              <a:spcBef>
                <a:spcPts val="480"/>
              </a:spcBef>
              <a:spcAft>
                <a:spcPts val="0"/>
              </a:spcAft>
              <a:buClr>
                <a:schemeClr val="dk1"/>
              </a:buClr>
              <a:buSzPts val="2400"/>
              <a:buFont typeface="Arial"/>
              <a:buChar char="●"/>
            </a:pPr>
            <a:r>
              <a:rPr lang="en-US" sz="2400" b="0" i="0" u="none">
                <a:solidFill>
                  <a:schemeClr val="dk1"/>
                </a:solidFill>
                <a:latin typeface="Times New Roman"/>
                <a:ea typeface="Times New Roman"/>
                <a:cs typeface="Times New Roman"/>
                <a:sym typeface="Times New Roman"/>
              </a:rPr>
              <a:t>For single-threaded, signal delivered to process</a:t>
            </a:r>
            <a:endParaRPr/>
          </a:p>
        </p:txBody>
      </p:sp>
      <p:sp>
        <p:nvSpPr>
          <p:cNvPr id="1001" name="Google Shape;1001;p110"/>
          <p:cNvSpPr txBox="1"/>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898989"/>
              </a:buClr>
              <a:buSzPts val="1200"/>
              <a:buFont typeface="Times New Roman"/>
              <a:buNone/>
            </a:pPr>
            <a:r>
              <a:rPr lang="en-US" sz="1200" b="0" i="0" u="none">
                <a:solidFill>
                  <a:srgbClr val="898989"/>
                </a:solidFill>
                <a:latin typeface="Times New Roman"/>
                <a:ea typeface="Times New Roman"/>
                <a:cs typeface="Times New Roman"/>
                <a:sym typeface="Times New Roman"/>
              </a:rPr>
              <a:t>*</a:t>
            </a:r>
            <a:endParaRPr/>
          </a:p>
        </p:txBody>
      </p:sp>
      <p:sp>
        <p:nvSpPr>
          <p:cNvPr id="1002" name="Google Shape;1002;p110"/>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Sigmar One"/>
              <a:buNone/>
            </a:pPr>
            <a:fld id="{00000000-1234-1234-1234-123412341234}" type="slidenum">
              <a:rPr lang="en-US" sz="1200" b="0" i="0" u="none">
                <a:solidFill>
                  <a:srgbClr val="898989"/>
                </a:solidFill>
                <a:latin typeface="Sigmar One"/>
                <a:ea typeface="Sigmar One"/>
                <a:cs typeface="Sigmar One"/>
                <a:sym typeface="Sigmar One"/>
              </a:rPr>
              <a:t>97</a:t>
            </a:fld>
            <a:endParaRPr/>
          </a:p>
        </p:txBody>
      </p:sp>
      <p:sp>
        <p:nvSpPr>
          <p:cNvPr id="1003" name="Google Shape;1003;p110"/>
          <p:cNvSpPr txBox="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898989"/>
              </a:buClr>
              <a:buSzPts val="1200"/>
              <a:buFont typeface="Kaushan Script"/>
              <a:buNone/>
            </a:pPr>
            <a:r>
              <a:rPr lang="en-US" sz="1200" b="0" i="0" u="none">
                <a:solidFill>
                  <a:srgbClr val="898989"/>
                </a:solidFill>
                <a:latin typeface="Kaushan Script"/>
                <a:ea typeface="Kaushan Script"/>
                <a:cs typeface="Kaushan Script"/>
                <a:sym typeface="Kaushan Script"/>
              </a:rPr>
              <a:t>21CSC202J Operating Systems UNIT 2</a:t>
            </a:r>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1008"/>
        <p:cNvGrpSpPr/>
        <p:nvPr/>
      </p:nvGrpSpPr>
      <p:grpSpPr>
        <a:xfrm>
          <a:off x="0" y="0"/>
          <a:ext cx="0" cy="0"/>
          <a:chOff x="0" y="0"/>
          <a:chExt cx="0" cy="0"/>
        </a:xfrm>
      </p:grpSpPr>
      <p:sp>
        <p:nvSpPr>
          <p:cNvPr id="1009" name="Google Shape;1009;p111"/>
          <p:cNvSpPr txBox="1">
            <a:spLocks noGrp="1"/>
          </p:cNvSpPr>
          <p:nvPr>
            <p:ph type="title"/>
          </p:nvPr>
        </p:nvSpPr>
        <p:spPr>
          <a:xfrm>
            <a:off x="1168400" y="188912"/>
            <a:ext cx="7518400" cy="576262"/>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3600"/>
              <a:buFont typeface="Times New Roman"/>
              <a:buNone/>
            </a:pPr>
            <a:r>
              <a:rPr lang="en-US" sz="3600" b="0" i="0" u="none">
                <a:solidFill>
                  <a:schemeClr val="dk1"/>
                </a:solidFill>
                <a:latin typeface="Times New Roman"/>
                <a:ea typeface="Times New Roman"/>
                <a:cs typeface="Times New Roman"/>
                <a:sym typeface="Times New Roman"/>
              </a:rPr>
              <a:t>Signal Handling (Cont.)</a:t>
            </a:r>
            <a:endParaRPr/>
          </a:p>
        </p:txBody>
      </p:sp>
      <p:sp>
        <p:nvSpPr>
          <p:cNvPr id="1010" name="Google Shape;1010;p111"/>
          <p:cNvSpPr txBox="1">
            <a:spLocks noGrp="1"/>
          </p:cNvSpPr>
          <p:nvPr>
            <p:ph type="body" idx="1"/>
          </p:nvPr>
        </p:nvSpPr>
        <p:spPr>
          <a:xfrm>
            <a:off x="827087" y="1146175"/>
            <a:ext cx="6742112" cy="5156200"/>
          </a:xfrm>
          <a:prstGeom prst="rect">
            <a:avLst/>
          </a:prstGeom>
          <a:noFill/>
          <a:ln>
            <a:noFill/>
          </a:ln>
        </p:spPr>
        <p:txBody>
          <a:bodyPr spcFirstLastPara="1" wrap="square" lIns="91425" tIns="45700" rIns="91425" bIns="45700" anchor="t" anchorCtr="0">
            <a:noAutofit/>
          </a:bodyPr>
          <a:lstStyle/>
          <a:p>
            <a:pPr marL="379412" lvl="0" indent="-379412" algn="l" rtl="0">
              <a:lnSpc>
                <a:spcPct val="100000"/>
              </a:lnSpc>
              <a:spcBef>
                <a:spcPts val="0"/>
              </a:spcBef>
              <a:spcAft>
                <a:spcPts val="0"/>
              </a:spcAft>
              <a:buClr>
                <a:schemeClr val="dk1"/>
              </a:buClr>
              <a:buSzPts val="2400"/>
              <a:buFont typeface="Arial"/>
              <a:buChar char="●"/>
            </a:pPr>
            <a:r>
              <a:rPr lang="en-US" sz="2400" b="0" i="0" u="none">
                <a:solidFill>
                  <a:schemeClr val="dk1"/>
                </a:solidFill>
                <a:latin typeface="Times New Roman"/>
                <a:ea typeface="Times New Roman"/>
                <a:cs typeface="Times New Roman"/>
                <a:sym typeface="Times New Roman"/>
              </a:rPr>
              <a:t>Where should a signal be delivered for multi-threaded? </a:t>
            </a:r>
            <a:endParaRPr/>
          </a:p>
          <a:p>
            <a:pPr marL="779462" lvl="1" indent="-379412" algn="l" rtl="0">
              <a:lnSpc>
                <a:spcPct val="100000"/>
              </a:lnSpc>
              <a:spcBef>
                <a:spcPts val="480"/>
              </a:spcBef>
              <a:spcAft>
                <a:spcPts val="0"/>
              </a:spcAft>
              <a:buClr>
                <a:schemeClr val="dk1"/>
              </a:buClr>
              <a:buSzPts val="2400"/>
              <a:buFont typeface="Arial"/>
              <a:buChar char="●"/>
            </a:pPr>
            <a:r>
              <a:rPr lang="en-US" sz="2400" b="0" i="0" u="none">
                <a:solidFill>
                  <a:schemeClr val="dk1"/>
                </a:solidFill>
                <a:latin typeface="Times New Roman"/>
                <a:ea typeface="Times New Roman"/>
                <a:cs typeface="Times New Roman"/>
                <a:sym typeface="Times New Roman"/>
              </a:rPr>
              <a:t>Deliver the signal to the thread to which the signal applies</a:t>
            </a:r>
            <a:endParaRPr/>
          </a:p>
          <a:p>
            <a:pPr marL="779462" lvl="1" indent="-379412" algn="l" rtl="0">
              <a:lnSpc>
                <a:spcPct val="100000"/>
              </a:lnSpc>
              <a:spcBef>
                <a:spcPts val="480"/>
              </a:spcBef>
              <a:spcAft>
                <a:spcPts val="0"/>
              </a:spcAft>
              <a:buClr>
                <a:schemeClr val="dk1"/>
              </a:buClr>
              <a:buSzPts val="2400"/>
              <a:buFont typeface="Arial"/>
              <a:buChar char="●"/>
            </a:pPr>
            <a:r>
              <a:rPr lang="en-US" sz="2400" b="0" i="0" u="none">
                <a:solidFill>
                  <a:schemeClr val="dk1"/>
                </a:solidFill>
                <a:latin typeface="Times New Roman"/>
                <a:ea typeface="Times New Roman"/>
                <a:cs typeface="Times New Roman"/>
                <a:sym typeface="Times New Roman"/>
              </a:rPr>
              <a:t>Deliver the signal to every thread in the process</a:t>
            </a:r>
            <a:endParaRPr/>
          </a:p>
          <a:p>
            <a:pPr marL="779462" lvl="1" indent="-379412" algn="l" rtl="0">
              <a:lnSpc>
                <a:spcPct val="100000"/>
              </a:lnSpc>
              <a:spcBef>
                <a:spcPts val="480"/>
              </a:spcBef>
              <a:spcAft>
                <a:spcPts val="0"/>
              </a:spcAft>
              <a:buClr>
                <a:schemeClr val="dk1"/>
              </a:buClr>
              <a:buSzPts val="2400"/>
              <a:buFont typeface="Arial"/>
              <a:buChar char="●"/>
            </a:pPr>
            <a:r>
              <a:rPr lang="en-US" sz="2400" b="0" i="0" u="none">
                <a:solidFill>
                  <a:schemeClr val="dk1"/>
                </a:solidFill>
                <a:latin typeface="Times New Roman"/>
                <a:ea typeface="Times New Roman"/>
                <a:cs typeface="Times New Roman"/>
                <a:sym typeface="Times New Roman"/>
              </a:rPr>
              <a:t>Deliver the signal to certain threads in the process</a:t>
            </a:r>
            <a:endParaRPr/>
          </a:p>
          <a:p>
            <a:pPr marL="779462" lvl="1" indent="-379412" algn="l" rtl="0">
              <a:lnSpc>
                <a:spcPct val="100000"/>
              </a:lnSpc>
              <a:spcBef>
                <a:spcPts val="480"/>
              </a:spcBef>
              <a:spcAft>
                <a:spcPts val="0"/>
              </a:spcAft>
              <a:buClr>
                <a:schemeClr val="dk1"/>
              </a:buClr>
              <a:buSzPts val="2400"/>
              <a:buFont typeface="Arial"/>
              <a:buChar char="●"/>
            </a:pPr>
            <a:r>
              <a:rPr lang="en-US" sz="2400" b="0" i="0" u="none">
                <a:solidFill>
                  <a:schemeClr val="dk1"/>
                </a:solidFill>
                <a:latin typeface="Times New Roman"/>
                <a:ea typeface="Times New Roman"/>
                <a:cs typeface="Times New Roman"/>
                <a:sym typeface="Times New Roman"/>
              </a:rPr>
              <a:t>Assign a specific thread to receive all signals for the process</a:t>
            </a:r>
            <a:endParaRPr/>
          </a:p>
        </p:txBody>
      </p:sp>
      <p:sp>
        <p:nvSpPr>
          <p:cNvPr id="1011" name="Google Shape;1011;p111"/>
          <p:cNvSpPr txBox="1"/>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898989"/>
              </a:buClr>
              <a:buSzPts val="1200"/>
              <a:buFont typeface="Times New Roman"/>
              <a:buNone/>
            </a:pPr>
            <a:r>
              <a:rPr lang="en-US" sz="1200" b="0" i="0" u="none">
                <a:solidFill>
                  <a:srgbClr val="898989"/>
                </a:solidFill>
                <a:latin typeface="Times New Roman"/>
                <a:ea typeface="Times New Roman"/>
                <a:cs typeface="Times New Roman"/>
                <a:sym typeface="Times New Roman"/>
              </a:rPr>
              <a:t>*</a:t>
            </a:r>
            <a:endParaRPr/>
          </a:p>
        </p:txBody>
      </p:sp>
      <p:sp>
        <p:nvSpPr>
          <p:cNvPr id="1012" name="Google Shape;1012;p111"/>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Sigmar One"/>
              <a:buNone/>
            </a:pPr>
            <a:fld id="{00000000-1234-1234-1234-123412341234}" type="slidenum">
              <a:rPr lang="en-US" sz="1200" b="0" i="0" u="none">
                <a:solidFill>
                  <a:srgbClr val="898989"/>
                </a:solidFill>
                <a:latin typeface="Sigmar One"/>
                <a:ea typeface="Sigmar One"/>
                <a:cs typeface="Sigmar One"/>
                <a:sym typeface="Sigmar One"/>
              </a:rPr>
              <a:t>98</a:t>
            </a:fld>
            <a:endParaRPr/>
          </a:p>
        </p:txBody>
      </p:sp>
      <p:sp>
        <p:nvSpPr>
          <p:cNvPr id="1013" name="Google Shape;1013;p111"/>
          <p:cNvSpPr txBox="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898989"/>
              </a:buClr>
              <a:buSzPts val="1200"/>
              <a:buFont typeface="Kaushan Script"/>
              <a:buNone/>
            </a:pPr>
            <a:r>
              <a:rPr lang="en-US" sz="1200" b="0" i="0" u="none">
                <a:solidFill>
                  <a:srgbClr val="898989"/>
                </a:solidFill>
                <a:latin typeface="Kaushan Script"/>
                <a:ea typeface="Kaushan Script"/>
                <a:cs typeface="Kaushan Script"/>
                <a:sym typeface="Kaushan Script"/>
              </a:rPr>
              <a:t>21CSC202J Operating Systems UNIT 2</a:t>
            </a:r>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1018"/>
        <p:cNvGrpSpPr/>
        <p:nvPr/>
      </p:nvGrpSpPr>
      <p:grpSpPr>
        <a:xfrm>
          <a:off x="0" y="0"/>
          <a:ext cx="0" cy="0"/>
          <a:chOff x="0" y="0"/>
          <a:chExt cx="0" cy="0"/>
        </a:xfrm>
      </p:grpSpPr>
      <p:sp>
        <p:nvSpPr>
          <p:cNvPr id="1019" name="Google Shape;1019;p112"/>
          <p:cNvSpPr txBox="1">
            <a:spLocks noGrp="1"/>
          </p:cNvSpPr>
          <p:nvPr>
            <p:ph type="title"/>
          </p:nvPr>
        </p:nvSpPr>
        <p:spPr>
          <a:xfrm>
            <a:off x="1081087" y="188912"/>
            <a:ext cx="7605712" cy="576262"/>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3600"/>
              <a:buFont typeface="Times New Roman"/>
              <a:buNone/>
            </a:pPr>
            <a:r>
              <a:rPr lang="en-US" sz="3600" b="0" i="0" u="none">
                <a:solidFill>
                  <a:schemeClr val="dk1"/>
                </a:solidFill>
                <a:latin typeface="Times New Roman"/>
                <a:ea typeface="Times New Roman"/>
                <a:cs typeface="Times New Roman"/>
                <a:sym typeface="Times New Roman"/>
              </a:rPr>
              <a:t>Thread Cancellation</a:t>
            </a:r>
            <a:endParaRPr/>
          </a:p>
        </p:txBody>
      </p:sp>
      <p:sp>
        <p:nvSpPr>
          <p:cNvPr id="1020" name="Google Shape;1020;p112"/>
          <p:cNvSpPr txBox="1">
            <a:spLocks noGrp="1"/>
          </p:cNvSpPr>
          <p:nvPr>
            <p:ph type="body" idx="1"/>
          </p:nvPr>
        </p:nvSpPr>
        <p:spPr>
          <a:xfrm>
            <a:off x="887412" y="1146175"/>
            <a:ext cx="7405687" cy="4430712"/>
          </a:xfrm>
          <a:prstGeom prst="rect">
            <a:avLst/>
          </a:prstGeom>
          <a:noFill/>
          <a:ln>
            <a:noFill/>
          </a:ln>
        </p:spPr>
        <p:txBody>
          <a:bodyPr spcFirstLastPara="1" wrap="square" lIns="91425" tIns="45700" rIns="91425" bIns="45700" anchor="t" anchorCtr="0">
            <a:noAutofit/>
          </a:bodyPr>
          <a:lstStyle/>
          <a:p>
            <a:pPr marL="342900" lvl="0" indent="-342900" algn="l" rtl="0">
              <a:lnSpc>
                <a:spcPct val="100000"/>
              </a:lnSpc>
              <a:spcBef>
                <a:spcPts val="0"/>
              </a:spcBef>
              <a:spcAft>
                <a:spcPts val="0"/>
              </a:spcAft>
              <a:buClr>
                <a:schemeClr val="dk1"/>
              </a:buClr>
              <a:buSzPts val="2400"/>
              <a:buFont typeface="Arial"/>
              <a:buChar char="•"/>
            </a:pPr>
            <a:r>
              <a:rPr lang="en-US" sz="2400" b="0" i="0" u="none">
                <a:solidFill>
                  <a:schemeClr val="dk1"/>
                </a:solidFill>
                <a:latin typeface="Times New Roman"/>
                <a:ea typeface="Times New Roman"/>
                <a:cs typeface="Times New Roman"/>
                <a:sym typeface="Times New Roman"/>
              </a:rPr>
              <a:t>Terminating a thread before it has finished</a:t>
            </a:r>
            <a:endParaRPr/>
          </a:p>
          <a:p>
            <a:pPr marL="342900" lvl="0" indent="-342900" algn="l" rtl="0">
              <a:lnSpc>
                <a:spcPct val="100000"/>
              </a:lnSpc>
              <a:spcBef>
                <a:spcPts val="480"/>
              </a:spcBef>
              <a:spcAft>
                <a:spcPts val="0"/>
              </a:spcAft>
              <a:buClr>
                <a:schemeClr val="dk1"/>
              </a:buClr>
              <a:buSzPts val="2400"/>
              <a:buFont typeface="Arial"/>
              <a:buChar char="•"/>
            </a:pPr>
            <a:r>
              <a:rPr lang="en-US" sz="2400" b="0" i="0" u="none">
                <a:solidFill>
                  <a:schemeClr val="dk1"/>
                </a:solidFill>
                <a:latin typeface="Times New Roman"/>
                <a:ea typeface="Times New Roman"/>
                <a:cs typeface="Times New Roman"/>
                <a:sym typeface="Times New Roman"/>
              </a:rPr>
              <a:t>Thread to be canceled is </a:t>
            </a:r>
            <a:r>
              <a:rPr lang="en-US" sz="2400" b="1" i="0" u="none">
                <a:solidFill>
                  <a:srgbClr val="3366FF"/>
                </a:solidFill>
                <a:latin typeface="Times New Roman"/>
                <a:ea typeface="Times New Roman"/>
                <a:cs typeface="Times New Roman"/>
                <a:sym typeface="Times New Roman"/>
              </a:rPr>
              <a:t>target thread</a:t>
            </a:r>
            <a:endParaRPr/>
          </a:p>
          <a:p>
            <a:pPr marL="342900" lvl="0" indent="-342900" algn="l" rtl="0">
              <a:lnSpc>
                <a:spcPct val="100000"/>
              </a:lnSpc>
              <a:spcBef>
                <a:spcPts val="480"/>
              </a:spcBef>
              <a:spcAft>
                <a:spcPts val="0"/>
              </a:spcAft>
              <a:buClr>
                <a:schemeClr val="dk1"/>
              </a:buClr>
              <a:buSzPts val="2400"/>
              <a:buFont typeface="Arial"/>
              <a:buChar char="•"/>
            </a:pPr>
            <a:r>
              <a:rPr lang="en-US" sz="2400" b="0" i="0" u="none">
                <a:solidFill>
                  <a:schemeClr val="dk1"/>
                </a:solidFill>
                <a:latin typeface="Times New Roman"/>
                <a:ea typeface="Times New Roman"/>
                <a:cs typeface="Times New Roman"/>
                <a:sym typeface="Times New Roman"/>
              </a:rPr>
              <a:t>Two general approaches:</a:t>
            </a:r>
            <a:endParaRPr/>
          </a:p>
          <a:p>
            <a:pPr marL="742950" lvl="1" indent="-285750" algn="l" rtl="0">
              <a:lnSpc>
                <a:spcPct val="100000"/>
              </a:lnSpc>
              <a:spcBef>
                <a:spcPts val="480"/>
              </a:spcBef>
              <a:spcAft>
                <a:spcPts val="0"/>
              </a:spcAft>
              <a:buClr>
                <a:schemeClr val="dk1"/>
              </a:buClr>
              <a:buSzPts val="2400"/>
              <a:buFont typeface="Arial"/>
              <a:buChar char="–"/>
            </a:pPr>
            <a:r>
              <a:rPr lang="en-US" sz="2400" b="1" i="0" u="none">
                <a:solidFill>
                  <a:schemeClr val="dk1"/>
                </a:solidFill>
                <a:latin typeface="Times New Roman"/>
                <a:ea typeface="Times New Roman"/>
                <a:cs typeface="Times New Roman"/>
                <a:sym typeface="Times New Roman"/>
              </a:rPr>
              <a:t>Asynchronous cancellation</a:t>
            </a:r>
            <a:r>
              <a:rPr lang="en-US" sz="2400" b="0" i="0" u="none">
                <a:solidFill>
                  <a:schemeClr val="dk1"/>
                </a:solidFill>
                <a:latin typeface="Times New Roman"/>
                <a:ea typeface="Times New Roman"/>
                <a:cs typeface="Times New Roman"/>
                <a:sym typeface="Times New Roman"/>
              </a:rPr>
              <a:t> terminates the target thread immediately</a:t>
            </a:r>
            <a:endParaRPr/>
          </a:p>
          <a:p>
            <a:pPr marL="742950" lvl="1" indent="-285750" algn="l" rtl="0">
              <a:lnSpc>
                <a:spcPct val="100000"/>
              </a:lnSpc>
              <a:spcBef>
                <a:spcPts val="480"/>
              </a:spcBef>
              <a:spcAft>
                <a:spcPts val="0"/>
              </a:spcAft>
              <a:buClr>
                <a:schemeClr val="dk1"/>
              </a:buClr>
              <a:buSzPts val="2400"/>
              <a:buFont typeface="Arial"/>
              <a:buChar char="–"/>
            </a:pPr>
            <a:r>
              <a:rPr lang="en-US" sz="2400" b="1" i="0" u="none">
                <a:solidFill>
                  <a:schemeClr val="dk1"/>
                </a:solidFill>
                <a:latin typeface="Times New Roman"/>
                <a:ea typeface="Times New Roman"/>
                <a:cs typeface="Times New Roman"/>
                <a:sym typeface="Times New Roman"/>
              </a:rPr>
              <a:t>Deferred cancellation</a:t>
            </a:r>
            <a:r>
              <a:rPr lang="en-US" sz="2400" b="0" i="0" u="none">
                <a:solidFill>
                  <a:schemeClr val="dk1"/>
                </a:solidFill>
                <a:latin typeface="Times New Roman"/>
                <a:ea typeface="Times New Roman"/>
                <a:cs typeface="Times New Roman"/>
                <a:sym typeface="Times New Roman"/>
              </a:rPr>
              <a:t> allows the target thread to periodically check if it should be cancelled</a:t>
            </a:r>
            <a:endParaRPr/>
          </a:p>
          <a:p>
            <a:pPr marL="342900" lvl="0" indent="-342900" algn="l" rtl="0">
              <a:lnSpc>
                <a:spcPct val="100000"/>
              </a:lnSpc>
              <a:spcBef>
                <a:spcPts val="480"/>
              </a:spcBef>
              <a:spcAft>
                <a:spcPts val="0"/>
              </a:spcAft>
              <a:buClr>
                <a:schemeClr val="dk1"/>
              </a:buClr>
              <a:buSzPts val="2400"/>
              <a:buFont typeface="Arial"/>
              <a:buChar char="•"/>
            </a:pPr>
            <a:r>
              <a:rPr lang="en-US" sz="2400" b="0" i="0" u="none">
                <a:solidFill>
                  <a:schemeClr val="dk1"/>
                </a:solidFill>
                <a:latin typeface="Times New Roman"/>
                <a:ea typeface="Times New Roman"/>
                <a:cs typeface="Times New Roman"/>
                <a:sym typeface="Times New Roman"/>
              </a:rPr>
              <a:t>Pthread code to create and cancel a thread:</a:t>
            </a:r>
            <a:endParaRPr/>
          </a:p>
          <a:p>
            <a:pPr marL="342900" lvl="0" indent="-342900" algn="l" rtl="0">
              <a:lnSpc>
                <a:spcPct val="100000"/>
              </a:lnSpc>
              <a:spcBef>
                <a:spcPts val="480"/>
              </a:spcBef>
              <a:spcAft>
                <a:spcPts val="0"/>
              </a:spcAft>
              <a:buClr>
                <a:schemeClr val="dk1"/>
              </a:buClr>
              <a:buSzPts val="2400"/>
              <a:buNone/>
            </a:pPr>
            <a:endParaRPr sz="2400" b="0" i="0" u="none">
              <a:solidFill>
                <a:schemeClr val="dk1"/>
              </a:solidFill>
              <a:latin typeface="Times New Roman"/>
              <a:ea typeface="Times New Roman"/>
              <a:cs typeface="Times New Roman"/>
              <a:sym typeface="Times New Roman"/>
            </a:endParaRPr>
          </a:p>
          <a:p>
            <a:pPr marL="342900" lvl="0" indent="-190500" algn="l" rtl="0">
              <a:spcBef>
                <a:spcPts val="480"/>
              </a:spcBef>
              <a:spcAft>
                <a:spcPts val="0"/>
              </a:spcAft>
              <a:buClr>
                <a:schemeClr val="dk1"/>
              </a:buClr>
              <a:buSzPts val="2400"/>
              <a:buNone/>
            </a:pPr>
            <a:endParaRPr sz="2400" b="0" i="0" u="none">
              <a:solidFill>
                <a:schemeClr val="dk1"/>
              </a:solidFill>
              <a:latin typeface="Times New Roman"/>
              <a:ea typeface="Times New Roman"/>
              <a:cs typeface="Times New Roman"/>
              <a:sym typeface="Times New Roman"/>
            </a:endParaRPr>
          </a:p>
        </p:txBody>
      </p:sp>
      <p:pic>
        <p:nvPicPr>
          <p:cNvPr id="1021" name="Google Shape;1021;p112"/>
          <p:cNvPicPr preferRelativeResize="0"/>
          <p:nvPr/>
        </p:nvPicPr>
        <p:blipFill rotWithShape="1">
          <a:blip r:embed="rId3">
            <a:alphaModFix/>
          </a:blip>
          <a:srcRect/>
          <a:stretch/>
        </p:blipFill>
        <p:spPr>
          <a:xfrm>
            <a:off x="2368550" y="4017962"/>
            <a:ext cx="3878262" cy="2000250"/>
          </a:xfrm>
          <a:prstGeom prst="rect">
            <a:avLst/>
          </a:prstGeom>
          <a:noFill/>
          <a:ln>
            <a:noFill/>
          </a:ln>
        </p:spPr>
      </p:pic>
      <p:sp>
        <p:nvSpPr>
          <p:cNvPr id="1022" name="Google Shape;1022;p112"/>
          <p:cNvSpPr txBox="1"/>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898989"/>
              </a:buClr>
              <a:buSzPts val="1200"/>
              <a:buFont typeface="Times New Roman"/>
              <a:buNone/>
            </a:pPr>
            <a:r>
              <a:rPr lang="en-US" sz="1200" b="0" i="0" u="none">
                <a:solidFill>
                  <a:srgbClr val="898989"/>
                </a:solidFill>
                <a:latin typeface="Times New Roman"/>
                <a:ea typeface="Times New Roman"/>
                <a:cs typeface="Times New Roman"/>
                <a:sym typeface="Times New Roman"/>
              </a:rPr>
              <a:t>*</a:t>
            </a:r>
            <a:endParaRPr/>
          </a:p>
        </p:txBody>
      </p:sp>
      <p:sp>
        <p:nvSpPr>
          <p:cNvPr id="1023" name="Google Shape;1023;p112"/>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Sigmar One"/>
              <a:buNone/>
            </a:pPr>
            <a:fld id="{00000000-1234-1234-1234-123412341234}" type="slidenum">
              <a:rPr lang="en-US" sz="1200" b="0" i="0" u="none">
                <a:solidFill>
                  <a:srgbClr val="898989"/>
                </a:solidFill>
                <a:latin typeface="Sigmar One"/>
                <a:ea typeface="Sigmar One"/>
                <a:cs typeface="Sigmar One"/>
                <a:sym typeface="Sigmar One"/>
              </a:rPr>
              <a:t>99</a:t>
            </a:fld>
            <a:endParaRPr/>
          </a:p>
        </p:txBody>
      </p:sp>
      <p:sp>
        <p:nvSpPr>
          <p:cNvPr id="1024" name="Google Shape;1024;p112"/>
          <p:cNvSpPr txBox="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898989"/>
              </a:buClr>
              <a:buSzPts val="1200"/>
              <a:buFont typeface="Kaushan Script"/>
              <a:buNone/>
            </a:pPr>
            <a:r>
              <a:rPr lang="en-US" sz="1200" b="0" i="0" u="none">
                <a:solidFill>
                  <a:srgbClr val="898989"/>
                </a:solidFill>
                <a:latin typeface="Kaushan Script"/>
                <a:ea typeface="Kaushan Script"/>
                <a:cs typeface="Kaushan Script"/>
                <a:sym typeface="Kaushan Script"/>
              </a:rPr>
              <a:t>21CSC202J Operating Systems UNIT 2</a:t>
            </a:r>
            <a:endParaRPr/>
          </a:p>
        </p:txBody>
      </p:sp>
    </p:spTree>
  </p:cSld>
  <p:clrMapOvr>
    <a:masterClrMapping/>
  </p:clrMapOvr>
</p:sld>
</file>

<file path=ppt/theme/theme1.xml><?xml version="1.0" encoding="utf-8"?>
<a:theme xmlns:a="http://schemas.openxmlformats.org/drawingml/2006/main"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92</TotalTime>
  <Words>10316</Words>
  <Application>Microsoft Office PowerPoint</Application>
  <PresentationFormat>On-screen Show (4:3)</PresentationFormat>
  <Paragraphs>1825</Paragraphs>
  <Slides>163</Slides>
  <Notes>163</Notes>
  <HiddenSlides>0</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163</vt:i4>
      </vt:variant>
    </vt:vector>
  </HeadingPairs>
  <TitlesOfParts>
    <vt:vector size="176" baseType="lpstr">
      <vt:lpstr>Noto Sans Symbols</vt:lpstr>
      <vt:lpstr>Arial</vt:lpstr>
      <vt:lpstr>Sigmar One</vt:lpstr>
      <vt:lpstr>Courier New</vt:lpstr>
      <vt:lpstr>Kaushan Script</vt:lpstr>
      <vt:lpstr>Helvetica Neue</vt:lpstr>
      <vt:lpstr>Cambria</vt:lpstr>
      <vt:lpstr>Times New Roman</vt:lpstr>
      <vt:lpstr>Courier</vt:lpstr>
      <vt:lpstr>Verdana</vt:lpstr>
      <vt:lpstr>Arimo</vt:lpstr>
      <vt:lpstr>1_Office Theme</vt:lpstr>
      <vt:lpstr>Office Theme</vt:lpstr>
      <vt:lpstr>21CSC202J  Operating Systems </vt:lpstr>
      <vt:lpstr>Processes</vt:lpstr>
      <vt:lpstr>Objectives</vt:lpstr>
      <vt:lpstr>Process Concept</vt:lpstr>
      <vt:lpstr>Process Concept (Cont.)</vt:lpstr>
      <vt:lpstr>Process in Memory</vt:lpstr>
      <vt:lpstr>Process State</vt:lpstr>
      <vt:lpstr>Diagram of Process State</vt:lpstr>
      <vt:lpstr>Process Control Block (PCB)</vt:lpstr>
      <vt:lpstr>CPU Switch From Process to Process</vt:lpstr>
      <vt:lpstr>Threads</vt:lpstr>
      <vt:lpstr>Process Representation in Linux</vt:lpstr>
      <vt:lpstr>Process Scheduling</vt:lpstr>
      <vt:lpstr>Ready Queue And Various I/O Device Queues</vt:lpstr>
      <vt:lpstr>Representation of Process Scheduling</vt:lpstr>
      <vt:lpstr>Schedulers</vt:lpstr>
      <vt:lpstr>Addition of Medium Term Scheduling</vt:lpstr>
      <vt:lpstr>Multitasking in Mobile Systems</vt:lpstr>
      <vt:lpstr>Context Switch</vt:lpstr>
      <vt:lpstr>Operations on Processes</vt:lpstr>
      <vt:lpstr>Process Creation</vt:lpstr>
      <vt:lpstr>A Tree of Processes in Linux</vt:lpstr>
      <vt:lpstr>Process Creation (Cont.)</vt:lpstr>
      <vt:lpstr>C Program Forking Separate Process</vt:lpstr>
      <vt:lpstr>Creating a Separate Process via Windows API</vt:lpstr>
      <vt:lpstr>Process Termination</vt:lpstr>
      <vt:lpstr>Process Termination</vt:lpstr>
      <vt:lpstr>Multiprocess Architecture – Chrome Browser</vt:lpstr>
      <vt:lpstr>Interprocess Communication</vt:lpstr>
      <vt:lpstr>Communications Models </vt:lpstr>
      <vt:lpstr>Cooperating Processes</vt:lpstr>
      <vt:lpstr>Producer-Consumer Problem</vt:lpstr>
      <vt:lpstr>Bounded-Buffer – Shared-Memory Solution</vt:lpstr>
      <vt:lpstr>Bounded-Buffer – Producer</vt:lpstr>
      <vt:lpstr>Bounded Buffer – Consumer</vt:lpstr>
      <vt:lpstr>Interprocess Communication –  Shared Memory</vt:lpstr>
      <vt:lpstr>Interprocess Communication – Message Passing</vt:lpstr>
      <vt:lpstr>Message Passing (Cont.)</vt:lpstr>
      <vt:lpstr>Message Passing (Cont.)</vt:lpstr>
      <vt:lpstr>Direct Communication</vt:lpstr>
      <vt:lpstr>Indirect Communication</vt:lpstr>
      <vt:lpstr>Indirect Communication</vt:lpstr>
      <vt:lpstr>Indirect Communication</vt:lpstr>
      <vt:lpstr>Synchronization</vt:lpstr>
      <vt:lpstr>Synchronization (Cont.)</vt:lpstr>
      <vt:lpstr>Buffering</vt:lpstr>
      <vt:lpstr>Examples of IPC Systems - POSIX</vt:lpstr>
      <vt:lpstr>IPC POSIX Producer</vt:lpstr>
      <vt:lpstr>IPC POSIX Consumer</vt:lpstr>
      <vt:lpstr>Examples of IPC Systems - Mach</vt:lpstr>
      <vt:lpstr>Examples of IPC Systems – Windows</vt:lpstr>
      <vt:lpstr>Local Procedure Calls in Windows</vt:lpstr>
      <vt:lpstr>Communications in Client-Server Systems</vt:lpstr>
      <vt:lpstr>Sockets</vt:lpstr>
      <vt:lpstr>Socket Communication</vt:lpstr>
      <vt:lpstr>Sockets in Java</vt:lpstr>
      <vt:lpstr>Remote Procedure Calls</vt:lpstr>
      <vt:lpstr>Remote Procedure Calls (Cont.)</vt:lpstr>
      <vt:lpstr>Execution of RPC</vt:lpstr>
      <vt:lpstr>Pipes</vt:lpstr>
      <vt:lpstr>Ordinary Pipes</vt:lpstr>
      <vt:lpstr>Named Pipes</vt:lpstr>
      <vt:lpstr>Threads</vt:lpstr>
      <vt:lpstr>Threads</vt:lpstr>
      <vt:lpstr>Objectives</vt:lpstr>
      <vt:lpstr>Motivation</vt:lpstr>
      <vt:lpstr>Multithreaded Server Architecture</vt:lpstr>
      <vt:lpstr>Benefits</vt:lpstr>
      <vt:lpstr>Multicore Programming</vt:lpstr>
      <vt:lpstr>Multicore Programming (Cont.)</vt:lpstr>
      <vt:lpstr>Concurrency vs. Parallelism</vt:lpstr>
      <vt:lpstr>Single and Multithreaded Processes</vt:lpstr>
      <vt:lpstr>Amdahl’s Law</vt:lpstr>
      <vt:lpstr>User Threads and Kernel Threads</vt:lpstr>
      <vt:lpstr>Multithreading Models</vt:lpstr>
      <vt:lpstr>Many-to-One</vt:lpstr>
      <vt:lpstr>One-to-One</vt:lpstr>
      <vt:lpstr>Many-to-Many Model</vt:lpstr>
      <vt:lpstr>Two-level Model</vt:lpstr>
      <vt:lpstr>Thread Libraries</vt:lpstr>
      <vt:lpstr>Pthreads</vt:lpstr>
      <vt:lpstr>Pthreads Example</vt:lpstr>
      <vt:lpstr>Pthreads Example (Cont.)</vt:lpstr>
      <vt:lpstr>Pthreads Code for Joining 10 Threads</vt:lpstr>
      <vt:lpstr>Windows  Multithreaded C Program</vt:lpstr>
      <vt:lpstr>Windows  Multithreaded C Program (Cont.)</vt:lpstr>
      <vt:lpstr>Java Threads</vt:lpstr>
      <vt:lpstr>Java Multithreaded Program</vt:lpstr>
      <vt:lpstr>Java Multithreaded Program (Cont.)</vt:lpstr>
      <vt:lpstr>Implicit Threading</vt:lpstr>
      <vt:lpstr>Thread Pools</vt:lpstr>
      <vt:lpstr>OpenMP</vt:lpstr>
      <vt:lpstr>Grand Central Dispatch</vt:lpstr>
      <vt:lpstr>Grand Central Dispatch</vt:lpstr>
      <vt:lpstr>Threading Issues</vt:lpstr>
      <vt:lpstr>Semantics of fork() and exec()</vt:lpstr>
      <vt:lpstr>Signal Handling</vt:lpstr>
      <vt:lpstr>Signal Handling (Cont.)</vt:lpstr>
      <vt:lpstr>Thread Cancellation</vt:lpstr>
      <vt:lpstr>Thread Cancellation (Cont.)</vt:lpstr>
      <vt:lpstr>Thread-Local Storage</vt:lpstr>
      <vt:lpstr>Scheduler Activations</vt:lpstr>
      <vt:lpstr>Operating System Examples</vt:lpstr>
      <vt:lpstr>Windows Threads</vt:lpstr>
      <vt:lpstr>Windows Threads (Cont.)</vt:lpstr>
      <vt:lpstr>Windows Threads Data Structures</vt:lpstr>
      <vt:lpstr>Linux Threads</vt:lpstr>
      <vt:lpstr>Process Synchronization</vt:lpstr>
      <vt:lpstr>Process Synchronization</vt:lpstr>
      <vt:lpstr>Objectives</vt:lpstr>
      <vt:lpstr>Background</vt:lpstr>
      <vt:lpstr>Producer </vt:lpstr>
      <vt:lpstr>Consumer</vt:lpstr>
      <vt:lpstr>Race Condition</vt:lpstr>
      <vt:lpstr>Critical Section Problem</vt:lpstr>
      <vt:lpstr>Critical Section</vt:lpstr>
      <vt:lpstr>Algorithm for Process Pi</vt:lpstr>
      <vt:lpstr>Solution to Critical-Section Problem</vt:lpstr>
      <vt:lpstr>Critical-Section Handling in OS </vt:lpstr>
      <vt:lpstr>Peterson’s Solution</vt:lpstr>
      <vt:lpstr>Algorithm for Process Pi</vt:lpstr>
      <vt:lpstr>Peterson’s Solution (Cont.)</vt:lpstr>
      <vt:lpstr>Synchronization Hardware</vt:lpstr>
      <vt:lpstr>Solution to Critical-section Problem Using Locks</vt:lpstr>
      <vt:lpstr>test_and_set  Instruction </vt:lpstr>
      <vt:lpstr>Solution using test_and_set()</vt:lpstr>
      <vt:lpstr>compare_and_swap Instruction</vt:lpstr>
      <vt:lpstr>Solution using compare_and_swap</vt:lpstr>
      <vt:lpstr>Bounded-waiting Mutual Exclusion with test_and_set</vt:lpstr>
      <vt:lpstr>Mutex Locks</vt:lpstr>
      <vt:lpstr>acquire() and release()</vt:lpstr>
      <vt:lpstr>Semaphore</vt:lpstr>
      <vt:lpstr>Semaphore Usage</vt:lpstr>
      <vt:lpstr>Semaphore Implementation</vt:lpstr>
      <vt:lpstr>Semaphore Implementation with no Busy waiting </vt:lpstr>
      <vt:lpstr>Implementation with no Busy waiting (Cont.)</vt:lpstr>
      <vt:lpstr>Deadlock and Starvation</vt:lpstr>
      <vt:lpstr>Classical Problems of Synchronization</vt:lpstr>
      <vt:lpstr>Bounded-Buffer Problem</vt:lpstr>
      <vt:lpstr>Bounded Buffer Problem (Cont.)</vt:lpstr>
      <vt:lpstr>Bounded Buffer Problem (Cont.)</vt:lpstr>
      <vt:lpstr>Readers-Writers Problem</vt:lpstr>
      <vt:lpstr>Readers-Writers Problem (Cont.)</vt:lpstr>
      <vt:lpstr>Readers-Writers Problem (Cont.)</vt:lpstr>
      <vt:lpstr>Readers-Writers Problem Variations</vt:lpstr>
      <vt:lpstr>Dining-Philosophers Problem</vt:lpstr>
      <vt:lpstr>  Dining-Philosophers Problem Algorithm</vt:lpstr>
      <vt:lpstr>Dining-Philosophers Problem Algorithm (Cont.)</vt:lpstr>
      <vt:lpstr>Problems with Semaphores</vt:lpstr>
      <vt:lpstr>Monitors</vt:lpstr>
      <vt:lpstr>Schematic view of a Monitor</vt:lpstr>
      <vt:lpstr>Condition Variables</vt:lpstr>
      <vt:lpstr> Monitor with Condition Variables</vt:lpstr>
      <vt:lpstr>Condition Variables Choices</vt:lpstr>
      <vt:lpstr>Monitor Solution to Dining Philosophers</vt:lpstr>
      <vt:lpstr>Solution to Dining Philosophers (Cont.)</vt:lpstr>
      <vt:lpstr>PowerPoint Presentation</vt:lpstr>
      <vt:lpstr>Monitor Implementation Using Semaphores</vt:lpstr>
      <vt:lpstr>Monitor Implementation – Condition Variables</vt:lpstr>
      <vt:lpstr>Monitor Implementation (Cont.)</vt:lpstr>
      <vt:lpstr>Resuming Processes within a Monitor</vt:lpstr>
      <vt:lpstr>PowerPoint Presentation</vt:lpstr>
      <vt:lpstr>A Monitor to Allocate Single Resource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Jatin Naik</cp:lastModifiedBy>
  <cp:revision>3</cp:revision>
  <dcterms:modified xsi:type="dcterms:W3CDTF">2024-08-30T10:18:13Z</dcterms:modified>
</cp:coreProperties>
</file>